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305" r:id="rId6"/>
    <p:sldId id="261" r:id="rId7"/>
    <p:sldId id="306" r:id="rId8"/>
    <p:sldId id="308" r:id="rId9"/>
    <p:sldId id="307" r:id="rId10"/>
    <p:sldId id="309" r:id="rId11"/>
    <p:sldId id="262" r:id="rId12"/>
    <p:sldId id="310" r:id="rId13"/>
    <p:sldId id="311" r:id="rId14"/>
    <p:sldId id="312" r:id="rId15"/>
    <p:sldId id="313" r:id="rId16"/>
    <p:sldId id="314" r:id="rId17"/>
    <p:sldId id="279" r:id="rId18"/>
  </p:sldIdLst>
  <p:sldSz cx="9144000" cy="5143500" type="screen16x9"/>
  <p:notesSz cx="6858000" cy="9144000"/>
  <p:embeddedFontLst>
    <p:embeddedFont>
      <p:font typeface="Alata" panose="020B0604020202020204" charset="0"/>
      <p:regular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PT Sans" panose="020B0503020203020204" pitchFamily="34" charset="0"/>
      <p:regular r:id="rId29"/>
      <p:bold r:id="rId30"/>
      <p:italic r:id="rId31"/>
      <p:boldItalic r:id="rId32"/>
    </p:embeddedFont>
    <p:embeddedFont>
      <p:font typeface="Sarabun" panose="020B0604020202020204" charset="-34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BAB315-F426-4B6D-A87F-7E50E93E8480}">
  <a:tblStyle styleId="{40BAB315-F426-4B6D-A87F-7E50E93E84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560" y="-1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1b85e33af12_0_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1b85e33af12_0_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992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b85e33af12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b85e33af12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b85e33af12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b85e33af12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162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b85e33af12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b85e33af12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790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b85e33af12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b85e33af12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174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97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b85e33af12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b85e33af12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19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1b85e33af12_0_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1b85e33af12_0_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1af349bb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1af349bb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1b85e33af12_0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1b85e33af12_0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06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b85e33af12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1b85e33af12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b85e33af12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1b85e33af12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669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b85e33af12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1b85e33af12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440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b85e33af12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1b85e33af12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13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2763" y="2161950"/>
            <a:ext cx="4856100" cy="11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95463" y="3522175"/>
            <a:ext cx="2271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622763" y="1435900"/>
            <a:ext cx="51249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lt1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0000" y="4768500"/>
            <a:ext cx="2271600" cy="37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6675513" y="4768500"/>
            <a:ext cx="782300" cy="775900"/>
            <a:chOff x="7083025" y="2903925"/>
            <a:chExt cx="782300" cy="775900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7083025" y="2903925"/>
              <a:ext cx="782300" cy="160800"/>
              <a:chOff x="7083025" y="2903925"/>
              <a:chExt cx="782300" cy="1608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70830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39377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7045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7083025" y="3211475"/>
              <a:ext cx="782300" cy="160800"/>
              <a:chOff x="7083025" y="2903925"/>
              <a:chExt cx="782300" cy="1608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70830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39377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77045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7083025" y="3519025"/>
              <a:ext cx="782300" cy="160800"/>
              <a:chOff x="7083025" y="2903925"/>
              <a:chExt cx="782300" cy="1608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70830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39377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7045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27;p2"/>
          <p:cNvSpPr/>
          <p:nvPr/>
        </p:nvSpPr>
        <p:spPr>
          <a:xfrm>
            <a:off x="6152400" y="0"/>
            <a:ext cx="2271600" cy="37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3300863" y="-902400"/>
            <a:ext cx="1532400" cy="1532400"/>
          </a:xfrm>
          <a:prstGeom prst="donut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720000" y="4768500"/>
            <a:ext cx="2271600" cy="37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6891588" y="4513500"/>
            <a:ext cx="1532400" cy="1532400"/>
          </a:xfrm>
          <a:prstGeom prst="donut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28"/>
          <p:cNvGrpSpPr/>
          <p:nvPr/>
        </p:nvGrpSpPr>
        <p:grpSpPr>
          <a:xfrm rot="5400000">
            <a:off x="-213728" y="2201522"/>
            <a:ext cx="1141869" cy="317842"/>
            <a:chOff x="6289700" y="4748575"/>
            <a:chExt cx="934350" cy="260100"/>
          </a:xfrm>
        </p:grpSpPr>
        <p:sp>
          <p:nvSpPr>
            <p:cNvPr id="580" name="Google Shape;580;p28"/>
            <p:cNvSpPr/>
            <p:nvPr/>
          </p:nvSpPr>
          <p:spPr>
            <a:xfrm>
              <a:off x="628970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6626825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696395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30"/>
          <p:cNvSpPr/>
          <p:nvPr/>
        </p:nvSpPr>
        <p:spPr>
          <a:xfrm>
            <a:off x="6891600" y="4516450"/>
            <a:ext cx="1532400" cy="1532400"/>
          </a:xfrm>
          <a:prstGeom prst="donut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0"/>
          <p:cNvSpPr/>
          <p:nvPr/>
        </p:nvSpPr>
        <p:spPr>
          <a:xfrm>
            <a:off x="720000" y="4768500"/>
            <a:ext cx="2271600" cy="37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" name="Google Shape;606;p30"/>
          <p:cNvGrpSpPr/>
          <p:nvPr/>
        </p:nvGrpSpPr>
        <p:grpSpPr>
          <a:xfrm rot="5400000">
            <a:off x="-189928" y="3503747"/>
            <a:ext cx="1141869" cy="317842"/>
            <a:chOff x="6289700" y="4748575"/>
            <a:chExt cx="934350" cy="260100"/>
          </a:xfrm>
        </p:grpSpPr>
        <p:sp>
          <p:nvSpPr>
            <p:cNvPr id="607" name="Google Shape;607;p30"/>
            <p:cNvSpPr/>
            <p:nvPr/>
          </p:nvSpPr>
          <p:spPr>
            <a:xfrm>
              <a:off x="628970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6626825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696395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0"/>
          <p:cNvGrpSpPr/>
          <p:nvPr/>
        </p:nvGrpSpPr>
        <p:grpSpPr>
          <a:xfrm rot="5400000">
            <a:off x="8227797" y="2201522"/>
            <a:ext cx="1141869" cy="317842"/>
            <a:chOff x="6289700" y="4748575"/>
            <a:chExt cx="934350" cy="260100"/>
          </a:xfrm>
        </p:grpSpPr>
        <p:sp>
          <p:nvSpPr>
            <p:cNvPr id="611" name="Google Shape;611;p30"/>
            <p:cNvSpPr/>
            <p:nvPr/>
          </p:nvSpPr>
          <p:spPr>
            <a:xfrm>
              <a:off x="628970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6626825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696395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Google Shape;61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31"/>
          <p:cNvSpPr/>
          <p:nvPr/>
        </p:nvSpPr>
        <p:spPr>
          <a:xfrm>
            <a:off x="6152400" y="4768500"/>
            <a:ext cx="2271600" cy="37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1"/>
          <p:cNvSpPr/>
          <p:nvPr/>
        </p:nvSpPr>
        <p:spPr>
          <a:xfrm>
            <a:off x="720000" y="4513500"/>
            <a:ext cx="1532400" cy="1532400"/>
          </a:xfrm>
          <a:prstGeom prst="donut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31"/>
          <p:cNvGrpSpPr/>
          <p:nvPr/>
        </p:nvGrpSpPr>
        <p:grpSpPr>
          <a:xfrm>
            <a:off x="4153472" y="4670872"/>
            <a:ext cx="1141869" cy="317842"/>
            <a:chOff x="6289700" y="4748575"/>
            <a:chExt cx="934350" cy="260100"/>
          </a:xfrm>
        </p:grpSpPr>
        <p:sp>
          <p:nvSpPr>
            <p:cNvPr id="619" name="Google Shape;619;p31"/>
            <p:cNvSpPr/>
            <p:nvPr/>
          </p:nvSpPr>
          <p:spPr>
            <a:xfrm>
              <a:off x="628970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6626825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696395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1"/>
          <p:cNvGrpSpPr/>
          <p:nvPr/>
        </p:nvGrpSpPr>
        <p:grpSpPr>
          <a:xfrm>
            <a:off x="-373900" y="1789500"/>
            <a:ext cx="782300" cy="775900"/>
            <a:chOff x="7083025" y="2903925"/>
            <a:chExt cx="782300" cy="775900"/>
          </a:xfrm>
        </p:grpSpPr>
        <p:grpSp>
          <p:nvGrpSpPr>
            <p:cNvPr id="623" name="Google Shape;623;p31"/>
            <p:cNvGrpSpPr/>
            <p:nvPr/>
          </p:nvGrpSpPr>
          <p:grpSpPr>
            <a:xfrm>
              <a:off x="7083025" y="2903925"/>
              <a:ext cx="782300" cy="160800"/>
              <a:chOff x="7083025" y="2903925"/>
              <a:chExt cx="782300" cy="160800"/>
            </a:xfrm>
          </p:grpSpPr>
          <p:sp>
            <p:nvSpPr>
              <p:cNvPr id="624" name="Google Shape;624;p31"/>
              <p:cNvSpPr/>
              <p:nvPr/>
            </p:nvSpPr>
            <p:spPr>
              <a:xfrm>
                <a:off x="70830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739377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77045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7" name="Google Shape;627;p31"/>
            <p:cNvGrpSpPr/>
            <p:nvPr/>
          </p:nvGrpSpPr>
          <p:grpSpPr>
            <a:xfrm>
              <a:off x="7083025" y="3211475"/>
              <a:ext cx="782300" cy="160800"/>
              <a:chOff x="7083025" y="2903925"/>
              <a:chExt cx="782300" cy="160800"/>
            </a:xfrm>
          </p:grpSpPr>
          <p:sp>
            <p:nvSpPr>
              <p:cNvPr id="628" name="Google Shape;628;p31"/>
              <p:cNvSpPr/>
              <p:nvPr/>
            </p:nvSpPr>
            <p:spPr>
              <a:xfrm>
                <a:off x="70830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739377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77045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" name="Google Shape;631;p31"/>
            <p:cNvGrpSpPr/>
            <p:nvPr/>
          </p:nvGrpSpPr>
          <p:grpSpPr>
            <a:xfrm>
              <a:off x="7083025" y="3519025"/>
              <a:ext cx="782300" cy="160800"/>
              <a:chOff x="7083025" y="2903925"/>
              <a:chExt cx="782300" cy="160800"/>
            </a:xfrm>
          </p:grpSpPr>
          <p:sp>
            <p:nvSpPr>
              <p:cNvPr id="632" name="Google Shape;632;p31"/>
              <p:cNvSpPr/>
              <p:nvPr/>
            </p:nvSpPr>
            <p:spPr>
              <a:xfrm>
                <a:off x="70830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1"/>
              <p:cNvSpPr/>
              <p:nvPr/>
            </p:nvSpPr>
            <p:spPr>
              <a:xfrm>
                <a:off x="739377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77045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4397100" y="2016299"/>
            <a:ext cx="40269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7367100" y="773613"/>
            <a:ext cx="1056900" cy="106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5778000" y="3656488"/>
            <a:ext cx="2451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720000" y="-902400"/>
            <a:ext cx="1532400" cy="1532400"/>
          </a:xfrm>
          <a:prstGeom prst="donut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6152400" y="4768500"/>
            <a:ext cx="2271600" cy="37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2052550" y="4768500"/>
            <a:ext cx="782300" cy="775900"/>
            <a:chOff x="7083025" y="2903925"/>
            <a:chExt cx="782300" cy="775900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083025" y="2903925"/>
              <a:ext cx="782300" cy="160800"/>
              <a:chOff x="7083025" y="2903925"/>
              <a:chExt cx="782300" cy="1608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70830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739377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77045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41;p3"/>
            <p:cNvGrpSpPr/>
            <p:nvPr/>
          </p:nvGrpSpPr>
          <p:grpSpPr>
            <a:xfrm>
              <a:off x="7083025" y="3211475"/>
              <a:ext cx="782300" cy="160800"/>
              <a:chOff x="7083025" y="2903925"/>
              <a:chExt cx="782300" cy="1608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70830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739377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77045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45;p3"/>
            <p:cNvGrpSpPr/>
            <p:nvPr/>
          </p:nvGrpSpPr>
          <p:grpSpPr>
            <a:xfrm>
              <a:off x="7083025" y="3519025"/>
              <a:ext cx="782300" cy="160800"/>
              <a:chOff x="7083025" y="2903925"/>
              <a:chExt cx="782300" cy="160800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70830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739377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77045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9"/>
          <p:cNvSpPr txBox="1">
            <a:spLocks noGrp="1"/>
          </p:cNvSpPr>
          <p:nvPr>
            <p:ph type="subTitle" idx="1"/>
          </p:nvPr>
        </p:nvSpPr>
        <p:spPr>
          <a:xfrm>
            <a:off x="2104050" y="2450525"/>
            <a:ext cx="4935900" cy="11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174" name="Google Shape;174;p9"/>
          <p:cNvSpPr txBox="1">
            <a:spLocks noGrp="1"/>
          </p:cNvSpPr>
          <p:nvPr>
            <p:ph type="title"/>
          </p:nvPr>
        </p:nvSpPr>
        <p:spPr>
          <a:xfrm>
            <a:off x="2104065" y="1687950"/>
            <a:ext cx="493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75" name="Google Shape;175;p9"/>
          <p:cNvSpPr/>
          <p:nvPr/>
        </p:nvSpPr>
        <p:spPr>
          <a:xfrm>
            <a:off x="720000" y="0"/>
            <a:ext cx="2271600" cy="37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"/>
          <p:cNvSpPr/>
          <p:nvPr/>
        </p:nvSpPr>
        <p:spPr>
          <a:xfrm>
            <a:off x="-812400" y="945000"/>
            <a:ext cx="1532400" cy="1532400"/>
          </a:xfrm>
          <a:prstGeom prst="donut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"/>
          <p:cNvSpPr/>
          <p:nvPr/>
        </p:nvSpPr>
        <p:spPr>
          <a:xfrm>
            <a:off x="6152400" y="4768500"/>
            <a:ext cx="2271600" cy="37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9"/>
          <p:cNvGrpSpPr/>
          <p:nvPr/>
        </p:nvGrpSpPr>
        <p:grpSpPr>
          <a:xfrm rot="5400000">
            <a:off x="1281100" y="4207375"/>
            <a:ext cx="260100" cy="1382325"/>
            <a:chOff x="6836575" y="1564475"/>
            <a:chExt cx="260100" cy="1382325"/>
          </a:xfrm>
        </p:grpSpPr>
        <p:sp>
          <p:nvSpPr>
            <p:cNvPr id="179" name="Google Shape;179;p9"/>
            <p:cNvSpPr/>
            <p:nvPr/>
          </p:nvSpPr>
          <p:spPr>
            <a:xfrm>
              <a:off x="6836575" y="156447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6836575" y="195025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6836575" y="233602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6836575" y="272180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3"/>
          <p:cNvSpPr txBox="1">
            <a:spLocks noGrp="1"/>
          </p:cNvSpPr>
          <p:nvPr>
            <p:ph type="subTitle" idx="1"/>
          </p:nvPr>
        </p:nvSpPr>
        <p:spPr>
          <a:xfrm>
            <a:off x="1912675" y="1753648"/>
            <a:ext cx="24795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2"/>
          </p:nvPr>
        </p:nvSpPr>
        <p:spPr>
          <a:xfrm>
            <a:off x="5562425" y="1753648"/>
            <a:ext cx="24795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3"/>
          </p:nvPr>
        </p:nvSpPr>
        <p:spPr>
          <a:xfrm>
            <a:off x="1912675" y="2786276"/>
            <a:ext cx="24795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4"/>
          </p:nvPr>
        </p:nvSpPr>
        <p:spPr>
          <a:xfrm>
            <a:off x="5562425" y="2786276"/>
            <a:ext cx="24795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hasCustomPrompt="1"/>
          </p:nvPr>
        </p:nvSpPr>
        <p:spPr>
          <a:xfrm>
            <a:off x="1102075" y="1475389"/>
            <a:ext cx="739500" cy="73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5" hasCustomPrompt="1"/>
          </p:nvPr>
        </p:nvSpPr>
        <p:spPr>
          <a:xfrm>
            <a:off x="1102075" y="2504757"/>
            <a:ext cx="739500" cy="73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6" hasCustomPrompt="1"/>
          </p:nvPr>
        </p:nvSpPr>
        <p:spPr>
          <a:xfrm>
            <a:off x="4748650" y="1475389"/>
            <a:ext cx="739500" cy="73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7" hasCustomPrompt="1"/>
          </p:nvPr>
        </p:nvSpPr>
        <p:spPr>
          <a:xfrm>
            <a:off x="4748650" y="2504750"/>
            <a:ext cx="739500" cy="73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9"/>
          </p:nvPr>
        </p:nvSpPr>
        <p:spPr>
          <a:xfrm>
            <a:off x="1912675" y="3811845"/>
            <a:ext cx="24795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13" hasCustomPrompt="1"/>
          </p:nvPr>
        </p:nvSpPr>
        <p:spPr>
          <a:xfrm>
            <a:off x="1102075" y="3534125"/>
            <a:ext cx="739500" cy="73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14"/>
          </p:nvPr>
        </p:nvSpPr>
        <p:spPr>
          <a:xfrm>
            <a:off x="1912675" y="1465650"/>
            <a:ext cx="24795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15"/>
          </p:nvPr>
        </p:nvSpPr>
        <p:spPr>
          <a:xfrm>
            <a:off x="5562425" y="1465650"/>
            <a:ext cx="24795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subTitle" idx="16"/>
          </p:nvPr>
        </p:nvSpPr>
        <p:spPr>
          <a:xfrm>
            <a:off x="1912675" y="2499888"/>
            <a:ext cx="24795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17"/>
          </p:nvPr>
        </p:nvSpPr>
        <p:spPr>
          <a:xfrm>
            <a:off x="5562425" y="2499888"/>
            <a:ext cx="24795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18"/>
          </p:nvPr>
        </p:nvSpPr>
        <p:spPr>
          <a:xfrm>
            <a:off x="1912675" y="3527069"/>
            <a:ext cx="24795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/>
          <p:nvPr/>
        </p:nvSpPr>
        <p:spPr>
          <a:xfrm>
            <a:off x="720000" y="4768500"/>
            <a:ext cx="2271600" cy="37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4748650" y="4513500"/>
            <a:ext cx="1532400" cy="1532400"/>
          </a:xfrm>
          <a:prstGeom prst="donut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_2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0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7"/>
          <p:cNvSpPr txBox="1">
            <a:spLocks noGrp="1"/>
          </p:cNvSpPr>
          <p:nvPr>
            <p:ph type="body" idx="1"/>
          </p:nvPr>
        </p:nvSpPr>
        <p:spPr>
          <a:xfrm>
            <a:off x="720000" y="1215600"/>
            <a:ext cx="4209300" cy="27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6" name="Google Shape;306;p17"/>
          <p:cNvSpPr/>
          <p:nvPr/>
        </p:nvSpPr>
        <p:spPr>
          <a:xfrm>
            <a:off x="719988" y="4501825"/>
            <a:ext cx="1532400" cy="1532400"/>
          </a:xfrm>
          <a:prstGeom prst="donut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17"/>
          <p:cNvGrpSpPr/>
          <p:nvPr/>
        </p:nvGrpSpPr>
        <p:grpSpPr>
          <a:xfrm>
            <a:off x="8728717" y="2007150"/>
            <a:ext cx="782300" cy="775900"/>
            <a:chOff x="7083025" y="2903925"/>
            <a:chExt cx="782300" cy="775900"/>
          </a:xfrm>
        </p:grpSpPr>
        <p:grpSp>
          <p:nvGrpSpPr>
            <p:cNvPr id="308" name="Google Shape;308;p17"/>
            <p:cNvGrpSpPr/>
            <p:nvPr/>
          </p:nvGrpSpPr>
          <p:grpSpPr>
            <a:xfrm>
              <a:off x="7083025" y="2903925"/>
              <a:ext cx="782300" cy="160800"/>
              <a:chOff x="7083025" y="2903925"/>
              <a:chExt cx="782300" cy="160800"/>
            </a:xfrm>
          </p:grpSpPr>
          <p:sp>
            <p:nvSpPr>
              <p:cNvPr id="309" name="Google Shape;309;p17"/>
              <p:cNvSpPr/>
              <p:nvPr/>
            </p:nvSpPr>
            <p:spPr>
              <a:xfrm>
                <a:off x="70830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7"/>
              <p:cNvSpPr/>
              <p:nvPr/>
            </p:nvSpPr>
            <p:spPr>
              <a:xfrm>
                <a:off x="739377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77045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" name="Google Shape;312;p17"/>
            <p:cNvGrpSpPr/>
            <p:nvPr/>
          </p:nvGrpSpPr>
          <p:grpSpPr>
            <a:xfrm>
              <a:off x="7083025" y="3211475"/>
              <a:ext cx="782300" cy="160800"/>
              <a:chOff x="7083025" y="2903925"/>
              <a:chExt cx="782300" cy="160800"/>
            </a:xfrm>
          </p:grpSpPr>
          <p:sp>
            <p:nvSpPr>
              <p:cNvPr id="313" name="Google Shape;313;p17"/>
              <p:cNvSpPr/>
              <p:nvPr/>
            </p:nvSpPr>
            <p:spPr>
              <a:xfrm>
                <a:off x="70830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7"/>
              <p:cNvSpPr/>
              <p:nvPr/>
            </p:nvSpPr>
            <p:spPr>
              <a:xfrm>
                <a:off x="739377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7"/>
              <p:cNvSpPr/>
              <p:nvPr/>
            </p:nvSpPr>
            <p:spPr>
              <a:xfrm>
                <a:off x="77045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17"/>
            <p:cNvGrpSpPr/>
            <p:nvPr/>
          </p:nvGrpSpPr>
          <p:grpSpPr>
            <a:xfrm>
              <a:off x="7083025" y="3519025"/>
              <a:ext cx="782300" cy="160800"/>
              <a:chOff x="7083025" y="2903925"/>
              <a:chExt cx="782300" cy="160800"/>
            </a:xfrm>
          </p:grpSpPr>
          <p:sp>
            <p:nvSpPr>
              <p:cNvPr id="317" name="Google Shape;317;p17"/>
              <p:cNvSpPr/>
              <p:nvPr/>
            </p:nvSpPr>
            <p:spPr>
              <a:xfrm>
                <a:off x="70830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7"/>
              <p:cNvSpPr/>
              <p:nvPr/>
            </p:nvSpPr>
            <p:spPr>
              <a:xfrm>
                <a:off x="739377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7"/>
              <p:cNvSpPr/>
              <p:nvPr/>
            </p:nvSpPr>
            <p:spPr>
              <a:xfrm>
                <a:off x="77045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0" name="Google Shape;320;p17"/>
          <p:cNvGrpSpPr/>
          <p:nvPr/>
        </p:nvGrpSpPr>
        <p:grpSpPr>
          <a:xfrm rot="5400000">
            <a:off x="-189928" y="3503747"/>
            <a:ext cx="1141869" cy="317842"/>
            <a:chOff x="6289700" y="4748575"/>
            <a:chExt cx="934350" cy="260100"/>
          </a:xfrm>
        </p:grpSpPr>
        <p:sp>
          <p:nvSpPr>
            <p:cNvPr id="321" name="Google Shape;321;p17"/>
            <p:cNvSpPr/>
            <p:nvPr/>
          </p:nvSpPr>
          <p:spPr>
            <a:xfrm>
              <a:off x="628970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6626825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696395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8"/>
          <p:cNvSpPr txBox="1">
            <a:spLocks noGrp="1"/>
          </p:cNvSpPr>
          <p:nvPr>
            <p:ph type="subTitle" idx="1"/>
          </p:nvPr>
        </p:nvSpPr>
        <p:spPr>
          <a:xfrm>
            <a:off x="2037295" y="3662500"/>
            <a:ext cx="379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8" name="Google Shape;328;p18"/>
          <p:cNvSpPr txBox="1">
            <a:spLocks noGrp="1"/>
          </p:cNvSpPr>
          <p:nvPr>
            <p:ph type="subTitle" idx="2"/>
          </p:nvPr>
        </p:nvSpPr>
        <p:spPr>
          <a:xfrm>
            <a:off x="3306900" y="2108750"/>
            <a:ext cx="379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9" name="Google Shape;329;p18"/>
          <p:cNvSpPr txBox="1">
            <a:spLocks noGrp="1"/>
          </p:cNvSpPr>
          <p:nvPr>
            <p:ph type="subTitle" idx="3"/>
          </p:nvPr>
        </p:nvSpPr>
        <p:spPr>
          <a:xfrm>
            <a:off x="3306875" y="1596800"/>
            <a:ext cx="3798300" cy="5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4"/>
          </p:nvPr>
        </p:nvSpPr>
        <p:spPr>
          <a:xfrm>
            <a:off x="2037690" y="3150550"/>
            <a:ext cx="3798300" cy="5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/>
          <p:nvPr/>
        </p:nvSpPr>
        <p:spPr>
          <a:xfrm>
            <a:off x="6152400" y="4768500"/>
            <a:ext cx="2271600" cy="37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18"/>
          <p:cNvGrpSpPr/>
          <p:nvPr/>
        </p:nvGrpSpPr>
        <p:grpSpPr>
          <a:xfrm>
            <a:off x="8728717" y="2007150"/>
            <a:ext cx="782300" cy="775900"/>
            <a:chOff x="7083025" y="2903925"/>
            <a:chExt cx="782300" cy="775900"/>
          </a:xfrm>
        </p:grpSpPr>
        <p:grpSp>
          <p:nvGrpSpPr>
            <p:cNvPr id="333" name="Google Shape;333;p18"/>
            <p:cNvGrpSpPr/>
            <p:nvPr/>
          </p:nvGrpSpPr>
          <p:grpSpPr>
            <a:xfrm>
              <a:off x="7083025" y="2903925"/>
              <a:ext cx="782300" cy="160800"/>
              <a:chOff x="7083025" y="2903925"/>
              <a:chExt cx="782300" cy="160800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70830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739377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77045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8"/>
            <p:cNvGrpSpPr/>
            <p:nvPr/>
          </p:nvGrpSpPr>
          <p:grpSpPr>
            <a:xfrm>
              <a:off x="7083025" y="3211475"/>
              <a:ext cx="782300" cy="160800"/>
              <a:chOff x="7083025" y="2903925"/>
              <a:chExt cx="782300" cy="160800"/>
            </a:xfrm>
          </p:grpSpPr>
          <p:sp>
            <p:nvSpPr>
              <p:cNvPr id="338" name="Google Shape;338;p18"/>
              <p:cNvSpPr/>
              <p:nvPr/>
            </p:nvSpPr>
            <p:spPr>
              <a:xfrm>
                <a:off x="70830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739377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77045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1" name="Google Shape;341;p18"/>
            <p:cNvGrpSpPr/>
            <p:nvPr/>
          </p:nvGrpSpPr>
          <p:grpSpPr>
            <a:xfrm>
              <a:off x="7083025" y="3519025"/>
              <a:ext cx="782300" cy="160800"/>
              <a:chOff x="7083025" y="2903925"/>
              <a:chExt cx="782300" cy="160800"/>
            </a:xfrm>
          </p:grpSpPr>
          <p:sp>
            <p:nvSpPr>
              <p:cNvPr id="342" name="Google Shape;342;p18"/>
              <p:cNvSpPr/>
              <p:nvPr/>
            </p:nvSpPr>
            <p:spPr>
              <a:xfrm>
                <a:off x="70830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739377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77045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5" name="Google Shape;345;p18"/>
          <p:cNvGrpSpPr/>
          <p:nvPr/>
        </p:nvGrpSpPr>
        <p:grpSpPr>
          <a:xfrm>
            <a:off x="2024960" y="4670872"/>
            <a:ext cx="1141869" cy="317842"/>
            <a:chOff x="6289700" y="4748575"/>
            <a:chExt cx="934350" cy="260100"/>
          </a:xfrm>
        </p:grpSpPr>
        <p:sp>
          <p:nvSpPr>
            <p:cNvPr id="346" name="Google Shape;346;p18"/>
            <p:cNvSpPr/>
            <p:nvPr/>
          </p:nvSpPr>
          <p:spPr>
            <a:xfrm>
              <a:off x="628970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6626825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696395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18"/>
          <p:cNvSpPr/>
          <p:nvPr/>
        </p:nvSpPr>
        <p:spPr>
          <a:xfrm>
            <a:off x="-812400" y="3483775"/>
            <a:ext cx="1532400" cy="1532400"/>
          </a:xfrm>
          <a:prstGeom prst="donut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1"/>
          <p:cNvSpPr txBox="1">
            <a:spLocks noGrp="1"/>
          </p:cNvSpPr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subTitle" idx="1"/>
          </p:nvPr>
        </p:nvSpPr>
        <p:spPr>
          <a:xfrm>
            <a:off x="794125" y="3259948"/>
            <a:ext cx="2379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1"/>
          <p:cNvSpPr txBox="1">
            <a:spLocks noGrp="1"/>
          </p:cNvSpPr>
          <p:nvPr>
            <p:ph type="subTitle" idx="2"/>
          </p:nvPr>
        </p:nvSpPr>
        <p:spPr>
          <a:xfrm>
            <a:off x="3382298" y="3259948"/>
            <a:ext cx="2379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1"/>
          <p:cNvSpPr txBox="1">
            <a:spLocks noGrp="1"/>
          </p:cNvSpPr>
          <p:nvPr>
            <p:ph type="subTitle" idx="3"/>
          </p:nvPr>
        </p:nvSpPr>
        <p:spPr>
          <a:xfrm>
            <a:off x="5970469" y="3259948"/>
            <a:ext cx="2379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1"/>
          <p:cNvSpPr txBox="1">
            <a:spLocks noGrp="1"/>
          </p:cNvSpPr>
          <p:nvPr>
            <p:ph type="subTitle" idx="4"/>
          </p:nvPr>
        </p:nvSpPr>
        <p:spPr>
          <a:xfrm>
            <a:off x="794125" y="2762950"/>
            <a:ext cx="2379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398" name="Google Shape;398;p21"/>
          <p:cNvSpPr txBox="1">
            <a:spLocks noGrp="1"/>
          </p:cNvSpPr>
          <p:nvPr>
            <p:ph type="subTitle" idx="5"/>
          </p:nvPr>
        </p:nvSpPr>
        <p:spPr>
          <a:xfrm>
            <a:off x="3382297" y="2762950"/>
            <a:ext cx="2379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399" name="Google Shape;399;p21"/>
          <p:cNvSpPr txBox="1">
            <a:spLocks noGrp="1"/>
          </p:cNvSpPr>
          <p:nvPr>
            <p:ph type="subTitle" idx="6"/>
          </p:nvPr>
        </p:nvSpPr>
        <p:spPr>
          <a:xfrm>
            <a:off x="5970469" y="2762950"/>
            <a:ext cx="2379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grpSp>
        <p:nvGrpSpPr>
          <p:cNvPr id="400" name="Google Shape;400;p21"/>
          <p:cNvGrpSpPr/>
          <p:nvPr/>
        </p:nvGrpSpPr>
        <p:grpSpPr>
          <a:xfrm rot="5400000">
            <a:off x="8227797" y="2201522"/>
            <a:ext cx="1141869" cy="317842"/>
            <a:chOff x="6289700" y="4748575"/>
            <a:chExt cx="934350" cy="260100"/>
          </a:xfrm>
        </p:grpSpPr>
        <p:sp>
          <p:nvSpPr>
            <p:cNvPr id="401" name="Google Shape;401;p21"/>
            <p:cNvSpPr/>
            <p:nvPr/>
          </p:nvSpPr>
          <p:spPr>
            <a:xfrm>
              <a:off x="628970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6626825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696395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Google Shape;404;p21"/>
          <p:cNvSpPr/>
          <p:nvPr/>
        </p:nvSpPr>
        <p:spPr>
          <a:xfrm>
            <a:off x="-454775" y="4513500"/>
            <a:ext cx="1532400" cy="1532400"/>
          </a:xfrm>
          <a:prstGeom prst="donut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1"/>
          <p:cNvSpPr/>
          <p:nvPr/>
        </p:nvSpPr>
        <p:spPr>
          <a:xfrm>
            <a:off x="3436150" y="4768500"/>
            <a:ext cx="2271600" cy="37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21"/>
          <p:cNvGrpSpPr/>
          <p:nvPr/>
        </p:nvGrpSpPr>
        <p:grpSpPr>
          <a:xfrm>
            <a:off x="7641688" y="4768500"/>
            <a:ext cx="782300" cy="775900"/>
            <a:chOff x="7083025" y="2903925"/>
            <a:chExt cx="782300" cy="775900"/>
          </a:xfrm>
        </p:grpSpPr>
        <p:grpSp>
          <p:nvGrpSpPr>
            <p:cNvPr id="407" name="Google Shape;407;p21"/>
            <p:cNvGrpSpPr/>
            <p:nvPr/>
          </p:nvGrpSpPr>
          <p:grpSpPr>
            <a:xfrm>
              <a:off x="7083025" y="2903925"/>
              <a:ext cx="782300" cy="160800"/>
              <a:chOff x="7083025" y="2903925"/>
              <a:chExt cx="782300" cy="160800"/>
            </a:xfrm>
          </p:grpSpPr>
          <p:sp>
            <p:nvSpPr>
              <p:cNvPr id="408" name="Google Shape;408;p21"/>
              <p:cNvSpPr/>
              <p:nvPr/>
            </p:nvSpPr>
            <p:spPr>
              <a:xfrm>
                <a:off x="70830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739377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77045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" name="Google Shape;411;p21"/>
            <p:cNvGrpSpPr/>
            <p:nvPr/>
          </p:nvGrpSpPr>
          <p:grpSpPr>
            <a:xfrm>
              <a:off x="7083025" y="3211475"/>
              <a:ext cx="782300" cy="160800"/>
              <a:chOff x="7083025" y="2903925"/>
              <a:chExt cx="782300" cy="160800"/>
            </a:xfrm>
          </p:grpSpPr>
          <p:sp>
            <p:nvSpPr>
              <p:cNvPr id="412" name="Google Shape;412;p21"/>
              <p:cNvSpPr/>
              <p:nvPr/>
            </p:nvSpPr>
            <p:spPr>
              <a:xfrm>
                <a:off x="70830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1"/>
              <p:cNvSpPr/>
              <p:nvPr/>
            </p:nvSpPr>
            <p:spPr>
              <a:xfrm>
                <a:off x="739377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77045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5" name="Google Shape;415;p21"/>
            <p:cNvGrpSpPr/>
            <p:nvPr/>
          </p:nvGrpSpPr>
          <p:grpSpPr>
            <a:xfrm>
              <a:off x="7083025" y="3519025"/>
              <a:ext cx="782300" cy="160800"/>
              <a:chOff x="7083025" y="2903925"/>
              <a:chExt cx="782300" cy="160800"/>
            </a:xfrm>
          </p:grpSpPr>
          <p:sp>
            <p:nvSpPr>
              <p:cNvPr id="416" name="Google Shape;416;p21"/>
              <p:cNvSpPr/>
              <p:nvPr/>
            </p:nvSpPr>
            <p:spPr>
              <a:xfrm>
                <a:off x="70830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1"/>
              <p:cNvSpPr/>
              <p:nvPr/>
            </p:nvSpPr>
            <p:spPr>
              <a:xfrm>
                <a:off x="739377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1"/>
              <p:cNvSpPr/>
              <p:nvPr/>
            </p:nvSpPr>
            <p:spPr>
              <a:xfrm>
                <a:off x="77045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7"/>
          <p:cNvSpPr txBox="1">
            <a:spLocks noGrp="1"/>
          </p:cNvSpPr>
          <p:nvPr>
            <p:ph type="title" hasCustomPrompt="1"/>
          </p:nvPr>
        </p:nvSpPr>
        <p:spPr>
          <a:xfrm>
            <a:off x="4084811" y="767825"/>
            <a:ext cx="43392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8" name="Google Shape;558;p27"/>
          <p:cNvSpPr txBox="1">
            <a:spLocks noGrp="1"/>
          </p:cNvSpPr>
          <p:nvPr>
            <p:ph type="subTitle" idx="1"/>
          </p:nvPr>
        </p:nvSpPr>
        <p:spPr>
          <a:xfrm>
            <a:off x="4084799" y="1463700"/>
            <a:ext cx="4339200" cy="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59" name="Google Shape;559;p27"/>
          <p:cNvSpPr txBox="1">
            <a:spLocks noGrp="1"/>
          </p:cNvSpPr>
          <p:nvPr>
            <p:ph type="title" idx="2" hasCustomPrompt="1"/>
          </p:nvPr>
        </p:nvSpPr>
        <p:spPr>
          <a:xfrm>
            <a:off x="4084811" y="1957976"/>
            <a:ext cx="43392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0" name="Google Shape;560;p27"/>
          <p:cNvSpPr txBox="1">
            <a:spLocks noGrp="1"/>
          </p:cNvSpPr>
          <p:nvPr>
            <p:ph type="subTitle" idx="3"/>
          </p:nvPr>
        </p:nvSpPr>
        <p:spPr>
          <a:xfrm>
            <a:off x="4084799" y="2653850"/>
            <a:ext cx="4339200" cy="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61" name="Google Shape;561;p27"/>
          <p:cNvSpPr txBox="1">
            <a:spLocks noGrp="1"/>
          </p:cNvSpPr>
          <p:nvPr>
            <p:ph type="title" idx="4" hasCustomPrompt="1"/>
          </p:nvPr>
        </p:nvSpPr>
        <p:spPr>
          <a:xfrm>
            <a:off x="4084811" y="3148127"/>
            <a:ext cx="43392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2" name="Google Shape;562;p27"/>
          <p:cNvSpPr txBox="1">
            <a:spLocks noGrp="1"/>
          </p:cNvSpPr>
          <p:nvPr>
            <p:ph type="subTitle" idx="5"/>
          </p:nvPr>
        </p:nvSpPr>
        <p:spPr>
          <a:xfrm>
            <a:off x="4084799" y="3844001"/>
            <a:ext cx="4339200" cy="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563" name="Google Shape;563;p27"/>
          <p:cNvGrpSpPr/>
          <p:nvPr/>
        </p:nvGrpSpPr>
        <p:grpSpPr>
          <a:xfrm rot="5400000">
            <a:off x="7602775" y="4165300"/>
            <a:ext cx="260100" cy="1382325"/>
            <a:chOff x="6836575" y="1564475"/>
            <a:chExt cx="260100" cy="1382325"/>
          </a:xfrm>
        </p:grpSpPr>
        <p:sp>
          <p:nvSpPr>
            <p:cNvPr id="564" name="Google Shape;564;p27"/>
            <p:cNvSpPr/>
            <p:nvPr/>
          </p:nvSpPr>
          <p:spPr>
            <a:xfrm>
              <a:off x="6836575" y="156447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6836575" y="195025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6836575" y="233602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6836575" y="272180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27"/>
          <p:cNvSpPr/>
          <p:nvPr/>
        </p:nvSpPr>
        <p:spPr>
          <a:xfrm>
            <a:off x="-812400" y="2981100"/>
            <a:ext cx="1532400" cy="1532400"/>
          </a:xfrm>
          <a:prstGeom prst="donut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27"/>
          <p:cNvGrpSpPr/>
          <p:nvPr/>
        </p:nvGrpSpPr>
        <p:grpSpPr>
          <a:xfrm>
            <a:off x="4153472" y="4670872"/>
            <a:ext cx="1141869" cy="317842"/>
            <a:chOff x="6289700" y="4748575"/>
            <a:chExt cx="934350" cy="260100"/>
          </a:xfrm>
        </p:grpSpPr>
        <p:sp>
          <p:nvSpPr>
            <p:cNvPr id="570" name="Google Shape;570;p27"/>
            <p:cNvSpPr/>
            <p:nvPr/>
          </p:nvSpPr>
          <p:spPr>
            <a:xfrm>
              <a:off x="628970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6626825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696395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" name="Google Shape;573;p27"/>
          <p:cNvSpPr/>
          <p:nvPr/>
        </p:nvSpPr>
        <p:spPr>
          <a:xfrm>
            <a:off x="6152400" y="0"/>
            <a:ext cx="2271600" cy="37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●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○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■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●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○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■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●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○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arabun"/>
              <a:buChar char="■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3" r:id="rId6"/>
    <p:sldLayoutId id="2147483664" r:id="rId7"/>
    <p:sldLayoutId id="2147483667" r:id="rId8"/>
    <p:sldLayoutId id="2147483673" r:id="rId9"/>
    <p:sldLayoutId id="2147483674" r:id="rId10"/>
    <p:sldLayoutId id="2147483676" r:id="rId11"/>
    <p:sldLayoutId id="214748367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5"/>
          <p:cNvSpPr txBox="1">
            <a:spLocks noGrp="1"/>
          </p:cNvSpPr>
          <p:nvPr>
            <p:ph type="ctrTitle"/>
          </p:nvPr>
        </p:nvSpPr>
        <p:spPr>
          <a:xfrm>
            <a:off x="377588" y="1443119"/>
            <a:ext cx="5672428" cy="11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400" dirty="0"/>
              <a:t>DETECCIÓN DEL GRADO DE ACNÉ CON  IMÁGENES</a:t>
            </a:r>
            <a:endParaRPr lang="es-CO" sz="3400" dirty="0"/>
          </a:p>
        </p:txBody>
      </p:sp>
      <p:sp>
        <p:nvSpPr>
          <p:cNvPr id="646" name="Google Shape;646;p35"/>
          <p:cNvSpPr txBox="1">
            <a:spLocks noGrp="1"/>
          </p:cNvSpPr>
          <p:nvPr>
            <p:ph type="subTitle" idx="1"/>
          </p:nvPr>
        </p:nvSpPr>
        <p:spPr>
          <a:xfrm>
            <a:off x="744902" y="2986590"/>
            <a:ext cx="3733256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Laura Vanessa Méndez Rivera- 2191951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Alejandro Nuñez Herrera-2191947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Juan David Morantes Vergara-2191931</a:t>
            </a:r>
          </a:p>
        </p:txBody>
      </p:sp>
      <p:grpSp>
        <p:nvGrpSpPr>
          <p:cNvPr id="647" name="Google Shape;647;p35"/>
          <p:cNvGrpSpPr/>
          <p:nvPr/>
        </p:nvGrpSpPr>
        <p:grpSpPr>
          <a:xfrm rot="5400000">
            <a:off x="1285113" y="68875"/>
            <a:ext cx="260100" cy="1382325"/>
            <a:chOff x="6836575" y="1564475"/>
            <a:chExt cx="260100" cy="1382325"/>
          </a:xfrm>
        </p:grpSpPr>
        <p:sp>
          <p:nvSpPr>
            <p:cNvPr id="648" name="Google Shape;648;p35"/>
            <p:cNvSpPr/>
            <p:nvPr/>
          </p:nvSpPr>
          <p:spPr>
            <a:xfrm>
              <a:off x="6836575" y="156447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6836575" y="195025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6836575" y="233602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6836575" y="272180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35"/>
          <p:cNvSpPr/>
          <p:nvPr/>
        </p:nvSpPr>
        <p:spPr>
          <a:xfrm>
            <a:off x="525509" y="2872695"/>
            <a:ext cx="155500" cy="112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35"/>
          <p:cNvGrpSpPr/>
          <p:nvPr/>
        </p:nvGrpSpPr>
        <p:grpSpPr>
          <a:xfrm>
            <a:off x="4965300" y="3335575"/>
            <a:ext cx="610800" cy="555775"/>
            <a:chOff x="4217700" y="3360225"/>
            <a:chExt cx="610800" cy="555775"/>
          </a:xfrm>
        </p:grpSpPr>
        <p:sp>
          <p:nvSpPr>
            <p:cNvPr id="654" name="Google Shape;654;p35"/>
            <p:cNvSpPr/>
            <p:nvPr/>
          </p:nvSpPr>
          <p:spPr>
            <a:xfrm>
              <a:off x="4217700" y="3360225"/>
              <a:ext cx="610800" cy="555775"/>
            </a:xfrm>
            <a:custGeom>
              <a:avLst/>
              <a:gdLst/>
              <a:ahLst/>
              <a:cxnLst/>
              <a:rect l="l" t="t" r="r" b="b"/>
              <a:pathLst>
                <a:path w="24432" h="22231" extrusionOk="0">
                  <a:moveTo>
                    <a:pt x="12209" y="1"/>
                  </a:moveTo>
                  <a:cubicBezTo>
                    <a:pt x="7160" y="1"/>
                    <a:pt x="2589" y="3462"/>
                    <a:pt x="1387" y="8589"/>
                  </a:cubicBezTo>
                  <a:cubicBezTo>
                    <a:pt x="0" y="14563"/>
                    <a:pt x="3712" y="20536"/>
                    <a:pt x="9685" y="21936"/>
                  </a:cubicBezTo>
                  <a:cubicBezTo>
                    <a:pt x="10537" y="22135"/>
                    <a:pt x="11389" y="22231"/>
                    <a:pt x="12227" y="22231"/>
                  </a:cubicBezTo>
                  <a:cubicBezTo>
                    <a:pt x="17272" y="22231"/>
                    <a:pt x="21842" y="18770"/>
                    <a:pt x="23032" y="13638"/>
                  </a:cubicBezTo>
                  <a:cubicBezTo>
                    <a:pt x="24431" y="7664"/>
                    <a:pt x="20720" y="1691"/>
                    <a:pt x="14734" y="291"/>
                  </a:cubicBezTo>
                  <a:cubicBezTo>
                    <a:pt x="13888" y="95"/>
                    <a:pt x="13042" y="1"/>
                    <a:pt x="122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4512625" y="3499025"/>
              <a:ext cx="104875" cy="90000"/>
            </a:xfrm>
            <a:custGeom>
              <a:avLst/>
              <a:gdLst/>
              <a:ahLst/>
              <a:cxnLst/>
              <a:rect l="l" t="t" r="r" b="b"/>
              <a:pathLst>
                <a:path w="4195" h="3600" extrusionOk="0">
                  <a:moveTo>
                    <a:pt x="2400" y="0"/>
                  </a:moveTo>
                  <a:cubicBezTo>
                    <a:pt x="800" y="0"/>
                    <a:pt x="0" y="1937"/>
                    <a:pt x="1125" y="3075"/>
                  </a:cubicBezTo>
                  <a:cubicBezTo>
                    <a:pt x="1492" y="3437"/>
                    <a:pt x="1942" y="3600"/>
                    <a:pt x="2383" y="3600"/>
                  </a:cubicBezTo>
                  <a:cubicBezTo>
                    <a:pt x="3309" y="3600"/>
                    <a:pt x="4195" y="2883"/>
                    <a:pt x="4187" y="1800"/>
                  </a:cubicBezTo>
                  <a:cubicBezTo>
                    <a:pt x="4187" y="813"/>
                    <a:pt x="3387" y="0"/>
                    <a:pt x="24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4532600" y="3514325"/>
              <a:ext cx="69700" cy="59450"/>
            </a:xfrm>
            <a:custGeom>
              <a:avLst/>
              <a:gdLst/>
              <a:ahLst/>
              <a:cxnLst/>
              <a:rect l="l" t="t" r="r" b="b"/>
              <a:pathLst>
                <a:path w="2788" h="2378" extrusionOk="0">
                  <a:moveTo>
                    <a:pt x="1601" y="1"/>
                  </a:moveTo>
                  <a:cubicBezTo>
                    <a:pt x="538" y="1"/>
                    <a:pt x="1" y="1275"/>
                    <a:pt x="751" y="2025"/>
                  </a:cubicBezTo>
                  <a:cubicBezTo>
                    <a:pt x="998" y="2269"/>
                    <a:pt x="1300" y="2378"/>
                    <a:pt x="1594" y="2378"/>
                  </a:cubicBezTo>
                  <a:cubicBezTo>
                    <a:pt x="2206" y="2378"/>
                    <a:pt x="2788" y="1905"/>
                    <a:pt x="2788" y="1188"/>
                  </a:cubicBezTo>
                  <a:cubicBezTo>
                    <a:pt x="2788" y="526"/>
                    <a:pt x="2250" y="1"/>
                    <a:pt x="1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548225" y="3525575"/>
              <a:ext cx="42525" cy="36700"/>
            </a:xfrm>
            <a:custGeom>
              <a:avLst/>
              <a:gdLst/>
              <a:ahLst/>
              <a:cxnLst/>
              <a:rect l="l" t="t" r="r" b="b"/>
              <a:pathLst>
                <a:path w="1701" h="1468" extrusionOk="0">
                  <a:moveTo>
                    <a:pt x="976" y="1"/>
                  </a:moveTo>
                  <a:cubicBezTo>
                    <a:pt x="326" y="1"/>
                    <a:pt x="1" y="788"/>
                    <a:pt x="451" y="1250"/>
                  </a:cubicBezTo>
                  <a:cubicBezTo>
                    <a:pt x="601" y="1400"/>
                    <a:pt x="785" y="1468"/>
                    <a:pt x="966" y="1468"/>
                  </a:cubicBezTo>
                  <a:cubicBezTo>
                    <a:pt x="1341" y="1468"/>
                    <a:pt x="1700" y="1177"/>
                    <a:pt x="1700" y="738"/>
                  </a:cubicBezTo>
                  <a:cubicBezTo>
                    <a:pt x="1700" y="326"/>
                    <a:pt x="1375" y="1"/>
                    <a:pt x="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569725" y="3541500"/>
              <a:ext cx="5075" cy="3725"/>
            </a:xfrm>
            <a:custGeom>
              <a:avLst/>
              <a:gdLst/>
              <a:ahLst/>
              <a:cxnLst/>
              <a:rect l="l" t="t" r="r" b="b"/>
              <a:pathLst>
                <a:path w="203" h="149" extrusionOk="0">
                  <a:moveTo>
                    <a:pt x="116" y="1"/>
                  </a:moveTo>
                  <a:cubicBezTo>
                    <a:pt x="0" y="1"/>
                    <a:pt x="114" y="149"/>
                    <a:pt x="173" y="149"/>
                  </a:cubicBezTo>
                  <a:cubicBezTo>
                    <a:pt x="190" y="149"/>
                    <a:pt x="203" y="136"/>
                    <a:pt x="203" y="101"/>
                  </a:cubicBezTo>
                  <a:cubicBezTo>
                    <a:pt x="203" y="51"/>
                    <a:pt x="165" y="1"/>
                    <a:pt x="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372350" y="3663975"/>
              <a:ext cx="104975" cy="89700"/>
            </a:xfrm>
            <a:custGeom>
              <a:avLst/>
              <a:gdLst/>
              <a:ahLst/>
              <a:cxnLst/>
              <a:rect l="l" t="t" r="r" b="b"/>
              <a:pathLst>
                <a:path w="4199" h="3588" extrusionOk="0">
                  <a:moveTo>
                    <a:pt x="2422" y="1"/>
                  </a:moveTo>
                  <a:cubicBezTo>
                    <a:pt x="2414" y="1"/>
                    <a:pt x="2407" y="1"/>
                    <a:pt x="2399" y="1"/>
                  </a:cubicBezTo>
                  <a:cubicBezTo>
                    <a:pt x="800" y="1"/>
                    <a:pt x="0" y="1925"/>
                    <a:pt x="1137" y="3062"/>
                  </a:cubicBezTo>
                  <a:cubicBezTo>
                    <a:pt x="1500" y="3425"/>
                    <a:pt x="1948" y="3588"/>
                    <a:pt x="2387" y="3588"/>
                  </a:cubicBezTo>
                  <a:cubicBezTo>
                    <a:pt x="3310" y="3588"/>
                    <a:pt x="4199" y="2871"/>
                    <a:pt x="4199" y="1788"/>
                  </a:cubicBezTo>
                  <a:cubicBezTo>
                    <a:pt x="4199" y="808"/>
                    <a:pt x="3399" y="1"/>
                    <a:pt x="24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392650" y="3678975"/>
              <a:ext cx="69375" cy="59675"/>
            </a:xfrm>
            <a:custGeom>
              <a:avLst/>
              <a:gdLst/>
              <a:ahLst/>
              <a:cxnLst/>
              <a:rect l="l" t="t" r="r" b="b"/>
              <a:pathLst>
                <a:path w="2775" h="2387" extrusionOk="0">
                  <a:moveTo>
                    <a:pt x="1587" y="0"/>
                  </a:moveTo>
                  <a:cubicBezTo>
                    <a:pt x="525" y="0"/>
                    <a:pt x="0" y="1288"/>
                    <a:pt x="750" y="2037"/>
                  </a:cubicBezTo>
                  <a:cubicBezTo>
                    <a:pt x="992" y="2279"/>
                    <a:pt x="1287" y="2387"/>
                    <a:pt x="1578" y="2387"/>
                  </a:cubicBezTo>
                  <a:cubicBezTo>
                    <a:pt x="2189" y="2387"/>
                    <a:pt x="2775" y="1908"/>
                    <a:pt x="2775" y="1188"/>
                  </a:cubicBezTo>
                  <a:cubicBezTo>
                    <a:pt x="2775" y="525"/>
                    <a:pt x="2250" y="0"/>
                    <a:pt x="1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4408275" y="3690525"/>
              <a:ext cx="42500" cy="36400"/>
            </a:xfrm>
            <a:custGeom>
              <a:avLst/>
              <a:gdLst/>
              <a:ahLst/>
              <a:cxnLst/>
              <a:rect l="l" t="t" r="r" b="b"/>
              <a:pathLst>
                <a:path w="1700" h="1456" extrusionOk="0">
                  <a:moveTo>
                    <a:pt x="996" y="1"/>
                  </a:moveTo>
                  <a:cubicBezTo>
                    <a:pt x="989" y="1"/>
                    <a:pt x="982" y="1"/>
                    <a:pt x="975" y="1"/>
                  </a:cubicBezTo>
                  <a:cubicBezTo>
                    <a:pt x="325" y="1"/>
                    <a:pt x="0" y="788"/>
                    <a:pt x="450" y="1238"/>
                  </a:cubicBezTo>
                  <a:cubicBezTo>
                    <a:pt x="600" y="1388"/>
                    <a:pt x="785" y="1455"/>
                    <a:pt x="965" y="1455"/>
                  </a:cubicBezTo>
                  <a:cubicBezTo>
                    <a:pt x="1341" y="1455"/>
                    <a:pt x="1700" y="1165"/>
                    <a:pt x="1700" y="726"/>
                  </a:cubicBezTo>
                  <a:cubicBezTo>
                    <a:pt x="1700" y="333"/>
                    <a:pt x="1386" y="1"/>
                    <a:pt x="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4429475" y="3706475"/>
              <a:ext cx="5375" cy="3450"/>
            </a:xfrm>
            <a:custGeom>
              <a:avLst/>
              <a:gdLst/>
              <a:ahLst/>
              <a:cxnLst/>
              <a:rect l="l" t="t" r="r" b="b"/>
              <a:pathLst>
                <a:path w="215" h="138" extrusionOk="0">
                  <a:moveTo>
                    <a:pt x="114" y="0"/>
                  </a:moveTo>
                  <a:cubicBezTo>
                    <a:pt x="1" y="0"/>
                    <a:pt x="118" y="137"/>
                    <a:pt x="180" y="137"/>
                  </a:cubicBezTo>
                  <a:cubicBezTo>
                    <a:pt x="200" y="137"/>
                    <a:pt x="214" y="124"/>
                    <a:pt x="214" y="88"/>
                  </a:cubicBezTo>
                  <a:cubicBezTo>
                    <a:pt x="214" y="38"/>
                    <a:pt x="164" y="0"/>
                    <a:pt x="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445750" y="3555575"/>
              <a:ext cx="63150" cy="63125"/>
            </a:xfrm>
            <a:custGeom>
              <a:avLst/>
              <a:gdLst/>
              <a:ahLst/>
              <a:cxnLst/>
              <a:rect l="l" t="t" r="r" b="b"/>
              <a:pathLst>
                <a:path w="2526" h="2525" extrusionOk="0">
                  <a:moveTo>
                    <a:pt x="1263" y="0"/>
                  </a:moveTo>
                  <a:cubicBezTo>
                    <a:pt x="563" y="0"/>
                    <a:pt x="1" y="563"/>
                    <a:pt x="1" y="1262"/>
                  </a:cubicBezTo>
                  <a:cubicBezTo>
                    <a:pt x="1" y="1962"/>
                    <a:pt x="563" y="2525"/>
                    <a:pt x="1263" y="2525"/>
                  </a:cubicBezTo>
                  <a:cubicBezTo>
                    <a:pt x="1963" y="2525"/>
                    <a:pt x="2525" y="1962"/>
                    <a:pt x="2525" y="1262"/>
                  </a:cubicBezTo>
                  <a:cubicBezTo>
                    <a:pt x="2525" y="563"/>
                    <a:pt x="1963" y="0"/>
                    <a:pt x="12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449200" y="3566200"/>
              <a:ext cx="49075" cy="41975"/>
            </a:xfrm>
            <a:custGeom>
              <a:avLst/>
              <a:gdLst/>
              <a:ahLst/>
              <a:cxnLst/>
              <a:rect l="l" t="t" r="r" b="b"/>
              <a:pathLst>
                <a:path w="1963" h="1679" extrusionOk="0">
                  <a:moveTo>
                    <a:pt x="1125" y="0"/>
                  </a:moveTo>
                  <a:cubicBezTo>
                    <a:pt x="375" y="0"/>
                    <a:pt x="0" y="900"/>
                    <a:pt x="525" y="1425"/>
                  </a:cubicBezTo>
                  <a:cubicBezTo>
                    <a:pt x="700" y="1600"/>
                    <a:pt x="914" y="1678"/>
                    <a:pt x="1122" y="1678"/>
                  </a:cubicBezTo>
                  <a:cubicBezTo>
                    <a:pt x="1553" y="1678"/>
                    <a:pt x="1962" y="1343"/>
                    <a:pt x="1962" y="837"/>
                  </a:cubicBezTo>
                  <a:cubicBezTo>
                    <a:pt x="1962" y="375"/>
                    <a:pt x="1587" y="0"/>
                    <a:pt x="11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460125" y="3574325"/>
              <a:ext cx="30025" cy="25725"/>
            </a:xfrm>
            <a:custGeom>
              <a:avLst/>
              <a:gdLst/>
              <a:ahLst/>
              <a:cxnLst/>
              <a:rect l="l" t="t" r="r" b="b"/>
              <a:pathLst>
                <a:path w="1201" h="1029" extrusionOk="0">
                  <a:moveTo>
                    <a:pt x="688" y="0"/>
                  </a:moveTo>
                  <a:cubicBezTo>
                    <a:pt x="226" y="0"/>
                    <a:pt x="1" y="550"/>
                    <a:pt x="326" y="875"/>
                  </a:cubicBezTo>
                  <a:cubicBezTo>
                    <a:pt x="427" y="981"/>
                    <a:pt x="556" y="1028"/>
                    <a:pt x="682" y="1028"/>
                  </a:cubicBezTo>
                  <a:cubicBezTo>
                    <a:pt x="945" y="1028"/>
                    <a:pt x="1200" y="824"/>
                    <a:pt x="1200" y="512"/>
                  </a:cubicBezTo>
                  <a:cubicBezTo>
                    <a:pt x="1200" y="225"/>
                    <a:pt x="975" y="0"/>
                    <a:pt x="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4475175" y="3585550"/>
              <a:ext cx="3725" cy="2550"/>
            </a:xfrm>
            <a:custGeom>
              <a:avLst/>
              <a:gdLst/>
              <a:ahLst/>
              <a:cxnLst/>
              <a:rect l="l" t="t" r="r" b="b"/>
              <a:pathLst>
                <a:path w="149" h="102" extrusionOk="0">
                  <a:moveTo>
                    <a:pt x="86" y="1"/>
                  </a:moveTo>
                  <a:cubicBezTo>
                    <a:pt x="1" y="1"/>
                    <a:pt x="80" y="101"/>
                    <a:pt x="124" y="101"/>
                  </a:cubicBezTo>
                  <a:cubicBezTo>
                    <a:pt x="138" y="101"/>
                    <a:pt x="148" y="91"/>
                    <a:pt x="148" y="63"/>
                  </a:cubicBezTo>
                  <a:cubicBezTo>
                    <a:pt x="148" y="26"/>
                    <a:pt x="123" y="1"/>
                    <a:pt x="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602275" y="360805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1263" y="1"/>
                  </a:moveTo>
                  <a:cubicBezTo>
                    <a:pt x="563" y="1"/>
                    <a:pt x="1" y="576"/>
                    <a:pt x="1" y="1263"/>
                  </a:cubicBezTo>
                  <a:cubicBezTo>
                    <a:pt x="1" y="1963"/>
                    <a:pt x="563" y="2525"/>
                    <a:pt x="1263" y="2525"/>
                  </a:cubicBezTo>
                  <a:cubicBezTo>
                    <a:pt x="1963" y="2525"/>
                    <a:pt x="2525" y="1963"/>
                    <a:pt x="2525" y="1263"/>
                  </a:cubicBezTo>
                  <a:cubicBezTo>
                    <a:pt x="2525" y="576"/>
                    <a:pt x="1963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612900" y="3618675"/>
              <a:ext cx="41900" cy="41900"/>
            </a:xfrm>
            <a:custGeom>
              <a:avLst/>
              <a:gdLst/>
              <a:ahLst/>
              <a:cxnLst/>
              <a:rect l="l" t="t" r="r" b="b"/>
              <a:pathLst>
                <a:path w="1676" h="1676" extrusionOk="0">
                  <a:moveTo>
                    <a:pt x="838" y="1"/>
                  </a:moveTo>
                  <a:cubicBezTo>
                    <a:pt x="375" y="1"/>
                    <a:pt x="1" y="376"/>
                    <a:pt x="1" y="838"/>
                  </a:cubicBezTo>
                  <a:cubicBezTo>
                    <a:pt x="1" y="1300"/>
                    <a:pt x="375" y="1675"/>
                    <a:pt x="838" y="1675"/>
                  </a:cubicBezTo>
                  <a:cubicBezTo>
                    <a:pt x="1300" y="1675"/>
                    <a:pt x="1675" y="1300"/>
                    <a:pt x="1675" y="838"/>
                  </a:cubicBezTo>
                  <a:cubicBezTo>
                    <a:pt x="1675" y="376"/>
                    <a:pt x="1300" y="1"/>
                    <a:pt x="8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616650" y="3626800"/>
              <a:ext cx="30025" cy="25725"/>
            </a:xfrm>
            <a:custGeom>
              <a:avLst/>
              <a:gdLst/>
              <a:ahLst/>
              <a:cxnLst/>
              <a:rect l="l" t="t" r="r" b="b"/>
              <a:pathLst>
                <a:path w="1201" h="1029" extrusionOk="0">
                  <a:moveTo>
                    <a:pt x="688" y="1"/>
                  </a:moveTo>
                  <a:cubicBezTo>
                    <a:pt x="225" y="1"/>
                    <a:pt x="1" y="563"/>
                    <a:pt x="325" y="875"/>
                  </a:cubicBezTo>
                  <a:cubicBezTo>
                    <a:pt x="431" y="981"/>
                    <a:pt x="561" y="1029"/>
                    <a:pt x="688" y="1029"/>
                  </a:cubicBezTo>
                  <a:cubicBezTo>
                    <a:pt x="950" y="1029"/>
                    <a:pt x="1200" y="825"/>
                    <a:pt x="1200" y="513"/>
                  </a:cubicBezTo>
                  <a:cubicBezTo>
                    <a:pt x="1200" y="238"/>
                    <a:pt x="975" y="1"/>
                    <a:pt x="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632275" y="3638050"/>
              <a:ext cx="3150" cy="3450"/>
            </a:xfrm>
            <a:custGeom>
              <a:avLst/>
              <a:gdLst/>
              <a:ahLst/>
              <a:cxnLst/>
              <a:rect l="l" t="t" r="r" b="b"/>
              <a:pathLst>
                <a:path w="126" h="138" extrusionOk="0">
                  <a:moveTo>
                    <a:pt x="63" y="0"/>
                  </a:moveTo>
                  <a:cubicBezTo>
                    <a:pt x="25" y="0"/>
                    <a:pt x="0" y="25"/>
                    <a:pt x="0" y="63"/>
                  </a:cubicBezTo>
                  <a:cubicBezTo>
                    <a:pt x="0" y="100"/>
                    <a:pt x="25" y="138"/>
                    <a:pt x="63" y="138"/>
                  </a:cubicBezTo>
                  <a:cubicBezTo>
                    <a:pt x="100" y="138"/>
                    <a:pt x="125" y="100"/>
                    <a:pt x="125" y="63"/>
                  </a:cubicBezTo>
                  <a:cubicBezTo>
                    <a:pt x="125" y="25"/>
                    <a:pt x="10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4507000" y="3632100"/>
              <a:ext cx="51875" cy="44725"/>
            </a:xfrm>
            <a:custGeom>
              <a:avLst/>
              <a:gdLst/>
              <a:ahLst/>
              <a:cxnLst/>
              <a:rect l="l" t="t" r="r" b="b"/>
              <a:pathLst>
                <a:path w="2075" h="1789" extrusionOk="0">
                  <a:moveTo>
                    <a:pt x="1187" y="1"/>
                  </a:moveTo>
                  <a:cubicBezTo>
                    <a:pt x="400" y="1"/>
                    <a:pt x="0" y="963"/>
                    <a:pt x="563" y="1526"/>
                  </a:cubicBezTo>
                  <a:cubicBezTo>
                    <a:pt x="744" y="1707"/>
                    <a:pt x="967" y="1789"/>
                    <a:pt x="1185" y="1789"/>
                  </a:cubicBezTo>
                  <a:cubicBezTo>
                    <a:pt x="1640" y="1789"/>
                    <a:pt x="2075" y="1433"/>
                    <a:pt x="2075" y="901"/>
                  </a:cubicBezTo>
                  <a:cubicBezTo>
                    <a:pt x="2075" y="401"/>
                    <a:pt x="1675" y="1"/>
                    <a:pt x="1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522000" y="3639600"/>
              <a:ext cx="29375" cy="29725"/>
            </a:xfrm>
            <a:custGeom>
              <a:avLst/>
              <a:gdLst/>
              <a:ahLst/>
              <a:cxnLst/>
              <a:rect l="l" t="t" r="r" b="b"/>
              <a:pathLst>
                <a:path w="1175" h="1189" extrusionOk="0">
                  <a:moveTo>
                    <a:pt x="587" y="1"/>
                  </a:moveTo>
                  <a:cubicBezTo>
                    <a:pt x="262" y="1"/>
                    <a:pt x="0" y="263"/>
                    <a:pt x="0" y="601"/>
                  </a:cubicBezTo>
                  <a:cubicBezTo>
                    <a:pt x="0" y="926"/>
                    <a:pt x="262" y="1188"/>
                    <a:pt x="587" y="1188"/>
                  </a:cubicBezTo>
                  <a:cubicBezTo>
                    <a:pt x="912" y="1188"/>
                    <a:pt x="1175" y="926"/>
                    <a:pt x="1175" y="601"/>
                  </a:cubicBezTo>
                  <a:cubicBezTo>
                    <a:pt x="1175" y="263"/>
                    <a:pt x="912" y="1"/>
                    <a:pt x="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4524500" y="3645225"/>
              <a:ext cx="21250" cy="18275"/>
            </a:xfrm>
            <a:custGeom>
              <a:avLst/>
              <a:gdLst/>
              <a:ahLst/>
              <a:cxnLst/>
              <a:rect l="l" t="t" r="r" b="b"/>
              <a:pathLst>
                <a:path w="850" h="731" extrusionOk="0">
                  <a:moveTo>
                    <a:pt x="487" y="1"/>
                  </a:moveTo>
                  <a:cubicBezTo>
                    <a:pt x="162" y="1"/>
                    <a:pt x="0" y="401"/>
                    <a:pt x="237" y="626"/>
                  </a:cubicBezTo>
                  <a:cubicBezTo>
                    <a:pt x="310" y="698"/>
                    <a:pt x="399" y="730"/>
                    <a:pt x="487" y="730"/>
                  </a:cubicBezTo>
                  <a:cubicBezTo>
                    <a:pt x="672" y="730"/>
                    <a:pt x="850" y="588"/>
                    <a:pt x="850" y="376"/>
                  </a:cubicBezTo>
                  <a:cubicBezTo>
                    <a:pt x="850" y="163"/>
                    <a:pt x="687" y="1"/>
                    <a:pt x="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4535425" y="3653350"/>
              <a:ext cx="2525" cy="2225"/>
            </a:xfrm>
            <a:custGeom>
              <a:avLst/>
              <a:gdLst/>
              <a:ahLst/>
              <a:cxnLst/>
              <a:rect l="l" t="t" r="r" b="b"/>
              <a:pathLst>
                <a:path w="101" h="89" extrusionOk="0">
                  <a:moveTo>
                    <a:pt x="50" y="1"/>
                  </a:moveTo>
                  <a:cubicBezTo>
                    <a:pt x="25" y="1"/>
                    <a:pt x="0" y="13"/>
                    <a:pt x="0" y="51"/>
                  </a:cubicBezTo>
                  <a:cubicBezTo>
                    <a:pt x="0" y="76"/>
                    <a:pt x="25" y="88"/>
                    <a:pt x="50" y="88"/>
                  </a:cubicBezTo>
                  <a:cubicBezTo>
                    <a:pt x="75" y="88"/>
                    <a:pt x="100" y="76"/>
                    <a:pt x="100" y="51"/>
                  </a:cubicBezTo>
                  <a:cubicBezTo>
                    <a:pt x="100" y="13"/>
                    <a:pt x="75" y="1"/>
                    <a:pt x="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4524500" y="3720225"/>
              <a:ext cx="51875" cy="44400"/>
            </a:xfrm>
            <a:custGeom>
              <a:avLst/>
              <a:gdLst/>
              <a:ahLst/>
              <a:cxnLst/>
              <a:rect l="l" t="t" r="r" b="b"/>
              <a:pathLst>
                <a:path w="2075" h="1776" extrusionOk="0">
                  <a:moveTo>
                    <a:pt x="1187" y="0"/>
                  </a:moveTo>
                  <a:cubicBezTo>
                    <a:pt x="400" y="0"/>
                    <a:pt x="0" y="950"/>
                    <a:pt x="562" y="1512"/>
                  </a:cubicBezTo>
                  <a:cubicBezTo>
                    <a:pt x="744" y="1694"/>
                    <a:pt x="967" y="1775"/>
                    <a:pt x="1184" y="1775"/>
                  </a:cubicBezTo>
                  <a:cubicBezTo>
                    <a:pt x="1640" y="1775"/>
                    <a:pt x="2074" y="1420"/>
                    <a:pt x="2074" y="887"/>
                  </a:cubicBezTo>
                  <a:cubicBezTo>
                    <a:pt x="2074" y="387"/>
                    <a:pt x="1687" y="0"/>
                    <a:pt x="1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4534475" y="3727700"/>
              <a:ext cx="34400" cy="29450"/>
            </a:xfrm>
            <a:custGeom>
              <a:avLst/>
              <a:gdLst/>
              <a:ahLst/>
              <a:cxnLst/>
              <a:rect l="l" t="t" r="r" b="b"/>
              <a:pathLst>
                <a:path w="1376" h="1178" extrusionOk="0">
                  <a:moveTo>
                    <a:pt x="788" y="1"/>
                  </a:moveTo>
                  <a:cubicBezTo>
                    <a:pt x="263" y="1"/>
                    <a:pt x="1" y="626"/>
                    <a:pt x="376" y="1001"/>
                  </a:cubicBezTo>
                  <a:cubicBezTo>
                    <a:pt x="498" y="1123"/>
                    <a:pt x="646" y="1177"/>
                    <a:pt x="791" y="1177"/>
                  </a:cubicBezTo>
                  <a:cubicBezTo>
                    <a:pt x="1091" y="1177"/>
                    <a:pt x="1376" y="942"/>
                    <a:pt x="1376" y="588"/>
                  </a:cubicBezTo>
                  <a:cubicBezTo>
                    <a:pt x="1376" y="263"/>
                    <a:pt x="1113" y="1"/>
                    <a:pt x="7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4541975" y="3733325"/>
              <a:ext cx="21275" cy="18175"/>
            </a:xfrm>
            <a:custGeom>
              <a:avLst/>
              <a:gdLst/>
              <a:ahLst/>
              <a:cxnLst/>
              <a:rect l="l" t="t" r="r" b="b"/>
              <a:pathLst>
                <a:path w="851" h="727" extrusionOk="0">
                  <a:moveTo>
                    <a:pt x="488" y="1"/>
                  </a:moveTo>
                  <a:cubicBezTo>
                    <a:pt x="163" y="1"/>
                    <a:pt x="1" y="388"/>
                    <a:pt x="238" y="613"/>
                  </a:cubicBezTo>
                  <a:cubicBezTo>
                    <a:pt x="312" y="691"/>
                    <a:pt x="404" y="726"/>
                    <a:pt x="493" y="726"/>
                  </a:cubicBezTo>
                  <a:cubicBezTo>
                    <a:pt x="676" y="726"/>
                    <a:pt x="851" y="581"/>
                    <a:pt x="851" y="363"/>
                  </a:cubicBezTo>
                  <a:cubicBezTo>
                    <a:pt x="851" y="163"/>
                    <a:pt x="688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4553225" y="3741150"/>
              <a:ext cx="2225" cy="2525"/>
            </a:xfrm>
            <a:custGeom>
              <a:avLst/>
              <a:gdLst/>
              <a:ahLst/>
              <a:cxnLst/>
              <a:rect l="l" t="t" r="r" b="b"/>
              <a:pathLst>
                <a:path w="89" h="101" extrusionOk="0">
                  <a:moveTo>
                    <a:pt x="38" y="0"/>
                  </a:moveTo>
                  <a:cubicBezTo>
                    <a:pt x="13" y="0"/>
                    <a:pt x="1" y="25"/>
                    <a:pt x="1" y="50"/>
                  </a:cubicBezTo>
                  <a:cubicBezTo>
                    <a:pt x="1" y="75"/>
                    <a:pt x="13" y="88"/>
                    <a:pt x="38" y="100"/>
                  </a:cubicBezTo>
                  <a:cubicBezTo>
                    <a:pt x="63" y="100"/>
                    <a:pt x="88" y="75"/>
                    <a:pt x="88" y="50"/>
                  </a:cubicBezTo>
                  <a:cubicBezTo>
                    <a:pt x="88" y="25"/>
                    <a:pt x="63" y="0"/>
                    <a:pt x="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35"/>
          <p:cNvGrpSpPr/>
          <p:nvPr/>
        </p:nvGrpSpPr>
        <p:grpSpPr>
          <a:xfrm>
            <a:off x="8121763" y="1435900"/>
            <a:ext cx="609875" cy="555650"/>
            <a:chOff x="4218000" y="4185325"/>
            <a:chExt cx="609875" cy="555650"/>
          </a:xfrm>
        </p:grpSpPr>
        <p:sp>
          <p:nvSpPr>
            <p:cNvPr id="680" name="Google Shape;680;p35"/>
            <p:cNvSpPr/>
            <p:nvPr/>
          </p:nvSpPr>
          <p:spPr>
            <a:xfrm>
              <a:off x="4218000" y="4185325"/>
              <a:ext cx="609875" cy="555650"/>
            </a:xfrm>
            <a:custGeom>
              <a:avLst/>
              <a:gdLst/>
              <a:ahLst/>
              <a:cxnLst/>
              <a:rect l="l" t="t" r="r" b="b"/>
              <a:pathLst>
                <a:path w="24395" h="22226" extrusionOk="0">
                  <a:moveTo>
                    <a:pt x="12202" y="0"/>
                  </a:moveTo>
                  <a:cubicBezTo>
                    <a:pt x="9358" y="0"/>
                    <a:pt x="6512" y="1085"/>
                    <a:pt x="4337" y="3253"/>
                  </a:cubicBezTo>
                  <a:cubicBezTo>
                    <a:pt x="1" y="7602"/>
                    <a:pt x="1" y="14637"/>
                    <a:pt x="4337" y="18974"/>
                  </a:cubicBezTo>
                  <a:cubicBezTo>
                    <a:pt x="6512" y="21142"/>
                    <a:pt x="9358" y="22226"/>
                    <a:pt x="12202" y="22226"/>
                  </a:cubicBezTo>
                  <a:cubicBezTo>
                    <a:pt x="15047" y="22226"/>
                    <a:pt x="17890" y="21142"/>
                    <a:pt x="20058" y="18974"/>
                  </a:cubicBezTo>
                  <a:cubicBezTo>
                    <a:pt x="24394" y="14637"/>
                    <a:pt x="24394" y="7602"/>
                    <a:pt x="20058" y="3253"/>
                  </a:cubicBezTo>
                  <a:cubicBezTo>
                    <a:pt x="17890" y="1085"/>
                    <a:pt x="15047" y="0"/>
                    <a:pt x="12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4450750" y="4435025"/>
              <a:ext cx="105000" cy="89925"/>
            </a:xfrm>
            <a:custGeom>
              <a:avLst/>
              <a:gdLst/>
              <a:ahLst/>
              <a:cxnLst/>
              <a:rect l="l" t="t" r="r" b="b"/>
              <a:pathLst>
                <a:path w="4200" h="3597" extrusionOk="0">
                  <a:moveTo>
                    <a:pt x="2400" y="0"/>
                  </a:moveTo>
                  <a:cubicBezTo>
                    <a:pt x="801" y="0"/>
                    <a:pt x="1" y="1937"/>
                    <a:pt x="1138" y="3062"/>
                  </a:cubicBezTo>
                  <a:cubicBezTo>
                    <a:pt x="1503" y="3431"/>
                    <a:pt x="1953" y="3596"/>
                    <a:pt x="2395" y="3596"/>
                  </a:cubicBezTo>
                  <a:cubicBezTo>
                    <a:pt x="3316" y="3596"/>
                    <a:pt x="4200" y="2881"/>
                    <a:pt x="4200" y="1800"/>
                  </a:cubicBezTo>
                  <a:cubicBezTo>
                    <a:pt x="4200" y="800"/>
                    <a:pt x="3387" y="0"/>
                    <a:pt x="24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4471075" y="4450325"/>
              <a:ext cx="69675" cy="59450"/>
            </a:xfrm>
            <a:custGeom>
              <a:avLst/>
              <a:gdLst/>
              <a:ahLst/>
              <a:cxnLst/>
              <a:rect l="l" t="t" r="r" b="b"/>
              <a:pathLst>
                <a:path w="2787" h="2378" extrusionOk="0">
                  <a:moveTo>
                    <a:pt x="1600" y="1"/>
                  </a:moveTo>
                  <a:cubicBezTo>
                    <a:pt x="537" y="1"/>
                    <a:pt x="0" y="1275"/>
                    <a:pt x="750" y="2025"/>
                  </a:cubicBezTo>
                  <a:cubicBezTo>
                    <a:pt x="993" y="2269"/>
                    <a:pt x="1293" y="2378"/>
                    <a:pt x="1587" y="2378"/>
                  </a:cubicBezTo>
                  <a:cubicBezTo>
                    <a:pt x="2200" y="2378"/>
                    <a:pt x="2787" y="1905"/>
                    <a:pt x="2787" y="1188"/>
                  </a:cubicBezTo>
                  <a:cubicBezTo>
                    <a:pt x="2787" y="526"/>
                    <a:pt x="2249" y="1"/>
                    <a:pt x="16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4497625" y="4466900"/>
              <a:ext cx="26250" cy="26250"/>
            </a:xfrm>
            <a:custGeom>
              <a:avLst/>
              <a:gdLst/>
              <a:ahLst/>
              <a:cxnLst/>
              <a:rect l="l" t="t" r="r" b="b"/>
              <a:pathLst>
                <a:path w="1050" h="1050" extrusionOk="0">
                  <a:moveTo>
                    <a:pt x="525" y="0"/>
                  </a:moveTo>
                  <a:cubicBezTo>
                    <a:pt x="238" y="0"/>
                    <a:pt x="0" y="238"/>
                    <a:pt x="0" y="525"/>
                  </a:cubicBezTo>
                  <a:cubicBezTo>
                    <a:pt x="0" y="812"/>
                    <a:pt x="238" y="1050"/>
                    <a:pt x="525" y="1050"/>
                  </a:cubicBezTo>
                  <a:cubicBezTo>
                    <a:pt x="813" y="1050"/>
                    <a:pt x="1050" y="812"/>
                    <a:pt x="1050" y="525"/>
                  </a:cubicBezTo>
                  <a:cubicBezTo>
                    <a:pt x="1050" y="238"/>
                    <a:pt x="813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4406400" y="4540625"/>
              <a:ext cx="74675" cy="74375"/>
            </a:xfrm>
            <a:custGeom>
              <a:avLst/>
              <a:gdLst/>
              <a:ahLst/>
              <a:cxnLst/>
              <a:rect l="l" t="t" r="r" b="b"/>
              <a:pathLst>
                <a:path w="2987" h="2975" extrusionOk="0">
                  <a:moveTo>
                    <a:pt x="1500" y="0"/>
                  </a:moveTo>
                  <a:cubicBezTo>
                    <a:pt x="675" y="0"/>
                    <a:pt x="0" y="663"/>
                    <a:pt x="0" y="1487"/>
                  </a:cubicBezTo>
                  <a:cubicBezTo>
                    <a:pt x="0" y="2312"/>
                    <a:pt x="675" y="2975"/>
                    <a:pt x="1500" y="2975"/>
                  </a:cubicBezTo>
                  <a:cubicBezTo>
                    <a:pt x="2325" y="2975"/>
                    <a:pt x="2987" y="2312"/>
                    <a:pt x="2987" y="1487"/>
                  </a:cubicBezTo>
                  <a:cubicBezTo>
                    <a:pt x="2987" y="663"/>
                    <a:pt x="2325" y="0"/>
                    <a:pt x="1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4410775" y="4553125"/>
              <a:ext cx="57825" cy="49475"/>
            </a:xfrm>
            <a:custGeom>
              <a:avLst/>
              <a:gdLst/>
              <a:ahLst/>
              <a:cxnLst/>
              <a:rect l="l" t="t" r="r" b="b"/>
              <a:pathLst>
                <a:path w="2313" h="1979" extrusionOk="0">
                  <a:moveTo>
                    <a:pt x="1325" y="0"/>
                  </a:moveTo>
                  <a:cubicBezTo>
                    <a:pt x="438" y="0"/>
                    <a:pt x="0" y="1062"/>
                    <a:pt x="625" y="1687"/>
                  </a:cubicBezTo>
                  <a:cubicBezTo>
                    <a:pt x="826" y="1888"/>
                    <a:pt x="1073" y="1978"/>
                    <a:pt x="1315" y="1978"/>
                  </a:cubicBezTo>
                  <a:cubicBezTo>
                    <a:pt x="1824" y="1978"/>
                    <a:pt x="2312" y="1580"/>
                    <a:pt x="2312" y="987"/>
                  </a:cubicBezTo>
                  <a:cubicBezTo>
                    <a:pt x="2312" y="438"/>
                    <a:pt x="1862" y="0"/>
                    <a:pt x="13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4429200" y="4566875"/>
              <a:ext cx="25650" cy="21950"/>
            </a:xfrm>
            <a:custGeom>
              <a:avLst/>
              <a:gdLst/>
              <a:ahLst/>
              <a:cxnLst/>
              <a:rect l="l" t="t" r="r" b="b"/>
              <a:pathLst>
                <a:path w="1026" h="878" extrusionOk="0">
                  <a:moveTo>
                    <a:pt x="588" y="0"/>
                  </a:moveTo>
                  <a:cubicBezTo>
                    <a:pt x="200" y="0"/>
                    <a:pt x="1" y="475"/>
                    <a:pt x="275" y="750"/>
                  </a:cubicBezTo>
                  <a:cubicBezTo>
                    <a:pt x="364" y="838"/>
                    <a:pt x="472" y="877"/>
                    <a:pt x="579" y="877"/>
                  </a:cubicBezTo>
                  <a:cubicBezTo>
                    <a:pt x="806" y="877"/>
                    <a:pt x="1025" y="701"/>
                    <a:pt x="1025" y="437"/>
                  </a:cubicBezTo>
                  <a:cubicBezTo>
                    <a:pt x="1025" y="200"/>
                    <a:pt x="825" y="0"/>
                    <a:pt x="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4582900" y="4426600"/>
              <a:ext cx="87200" cy="74725"/>
            </a:xfrm>
            <a:custGeom>
              <a:avLst/>
              <a:gdLst/>
              <a:ahLst/>
              <a:cxnLst/>
              <a:rect l="l" t="t" r="r" b="b"/>
              <a:pathLst>
                <a:path w="3488" h="2989" extrusionOk="0">
                  <a:moveTo>
                    <a:pt x="1988" y="0"/>
                  </a:moveTo>
                  <a:cubicBezTo>
                    <a:pt x="663" y="0"/>
                    <a:pt x="1" y="1612"/>
                    <a:pt x="938" y="2549"/>
                  </a:cubicBezTo>
                  <a:cubicBezTo>
                    <a:pt x="1241" y="2853"/>
                    <a:pt x="1616" y="2988"/>
                    <a:pt x="1983" y="2988"/>
                  </a:cubicBezTo>
                  <a:cubicBezTo>
                    <a:pt x="2750" y="2988"/>
                    <a:pt x="3487" y="2396"/>
                    <a:pt x="3487" y="1500"/>
                  </a:cubicBezTo>
                  <a:cubicBezTo>
                    <a:pt x="3487" y="675"/>
                    <a:pt x="2813" y="0"/>
                    <a:pt x="19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4599475" y="4439075"/>
              <a:ext cx="57825" cy="49550"/>
            </a:xfrm>
            <a:custGeom>
              <a:avLst/>
              <a:gdLst/>
              <a:ahLst/>
              <a:cxnLst/>
              <a:rect l="l" t="t" r="r" b="b"/>
              <a:pathLst>
                <a:path w="2313" h="1982" extrusionOk="0">
                  <a:moveTo>
                    <a:pt x="1325" y="1"/>
                  </a:moveTo>
                  <a:cubicBezTo>
                    <a:pt x="450" y="1"/>
                    <a:pt x="0" y="1076"/>
                    <a:pt x="625" y="1688"/>
                  </a:cubicBezTo>
                  <a:cubicBezTo>
                    <a:pt x="828" y="1891"/>
                    <a:pt x="1078" y="1982"/>
                    <a:pt x="1322" y="1982"/>
                  </a:cubicBezTo>
                  <a:cubicBezTo>
                    <a:pt x="1828" y="1982"/>
                    <a:pt x="2312" y="1591"/>
                    <a:pt x="2312" y="1001"/>
                  </a:cubicBezTo>
                  <a:cubicBezTo>
                    <a:pt x="2312" y="451"/>
                    <a:pt x="1875" y="1"/>
                    <a:pt x="13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4618225" y="4453150"/>
              <a:ext cx="25325" cy="21725"/>
            </a:xfrm>
            <a:custGeom>
              <a:avLst/>
              <a:gdLst/>
              <a:ahLst/>
              <a:cxnLst/>
              <a:rect l="l" t="t" r="r" b="b"/>
              <a:pathLst>
                <a:path w="1013" h="869" extrusionOk="0">
                  <a:moveTo>
                    <a:pt x="575" y="0"/>
                  </a:moveTo>
                  <a:cubicBezTo>
                    <a:pt x="187" y="0"/>
                    <a:pt x="0" y="463"/>
                    <a:pt x="275" y="738"/>
                  </a:cubicBezTo>
                  <a:cubicBezTo>
                    <a:pt x="365" y="828"/>
                    <a:pt x="475" y="868"/>
                    <a:pt x="583" y="868"/>
                  </a:cubicBezTo>
                  <a:cubicBezTo>
                    <a:pt x="803" y="868"/>
                    <a:pt x="1012" y="698"/>
                    <a:pt x="1012" y="438"/>
                  </a:cubicBezTo>
                  <a:cubicBezTo>
                    <a:pt x="1012" y="188"/>
                    <a:pt x="825" y="0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4422950" y="4332550"/>
              <a:ext cx="74375" cy="74700"/>
            </a:xfrm>
            <a:custGeom>
              <a:avLst/>
              <a:gdLst/>
              <a:ahLst/>
              <a:cxnLst/>
              <a:rect l="l" t="t" r="r" b="b"/>
              <a:pathLst>
                <a:path w="2975" h="2988" extrusionOk="0">
                  <a:moveTo>
                    <a:pt x="1488" y="1"/>
                  </a:moveTo>
                  <a:cubicBezTo>
                    <a:pt x="663" y="1"/>
                    <a:pt x="1" y="675"/>
                    <a:pt x="1" y="1488"/>
                  </a:cubicBezTo>
                  <a:cubicBezTo>
                    <a:pt x="1" y="2312"/>
                    <a:pt x="663" y="2987"/>
                    <a:pt x="1488" y="2987"/>
                  </a:cubicBezTo>
                  <a:cubicBezTo>
                    <a:pt x="2312" y="2987"/>
                    <a:pt x="2975" y="2312"/>
                    <a:pt x="2975" y="1488"/>
                  </a:cubicBezTo>
                  <a:cubicBezTo>
                    <a:pt x="2975" y="675"/>
                    <a:pt x="2312" y="1"/>
                    <a:pt x="14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4427025" y="4345350"/>
              <a:ext cx="57800" cy="49475"/>
            </a:xfrm>
            <a:custGeom>
              <a:avLst/>
              <a:gdLst/>
              <a:ahLst/>
              <a:cxnLst/>
              <a:rect l="l" t="t" r="r" b="b"/>
              <a:pathLst>
                <a:path w="2312" h="1979" extrusionOk="0">
                  <a:moveTo>
                    <a:pt x="1325" y="1"/>
                  </a:moveTo>
                  <a:cubicBezTo>
                    <a:pt x="450" y="1"/>
                    <a:pt x="0" y="1063"/>
                    <a:pt x="625" y="1688"/>
                  </a:cubicBezTo>
                  <a:cubicBezTo>
                    <a:pt x="826" y="1889"/>
                    <a:pt x="1073" y="1979"/>
                    <a:pt x="1315" y="1979"/>
                  </a:cubicBezTo>
                  <a:cubicBezTo>
                    <a:pt x="1824" y="1979"/>
                    <a:pt x="2312" y="1581"/>
                    <a:pt x="2312" y="988"/>
                  </a:cubicBezTo>
                  <a:cubicBezTo>
                    <a:pt x="2312" y="438"/>
                    <a:pt x="1875" y="1"/>
                    <a:pt x="13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4445450" y="4359100"/>
              <a:ext cx="25650" cy="21950"/>
            </a:xfrm>
            <a:custGeom>
              <a:avLst/>
              <a:gdLst/>
              <a:ahLst/>
              <a:cxnLst/>
              <a:rect l="l" t="t" r="r" b="b"/>
              <a:pathLst>
                <a:path w="1026" h="878" extrusionOk="0">
                  <a:moveTo>
                    <a:pt x="588" y="1"/>
                  </a:moveTo>
                  <a:cubicBezTo>
                    <a:pt x="200" y="1"/>
                    <a:pt x="0" y="476"/>
                    <a:pt x="275" y="751"/>
                  </a:cubicBezTo>
                  <a:cubicBezTo>
                    <a:pt x="363" y="839"/>
                    <a:pt x="472" y="878"/>
                    <a:pt x="579" y="878"/>
                  </a:cubicBezTo>
                  <a:cubicBezTo>
                    <a:pt x="806" y="878"/>
                    <a:pt x="1025" y="701"/>
                    <a:pt x="1025" y="438"/>
                  </a:cubicBezTo>
                  <a:cubicBezTo>
                    <a:pt x="1025" y="201"/>
                    <a:pt x="825" y="1"/>
                    <a:pt x="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386400" y="4448150"/>
              <a:ext cx="52200" cy="44700"/>
            </a:xfrm>
            <a:custGeom>
              <a:avLst/>
              <a:gdLst/>
              <a:ahLst/>
              <a:cxnLst/>
              <a:rect l="l" t="t" r="r" b="b"/>
              <a:pathLst>
                <a:path w="2088" h="1788" extrusionOk="0">
                  <a:moveTo>
                    <a:pt x="1200" y="0"/>
                  </a:moveTo>
                  <a:cubicBezTo>
                    <a:pt x="400" y="0"/>
                    <a:pt x="0" y="963"/>
                    <a:pt x="563" y="1525"/>
                  </a:cubicBezTo>
                  <a:cubicBezTo>
                    <a:pt x="744" y="1706"/>
                    <a:pt x="967" y="1788"/>
                    <a:pt x="1186" y="1788"/>
                  </a:cubicBezTo>
                  <a:cubicBezTo>
                    <a:pt x="1646" y="1788"/>
                    <a:pt x="2087" y="1429"/>
                    <a:pt x="2087" y="888"/>
                  </a:cubicBezTo>
                  <a:cubicBezTo>
                    <a:pt x="2087" y="400"/>
                    <a:pt x="1688" y="0"/>
                    <a:pt x="1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396700" y="4455650"/>
              <a:ext cx="34400" cy="29650"/>
            </a:xfrm>
            <a:custGeom>
              <a:avLst/>
              <a:gdLst/>
              <a:ahLst/>
              <a:cxnLst/>
              <a:rect l="l" t="t" r="r" b="b"/>
              <a:pathLst>
                <a:path w="1376" h="1186" extrusionOk="0">
                  <a:moveTo>
                    <a:pt x="788" y="0"/>
                  </a:moveTo>
                  <a:cubicBezTo>
                    <a:pt x="263" y="0"/>
                    <a:pt x="1" y="638"/>
                    <a:pt x="363" y="1012"/>
                  </a:cubicBezTo>
                  <a:cubicBezTo>
                    <a:pt x="483" y="1132"/>
                    <a:pt x="630" y="1186"/>
                    <a:pt x="774" y="1186"/>
                  </a:cubicBezTo>
                  <a:cubicBezTo>
                    <a:pt x="1081" y="1186"/>
                    <a:pt x="1375" y="944"/>
                    <a:pt x="1375" y="588"/>
                  </a:cubicBezTo>
                  <a:cubicBezTo>
                    <a:pt x="1375" y="263"/>
                    <a:pt x="1113" y="0"/>
                    <a:pt x="7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407725" y="4464075"/>
              <a:ext cx="15250" cy="12875"/>
            </a:xfrm>
            <a:custGeom>
              <a:avLst/>
              <a:gdLst/>
              <a:ahLst/>
              <a:cxnLst/>
              <a:rect l="l" t="t" r="r" b="b"/>
              <a:pathLst>
                <a:path w="610" h="515" extrusionOk="0">
                  <a:moveTo>
                    <a:pt x="332" y="0"/>
                  </a:moveTo>
                  <a:cubicBezTo>
                    <a:pt x="105" y="0"/>
                    <a:pt x="1" y="279"/>
                    <a:pt x="160" y="438"/>
                  </a:cubicBezTo>
                  <a:cubicBezTo>
                    <a:pt x="212" y="491"/>
                    <a:pt x="278" y="514"/>
                    <a:pt x="343" y="514"/>
                  </a:cubicBezTo>
                  <a:cubicBezTo>
                    <a:pt x="478" y="514"/>
                    <a:pt x="610" y="411"/>
                    <a:pt x="610" y="251"/>
                  </a:cubicBezTo>
                  <a:cubicBezTo>
                    <a:pt x="610" y="113"/>
                    <a:pt x="485" y="1"/>
                    <a:pt x="347" y="1"/>
                  </a:cubicBezTo>
                  <a:cubicBezTo>
                    <a:pt x="342" y="0"/>
                    <a:pt x="337" y="0"/>
                    <a:pt x="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4558850" y="4336925"/>
              <a:ext cx="44400" cy="44375"/>
            </a:xfrm>
            <a:custGeom>
              <a:avLst/>
              <a:gdLst/>
              <a:ahLst/>
              <a:cxnLst/>
              <a:rect l="l" t="t" r="r" b="b"/>
              <a:pathLst>
                <a:path w="1776" h="1775" extrusionOk="0">
                  <a:moveTo>
                    <a:pt x="888" y="0"/>
                  </a:moveTo>
                  <a:cubicBezTo>
                    <a:pt x="388" y="0"/>
                    <a:pt x="1" y="388"/>
                    <a:pt x="1" y="888"/>
                  </a:cubicBezTo>
                  <a:cubicBezTo>
                    <a:pt x="1" y="1375"/>
                    <a:pt x="388" y="1775"/>
                    <a:pt x="888" y="1775"/>
                  </a:cubicBezTo>
                  <a:cubicBezTo>
                    <a:pt x="1375" y="1775"/>
                    <a:pt x="1775" y="1375"/>
                    <a:pt x="1775" y="888"/>
                  </a:cubicBezTo>
                  <a:cubicBezTo>
                    <a:pt x="1775" y="388"/>
                    <a:pt x="1375" y="0"/>
                    <a:pt x="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4561350" y="4344400"/>
              <a:ext cx="34400" cy="29450"/>
            </a:xfrm>
            <a:custGeom>
              <a:avLst/>
              <a:gdLst/>
              <a:ahLst/>
              <a:cxnLst/>
              <a:rect l="l" t="t" r="r" b="b"/>
              <a:pathLst>
                <a:path w="1376" h="1178" extrusionOk="0">
                  <a:moveTo>
                    <a:pt x="809" y="1"/>
                  </a:moveTo>
                  <a:cubicBezTo>
                    <a:pt x="802" y="1"/>
                    <a:pt x="795" y="1"/>
                    <a:pt x="788" y="1"/>
                  </a:cubicBezTo>
                  <a:cubicBezTo>
                    <a:pt x="263" y="1"/>
                    <a:pt x="1" y="626"/>
                    <a:pt x="363" y="1001"/>
                  </a:cubicBezTo>
                  <a:cubicBezTo>
                    <a:pt x="485" y="1123"/>
                    <a:pt x="635" y="1178"/>
                    <a:pt x="781" y="1178"/>
                  </a:cubicBezTo>
                  <a:cubicBezTo>
                    <a:pt x="1085" y="1178"/>
                    <a:pt x="1375" y="943"/>
                    <a:pt x="1375" y="589"/>
                  </a:cubicBezTo>
                  <a:cubicBezTo>
                    <a:pt x="1375" y="271"/>
                    <a:pt x="1124" y="1"/>
                    <a:pt x="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572300" y="4352550"/>
              <a:ext cx="15325" cy="12875"/>
            </a:xfrm>
            <a:custGeom>
              <a:avLst/>
              <a:gdLst/>
              <a:ahLst/>
              <a:cxnLst/>
              <a:rect l="l" t="t" r="r" b="b"/>
              <a:pathLst>
                <a:path w="613" h="515" extrusionOk="0">
                  <a:moveTo>
                    <a:pt x="350" y="0"/>
                  </a:moveTo>
                  <a:cubicBezTo>
                    <a:pt x="125" y="0"/>
                    <a:pt x="0" y="275"/>
                    <a:pt x="162" y="438"/>
                  </a:cubicBezTo>
                  <a:cubicBezTo>
                    <a:pt x="216" y="491"/>
                    <a:pt x="282" y="515"/>
                    <a:pt x="348" y="515"/>
                  </a:cubicBezTo>
                  <a:cubicBezTo>
                    <a:pt x="482" y="515"/>
                    <a:pt x="612" y="414"/>
                    <a:pt x="612" y="263"/>
                  </a:cubicBezTo>
                  <a:cubicBezTo>
                    <a:pt x="612" y="113"/>
                    <a:pt x="500" y="0"/>
                    <a:pt x="3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4536350" y="4544675"/>
              <a:ext cx="52200" cy="44575"/>
            </a:xfrm>
            <a:custGeom>
              <a:avLst/>
              <a:gdLst/>
              <a:ahLst/>
              <a:cxnLst/>
              <a:rect l="l" t="t" r="r" b="b"/>
              <a:pathLst>
                <a:path w="2088" h="1783" extrusionOk="0">
                  <a:moveTo>
                    <a:pt x="1201" y="1"/>
                  </a:moveTo>
                  <a:cubicBezTo>
                    <a:pt x="401" y="1"/>
                    <a:pt x="1" y="963"/>
                    <a:pt x="563" y="1525"/>
                  </a:cubicBezTo>
                  <a:cubicBezTo>
                    <a:pt x="745" y="1703"/>
                    <a:pt x="967" y="1783"/>
                    <a:pt x="1186" y="1783"/>
                  </a:cubicBezTo>
                  <a:cubicBezTo>
                    <a:pt x="1646" y="1783"/>
                    <a:pt x="2088" y="1430"/>
                    <a:pt x="2088" y="888"/>
                  </a:cubicBezTo>
                  <a:cubicBezTo>
                    <a:pt x="2088" y="401"/>
                    <a:pt x="1688" y="1"/>
                    <a:pt x="1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4546350" y="4552175"/>
              <a:ext cx="34700" cy="29525"/>
            </a:xfrm>
            <a:custGeom>
              <a:avLst/>
              <a:gdLst/>
              <a:ahLst/>
              <a:cxnLst/>
              <a:rect l="l" t="t" r="r" b="b"/>
              <a:pathLst>
                <a:path w="1388" h="1181" extrusionOk="0">
                  <a:moveTo>
                    <a:pt x="801" y="1"/>
                  </a:moveTo>
                  <a:cubicBezTo>
                    <a:pt x="263" y="1"/>
                    <a:pt x="1" y="638"/>
                    <a:pt x="376" y="1013"/>
                  </a:cubicBezTo>
                  <a:cubicBezTo>
                    <a:pt x="496" y="1129"/>
                    <a:pt x="642" y="1181"/>
                    <a:pt x="786" y="1181"/>
                  </a:cubicBezTo>
                  <a:cubicBezTo>
                    <a:pt x="1093" y="1181"/>
                    <a:pt x="1388" y="945"/>
                    <a:pt x="1388" y="588"/>
                  </a:cubicBezTo>
                  <a:cubicBezTo>
                    <a:pt x="1388" y="263"/>
                    <a:pt x="1125" y="1"/>
                    <a:pt x="8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557300" y="4560300"/>
              <a:ext cx="15325" cy="13175"/>
            </a:xfrm>
            <a:custGeom>
              <a:avLst/>
              <a:gdLst/>
              <a:ahLst/>
              <a:cxnLst/>
              <a:rect l="l" t="t" r="r" b="b"/>
              <a:pathLst>
                <a:path w="613" h="527" extrusionOk="0">
                  <a:moveTo>
                    <a:pt x="363" y="1"/>
                  </a:moveTo>
                  <a:cubicBezTo>
                    <a:pt x="125" y="1"/>
                    <a:pt x="0" y="288"/>
                    <a:pt x="175" y="450"/>
                  </a:cubicBezTo>
                  <a:cubicBezTo>
                    <a:pt x="228" y="503"/>
                    <a:pt x="292" y="527"/>
                    <a:pt x="355" y="527"/>
                  </a:cubicBezTo>
                  <a:cubicBezTo>
                    <a:pt x="487" y="527"/>
                    <a:pt x="613" y="424"/>
                    <a:pt x="613" y="263"/>
                  </a:cubicBezTo>
                  <a:cubicBezTo>
                    <a:pt x="613" y="126"/>
                    <a:pt x="500" y="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35"/>
          <p:cNvSpPr/>
          <p:nvPr/>
        </p:nvSpPr>
        <p:spPr>
          <a:xfrm>
            <a:off x="5843688" y="1727170"/>
            <a:ext cx="2443200" cy="2443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35"/>
          <p:cNvGrpSpPr/>
          <p:nvPr/>
        </p:nvGrpSpPr>
        <p:grpSpPr>
          <a:xfrm>
            <a:off x="5960860" y="1382188"/>
            <a:ext cx="2210969" cy="3131298"/>
            <a:chOff x="1688675" y="3104650"/>
            <a:chExt cx="1231875" cy="1744650"/>
          </a:xfrm>
        </p:grpSpPr>
        <p:sp>
          <p:nvSpPr>
            <p:cNvPr id="704" name="Google Shape;704;p35"/>
            <p:cNvSpPr/>
            <p:nvPr/>
          </p:nvSpPr>
          <p:spPr>
            <a:xfrm>
              <a:off x="1841125" y="3104650"/>
              <a:ext cx="1024450" cy="1216375"/>
            </a:xfrm>
            <a:custGeom>
              <a:avLst/>
              <a:gdLst/>
              <a:ahLst/>
              <a:cxnLst/>
              <a:rect l="l" t="t" r="r" b="b"/>
              <a:pathLst>
                <a:path w="40978" h="48655" extrusionOk="0">
                  <a:moveTo>
                    <a:pt x="6223" y="1"/>
                  </a:moveTo>
                  <a:cubicBezTo>
                    <a:pt x="5112" y="1"/>
                    <a:pt x="3981" y="365"/>
                    <a:pt x="3012" y="1154"/>
                  </a:cubicBezTo>
                  <a:cubicBezTo>
                    <a:pt x="88" y="3516"/>
                    <a:pt x="638" y="8115"/>
                    <a:pt x="4025" y="9740"/>
                  </a:cubicBezTo>
                  <a:cubicBezTo>
                    <a:pt x="3375" y="10752"/>
                    <a:pt x="2875" y="11864"/>
                    <a:pt x="2563" y="13026"/>
                  </a:cubicBezTo>
                  <a:cubicBezTo>
                    <a:pt x="2100" y="14788"/>
                    <a:pt x="2075" y="16625"/>
                    <a:pt x="2088" y="18437"/>
                  </a:cubicBezTo>
                  <a:cubicBezTo>
                    <a:pt x="2088" y="20374"/>
                    <a:pt x="2125" y="22299"/>
                    <a:pt x="2200" y="24236"/>
                  </a:cubicBezTo>
                  <a:cubicBezTo>
                    <a:pt x="2288" y="26498"/>
                    <a:pt x="2425" y="28809"/>
                    <a:pt x="1913" y="31021"/>
                  </a:cubicBezTo>
                  <a:cubicBezTo>
                    <a:pt x="1525" y="32733"/>
                    <a:pt x="750" y="34358"/>
                    <a:pt x="363" y="36095"/>
                  </a:cubicBezTo>
                  <a:cubicBezTo>
                    <a:pt x="51" y="37507"/>
                    <a:pt x="1" y="38957"/>
                    <a:pt x="226" y="40381"/>
                  </a:cubicBezTo>
                  <a:cubicBezTo>
                    <a:pt x="351" y="41319"/>
                    <a:pt x="626" y="42218"/>
                    <a:pt x="1038" y="43068"/>
                  </a:cubicBezTo>
                  <a:cubicBezTo>
                    <a:pt x="2200" y="45405"/>
                    <a:pt x="4499" y="46917"/>
                    <a:pt x="6686" y="48329"/>
                  </a:cubicBezTo>
                  <a:lnTo>
                    <a:pt x="17534" y="48654"/>
                  </a:lnTo>
                  <a:lnTo>
                    <a:pt x="29930" y="48654"/>
                  </a:lnTo>
                  <a:cubicBezTo>
                    <a:pt x="32242" y="47117"/>
                    <a:pt x="34579" y="45555"/>
                    <a:pt x="36491" y="43593"/>
                  </a:cubicBezTo>
                  <a:cubicBezTo>
                    <a:pt x="38416" y="41619"/>
                    <a:pt x="39915" y="39207"/>
                    <a:pt x="40228" y="36557"/>
                  </a:cubicBezTo>
                  <a:cubicBezTo>
                    <a:pt x="40977" y="30322"/>
                    <a:pt x="35216" y="25023"/>
                    <a:pt x="34142" y="18812"/>
                  </a:cubicBezTo>
                  <a:cubicBezTo>
                    <a:pt x="33629" y="15925"/>
                    <a:pt x="34179" y="13626"/>
                    <a:pt x="33579" y="10752"/>
                  </a:cubicBezTo>
                  <a:cubicBezTo>
                    <a:pt x="33479" y="10314"/>
                    <a:pt x="33367" y="9877"/>
                    <a:pt x="33217" y="9452"/>
                  </a:cubicBezTo>
                  <a:cubicBezTo>
                    <a:pt x="36004" y="7690"/>
                    <a:pt x="36429" y="3791"/>
                    <a:pt x="34079" y="1479"/>
                  </a:cubicBezTo>
                  <a:cubicBezTo>
                    <a:pt x="33070" y="486"/>
                    <a:pt x="31774" y="7"/>
                    <a:pt x="30488" y="7"/>
                  </a:cubicBezTo>
                  <a:cubicBezTo>
                    <a:pt x="28781" y="7"/>
                    <a:pt x="27090" y="850"/>
                    <a:pt x="26106" y="2454"/>
                  </a:cubicBezTo>
                  <a:cubicBezTo>
                    <a:pt x="24700" y="1980"/>
                    <a:pt x="23181" y="1712"/>
                    <a:pt x="21691" y="1712"/>
                  </a:cubicBezTo>
                  <a:cubicBezTo>
                    <a:pt x="19606" y="1712"/>
                    <a:pt x="17578" y="2237"/>
                    <a:pt x="15996" y="3454"/>
                  </a:cubicBezTo>
                  <a:cubicBezTo>
                    <a:pt x="15809" y="3379"/>
                    <a:pt x="15609" y="3316"/>
                    <a:pt x="15397" y="3279"/>
                  </a:cubicBezTo>
                  <a:cubicBezTo>
                    <a:pt x="15042" y="3221"/>
                    <a:pt x="14693" y="3194"/>
                    <a:pt x="14349" y="3194"/>
                  </a:cubicBezTo>
                  <a:cubicBezTo>
                    <a:pt x="13345" y="3194"/>
                    <a:pt x="12378" y="3425"/>
                    <a:pt x="11410" y="3816"/>
                  </a:cubicBezTo>
                  <a:cubicBezTo>
                    <a:pt x="11348" y="3841"/>
                    <a:pt x="11273" y="3879"/>
                    <a:pt x="11210" y="3904"/>
                  </a:cubicBezTo>
                  <a:cubicBezTo>
                    <a:pt x="10610" y="1468"/>
                    <a:pt x="8456" y="1"/>
                    <a:pt x="6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1688675" y="4212900"/>
              <a:ext cx="1231875" cy="636400"/>
            </a:xfrm>
            <a:custGeom>
              <a:avLst/>
              <a:gdLst/>
              <a:ahLst/>
              <a:cxnLst/>
              <a:rect l="l" t="t" r="r" b="b"/>
              <a:pathLst>
                <a:path w="49275" h="25456" extrusionOk="0">
                  <a:moveTo>
                    <a:pt x="18395" y="0"/>
                  </a:moveTo>
                  <a:cubicBezTo>
                    <a:pt x="16746" y="0"/>
                    <a:pt x="0" y="963"/>
                    <a:pt x="0" y="25456"/>
                  </a:cubicBezTo>
                  <a:lnTo>
                    <a:pt x="49275" y="25456"/>
                  </a:lnTo>
                  <a:cubicBezTo>
                    <a:pt x="49275" y="963"/>
                    <a:pt x="32179" y="0"/>
                    <a:pt x="30530" y="0"/>
                  </a:cubicBezTo>
                  <a:lnTo>
                    <a:pt x="24644" y="275"/>
                  </a:lnTo>
                  <a:lnTo>
                    <a:pt x="1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2300375" y="4212900"/>
              <a:ext cx="366800" cy="219975"/>
            </a:xfrm>
            <a:custGeom>
              <a:avLst/>
              <a:gdLst/>
              <a:ahLst/>
              <a:cxnLst/>
              <a:rect l="l" t="t" r="r" b="b"/>
              <a:pathLst>
                <a:path w="14672" h="8799" extrusionOk="0">
                  <a:moveTo>
                    <a:pt x="6062" y="0"/>
                  </a:moveTo>
                  <a:lnTo>
                    <a:pt x="301" y="275"/>
                  </a:lnTo>
                  <a:lnTo>
                    <a:pt x="1" y="1662"/>
                  </a:lnTo>
                  <a:cubicBezTo>
                    <a:pt x="1" y="1662"/>
                    <a:pt x="667" y="8799"/>
                    <a:pt x="7655" y="8799"/>
                  </a:cubicBezTo>
                  <a:cubicBezTo>
                    <a:pt x="7896" y="8799"/>
                    <a:pt x="8143" y="8790"/>
                    <a:pt x="8399" y="8773"/>
                  </a:cubicBezTo>
                  <a:cubicBezTo>
                    <a:pt x="12910" y="8461"/>
                    <a:pt x="14297" y="5224"/>
                    <a:pt x="14672" y="2612"/>
                  </a:cubicBezTo>
                  <a:cubicBezTo>
                    <a:pt x="10648" y="188"/>
                    <a:pt x="6812" y="0"/>
                    <a:pt x="6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933925" y="4212900"/>
              <a:ext cx="366475" cy="219975"/>
            </a:xfrm>
            <a:custGeom>
              <a:avLst/>
              <a:gdLst/>
              <a:ahLst/>
              <a:cxnLst/>
              <a:rect l="l" t="t" r="r" b="b"/>
              <a:pathLst>
                <a:path w="14659" h="8799" extrusionOk="0">
                  <a:moveTo>
                    <a:pt x="8585" y="0"/>
                  </a:moveTo>
                  <a:cubicBezTo>
                    <a:pt x="7861" y="0"/>
                    <a:pt x="4012" y="188"/>
                    <a:pt x="0" y="2612"/>
                  </a:cubicBezTo>
                  <a:cubicBezTo>
                    <a:pt x="375" y="5224"/>
                    <a:pt x="1750" y="8461"/>
                    <a:pt x="6261" y="8773"/>
                  </a:cubicBezTo>
                  <a:cubicBezTo>
                    <a:pt x="6516" y="8790"/>
                    <a:pt x="6764" y="8799"/>
                    <a:pt x="7004" y="8799"/>
                  </a:cubicBezTo>
                  <a:cubicBezTo>
                    <a:pt x="13993" y="8799"/>
                    <a:pt x="14659" y="1662"/>
                    <a:pt x="14659" y="1662"/>
                  </a:cubicBezTo>
                  <a:lnTo>
                    <a:pt x="14359" y="275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2300375" y="4212900"/>
              <a:ext cx="275900" cy="125500"/>
            </a:xfrm>
            <a:custGeom>
              <a:avLst/>
              <a:gdLst/>
              <a:ahLst/>
              <a:cxnLst/>
              <a:rect l="l" t="t" r="r" b="b"/>
              <a:pathLst>
                <a:path w="11036" h="5020" extrusionOk="0">
                  <a:moveTo>
                    <a:pt x="6062" y="0"/>
                  </a:moveTo>
                  <a:lnTo>
                    <a:pt x="1650" y="213"/>
                  </a:lnTo>
                  <a:lnTo>
                    <a:pt x="1" y="1662"/>
                  </a:lnTo>
                  <a:cubicBezTo>
                    <a:pt x="1" y="1662"/>
                    <a:pt x="1366" y="5020"/>
                    <a:pt x="5076" y="5020"/>
                  </a:cubicBezTo>
                  <a:cubicBezTo>
                    <a:pt x="5654" y="5020"/>
                    <a:pt x="6290" y="4938"/>
                    <a:pt x="6987" y="4749"/>
                  </a:cubicBezTo>
                  <a:cubicBezTo>
                    <a:pt x="9511" y="4074"/>
                    <a:pt x="10586" y="2437"/>
                    <a:pt x="11035" y="938"/>
                  </a:cubicBezTo>
                  <a:cubicBezTo>
                    <a:pt x="8549" y="88"/>
                    <a:pt x="6574" y="0"/>
                    <a:pt x="6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2024525" y="4212900"/>
              <a:ext cx="275875" cy="125500"/>
            </a:xfrm>
            <a:custGeom>
              <a:avLst/>
              <a:gdLst/>
              <a:ahLst/>
              <a:cxnLst/>
              <a:rect l="l" t="t" r="r" b="b"/>
              <a:pathLst>
                <a:path w="11035" h="5020" extrusionOk="0">
                  <a:moveTo>
                    <a:pt x="4974" y="0"/>
                  </a:moveTo>
                  <a:cubicBezTo>
                    <a:pt x="4462" y="0"/>
                    <a:pt x="2487" y="88"/>
                    <a:pt x="0" y="938"/>
                  </a:cubicBezTo>
                  <a:cubicBezTo>
                    <a:pt x="450" y="2437"/>
                    <a:pt x="1537" y="4074"/>
                    <a:pt x="4049" y="4749"/>
                  </a:cubicBezTo>
                  <a:cubicBezTo>
                    <a:pt x="4747" y="4938"/>
                    <a:pt x="5384" y="5020"/>
                    <a:pt x="5964" y="5020"/>
                  </a:cubicBezTo>
                  <a:cubicBezTo>
                    <a:pt x="9679" y="5020"/>
                    <a:pt x="11035" y="1662"/>
                    <a:pt x="11035" y="1662"/>
                  </a:cubicBezTo>
                  <a:lnTo>
                    <a:pt x="9398" y="213"/>
                  </a:lnTo>
                  <a:lnTo>
                    <a:pt x="49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824250" y="3599925"/>
              <a:ext cx="172800" cy="153425"/>
            </a:xfrm>
            <a:custGeom>
              <a:avLst/>
              <a:gdLst/>
              <a:ahLst/>
              <a:cxnLst/>
              <a:rect l="l" t="t" r="r" b="b"/>
              <a:pathLst>
                <a:path w="6912" h="6137" extrusionOk="0">
                  <a:moveTo>
                    <a:pt x="3462" y="1"/>
                  </a:moveTo>
                  <a:cubicBezTo>
                    <a:pt x="1550" y="1"/>
                    <a:pt x="1" y="1375"/>
                    <a:pt x="1" y="3063"/>
                  </a:cubicBezTo>
                  <a:cubicBezTo>
                    <a:pt x="1" y="4762"/>
                    <a:pt x="1550" y="6137"/>
                    <a:pt x="3462" y="6137"/>
                  </a:cubicBezTo>
                  <a:cubicBezTo>
                    <a:pt x="5362" y="6137"/>
                    <a:pt x="6912" y="4762"/>
                    <a:pt x="6912" y="3063"/>
                  </a:cubicBezTo>
                  <a:cubicBezTo>
                    <a:pt x="6912" y="1375"/>
                    <a:pt x="5362" y="1"/>
                    <a:pt x="3462" y="1"/>
                  </a:cubicBezTo>
                  <a:close/>
                </a:path>
              </a:pathLst>
            </a:custGeom>
            <a:solidFill>
              <a:srgbClr val="FFC5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1854250" y="3626500"/>
              <a:ext cx="56575" cy="50000"/>
            </a:xfrm>
            <a:custGeom>
              <a:avLst/>
              <a:gdLst/>
              <a:ahLst/>
              <a:cxnLst/>
              <a:rect l="l" t="t" r="r" b="b"/>
              <a:pathLst>
                <a:path w="2263" h="2000" fill="none" extrusionOk="0">
                  <a:moveTo>
                    <a:pt x="1" y="2000"/>
                  </a:moveTo>
                  <a:cubicBezTo>
                    <a:pt x="1" y="900"/>
                    <a:pt x="1013" y="0"/>
                    <a:pt x="2262" y="0"/>
                  </a:cubicBezTo>
                </a:path>
              </a:pathLst>
            </a:custGeom>
            <a:noFill/>
            <a:ln w="10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2603125" y="3599925"/>
              <a:ext cx="172775" cy="153425"/>
            </a:xfrm>
            <a:custGeom>
              <a:avLst/>
              <a:gdLst/>
              <a:ahLst/>
              <a:cxnLst/>
              <a:rect l="l" t="t" r="r" b="b"/>
              <a:pathLst>
                <a:path w="6911" h="6137" extrusionOk="0">
                  <a:moveTo>
                    <a:pt x="3449" y="1"/>
                  </a:moveTo>
                  <a:cubicBezTo>
                    <a:pt x="1550" y="1"/>
                    <a:pt x="0" y="1375"/>
                    <a:pt x="0" y="3063"/>
                  </a:cubicBezTo>
                  <a:cubicBezTo>
                    <a:pt x="0" y="4762"/>
                    <a:pt x="1550" y="6137"/>
                    <a:pt x="3449" y="6137"/>
                  </a:cubicBezTo>
                  <a:cubicBezTo>
                    <a:pt x="5361" y="6137"/>
                    <a:pt x="6911" y="4762"/>
                    <a:pt x="6911" y="3063"/>
                  </a:cubicBezTo>
                  <a:cubicBezTo>
                    <a:pt x="6911" y="1375"/>
                    <a:pt x="5361" y="1"/>
                    <a:pt x="3449" y="1"/>
                  </a:cubicBezTo>
                  <a:close/>
                </a:path>
              </a:pathLst>
            </a:custGeom>
            <a:solidFill>
              <a:srgbClr val="FFC5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2689350" y="3626500"/>
              <a:ext cx="56575" cy="50000"/>
            </a:xfrm>
            <a:custGeom>
              <a:avLst/>
              <a:gdLst/>
              <a:ahLst/>
              <a:cxnLst/>
              <a:rect l="l" t="t" r="r" b="b"/>
              <a:pathLst>
                <a:path w="2263" h="2000" fill="none" extrusionOk="0">
                  <a:moveTo>
                    <a:pt x="2262" y="2000"/>
                  </a:moveTo>
                  <a:cubicBezTo>
                    <a:pt x="2262" y="900"/>
                    <a:pt x="1250" y="0"/>
                    <a:pt x="0" y="0"/>
                  </a:cubicBezTo>
                </a:path>
              </a:pathLst>
            </a:custGeom>
            <a:noFill/>
            <a:ln w="10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2603125" y="3523700"/>
              <a:ext cx="129350" cy="358375"/>
            </a:xfrm>
            <a:custGeom>
              <a:avLst/>
              <a:gdLst/>
              <a:ahLst/>
              <a:cxnLst/>
              <a:rect l="l" t="t" r="r" b="b"/>
              <a:pathLst>
                <a:path w="5174" h="14335" extrusionOk="0">
                  <a:moveTo>
                    <a:pt x="1300" y="1"/>
                  </a:moveTo>
                  <a:lnTo>
                    <a:pt x="350" y="1050"/>
                  </a:lnTo>
                  <a:lnTo>
                    <a:pt x="0" y="8423"/>
                  </a:lnTo>
                  <a:lnTo>
                    <a:pt x="3099" y="14334"/>
                  </a:lnTo>
                  <a:cubicBezTo>
                    <a:pt x="5174" y="8386"/>
                    <a:pt x="3099" y="1663"/>
                    <a:pt x="3099" y="1663"/>
                  </a:cubicBezTo>
                  <a:lnTo>
                    <a:pt x="13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877675" y="3510275"/>
              <a:ext cx="129050" cy="360850"/>
            </a:xfrm>
            <a:custGeom>
              <a:avLst/>
              <a:gdLst/>
              <a:ahLst/>
              <a:cxnLst/>
              <a:rect l="l" t="t" r="r" b="b"/>
              <a:pathLst>
                <a:path w="5162" h="14434" extrusionOk="0">
                  <a:moveTo>
                    <a:pt x="3287" y="0"/>
                  </a:moveTo>
                  <a:lnTo>
                    <a:pt x="1613" y="1787"/>
                  </a:lnTo>
                  <a:cubicBezTo>
                    <a:pt x="1613" y="1787"/>
                    <a:pt x="1" y="8623"/>
                    <a:pt x="2463" y="14434"/>
                  </a:cubicBezTo>
                  <a:lnTo>
                    <a:pt x="5162" y="8323"/>
                  </a:lnTo>
                  <a:lnTo>
                    <a:pt x="4312" y="97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145425" y="3923900"/>
              <a:ext cx="309325" cy="330625"/>
            </a:xfrm>
            <a:custGeom>
              <a:avLst/>
              <a:gdLst/>
              <a:ahLst/>
              <a:cxnLst/>
              <a:rect l="l" t="t" r="r" b="b"/>
              <a:pathLst>
                <a:path w="12373" h="13225" extrusionOk="0">
                  <a:moveTo>
                    <a:pt x="1038" y="1"/>
                  </a:moveTo>
                  <a:lnTo>
                    <a:pt x="0" y="11973"/>
                  </a:lnTo>
                  <a:cubicBezTo>
                    <a:pt x="0" y="11973"/>
                    <a:pt x="2729" y="13224"/>
                    <a:pt x="6438" y="13224"/>
                  </a:cubicBezTo>
                  <a:cubicBezTo>
                    <a:pt x="8250" y="13224"/>
                    <a:pt x="10296" y="12925"/>
                    <a:pt x="12372" y="12035"/>
                  </a:cubicBezTo>
                  <a:lnTo>
                    <a:pt x="11335" y="1"/>
                  </a:lnTo>
                  <a:close/>
                </a:path>
              </a:pathLst>
            </a:custGeom>
            <a:solidFill>
              <a:srgbClr val="FFC5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929850" y="3232850"/>
              <a:ext cx="740450" cy="852300"/>
            </a:xfrm>
            <a:custGeom>
              <a:avLst/>
              <a:gdLst/>
              <a:ahLst/>
              <a:cxnLst/>
              <a:rect l="l" t="t" r="r" b="b"/>
              <a:pathLst>
                <a:path w="29618" h="34092" extrusionOk="0">
                  <a:moveTo>
                    <a:pt x="14809" y="0"/>
                  </a:moveTo>
                  <a:cubicBezTo>
                    <a:pt x="6637" y="0"/>
                    <a:pt x="1" y="7636"/>
                    <a:pt x="1" y="17046"/>
                  </a:cubicBezTo>
                  <a:cubicBezTo>
                    <a:pt x="1" y="26456"/>
                    <a:pt x="6637" y="34091"/>
                    <a:pt x="14809" y="34091"/>
                  </a:cubicBezTo>
                  <a:cubicBezTo>
                    <a:pt x="22982" y="34091"/>
                    <a:pt x="29618" y="26456"/>
                    <a:pt x="29618" y="17046"/>
                  </a:cubicBezTo>
                  <a:cubicBezTo>
                    <a:pt x="29618" y="7636"/>
                    <a:pt x="22982" y="0"/>
                    <a:pt x="14809" y="0"/>
                  </a:cubicBezTo>
                  <a:close/>
                </a:path>
              </a:pathLst>
            </a:custGeom>
            <a:solidFill>
              <a:srgbClr val="FFC5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2125125" y="3607425"/>
              <a:ext cx="27500" cy="37525"/>
            </a:xfrm>
            <a:custGeom>
              <a:avLst/>
              <a:gdLst/>
              <a:ahLst/>
              <a:cxnLst/>
              <a:rect l="l" t="t" r="r" b="b"/>
              <a:pathLst>
                <a:path w="1100" h="1501" extrusionOk="0">
                  <a:moveTo>
                    <a:pt x="550" y="1"/>
                  </a:moveTo>
                  <a:cubicBezTo>
                    <a:pt x="238" y="1"/>
                    <a:pt x="0" y="338"/>
                    <a:pt x="0" y="751"/>
                  </a:cubicBezTo>
                  <a:cubicBezTo>
                    <a:pt x="0" y="1163"/>
                    <a:pt x="250" y="1500"/>
                    <a:pt x="550" y="1500"/>
                  </a:cubicBezTo>
                  <a:cubicBezTo>
                    <a:pt x="850" y="1500"/>
                    <a:pt x="1100" y="1163"/>
                    <a:pt x="1100" y="751"/>
                  </a:cubicBezTo>
                  <a:cubicBezTo>
                    <a:pt x="1100" y="338"/>
                    <a:pt x="862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2447525" y="3607425"/>
              <a:ext cx="27525" cy="37525"/>
            </a:xfrm>
            <a:custGeom>
              <a:avLst/>
              <a:gdLst/>
              <a:ahLst/>
              <a:cxnLst/>
              <a:rect l="l" t="t" r="r" b="b"/>
              <a:pathLst>
                <a:path w="1101" h="1501" extrusionOk="0">
                  <a:moveTo>
                    <a:pt x="551" y="1"/>
                  </a:moveTo>
                  <a:cubicBezTo>
                    <a:pt x="251" y="1"/>
                    <a:pt x="1" y="338"/>
                    <a:pt x="1" y="751"/>
                  </a:cubicBezTo>
                  <a:cubicBezTo>
                    <a:pt x="1" y="1163"/>
                    <a:pt x="251" y="1500"/>
                    <a:pt x="551" y="1500"/>
                  </a:cubicBezTo>
                  <a:cubicBezTo>
                    <a:pt x="863" y="1500"/>
                    <a:pt x="1101" y="1163"/>
                    <a:pt x="1101" y="751"/>
                  </a:cubicBezTo>
                  <a:cubicBezTo>
                    <a:pt x="1101" y="338"/>
                    <a:pt x="863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2449725" y="3561500"/>
              <a:ext cx="50625" cy="33775"/>
            </a:xfrm>
            <a:custGeom>
              <a:avLst/>
              <a:gdLst/>
              <a:ahLst/>
              <a:cxnLst/>
              <a:rect l="l" t="t" r="r" b="b"/>
              <a:pathLst>
                <a:path w="2025" h="1351" fill="none" extrusionOk="0">
                  <a:moveTo>
                    <a:pt x="0" y="1"/>
                  </a:moveTo>
                  <a:cubicBezTo>
                    <a:pt x="438" y="738"/>
                    <a:pt x="1187" y="1238"/>
                    <a:pt x="2025" y="1350"/>
                  </a:cubicBez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2099800" y="3561500"/>
              <a:ext cx="50650" cy="33450"/>
            </a:xfrm>
            <a:custGeom>
              <a:avLst/>
              <a:gdLst/>
              <a:ahLst/>
              <a:cxnLst/>
              <a:rect l="l" t="t" r="r" b="b"/>
              <a:pathLst>
                <a:path w="2026" h="1338" fill="none" extrusionOk="0">
                  <a:moveTo>
                    <a:pt x="2025" y="1"/>
                  </a:moveTo>
                  <a:cubicBezTo>
                    <a:pt x="1588" y="738"/>
                    <a:pt x="851" y="1225"/>
                    <a:pt x="1" y="1338"/>
                  </a:cubicBez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1919550" y="3223100"/>
              <a:ext cx="756700" cy="379675"/>
            </a:xfrm>
            <a:custGeom>
              <a:avLst/>
              <a:gdLst/>
              <a:ahLst/>
              <a:cxnLst/>
              <a:rect l="l" t="t" r="r" b="b"/>
              <a:pathLst>
                <a:path w="30268" h="15187" extrusionOk="0">
                  <a:moveTo>
                    <a:pt x="15938" y="0"/>
                  </a:moveTo>
                  <a:cubicBezTo>
                    <a:pt x="14838" y="0"/>
                    <a:pt x="13647" y="121"/>
                    <a:pt x="12360" y="390"/>
                  </a:cubicBezTo>
                  <a:cubicBezTo>
                    <a:pt x="0" y="2977"/>
                    <a:pt x="550" y="15186"/>
                    <a:pt x="550" y="15186"/>
                  </a:cubicBezTo>
                  <a:cubicBezTo>
                    <a:pt x="1400" y="13099"/>
                    <a:pt x="2387" y="11762"/>
                    <a:pt x="5724" y="10250"/>
                  </a:cubicBezTo>
                  <a:cubicBezTo>
                    <a:pt x="8523" y="8988"/>
                    <a:pt x="11522" y="6201"/>
                    <a:pt x="12422" y="5326"/>
                  </a:cubicBezTo>
                  <a:lnTo>
                    <a:pt x="12422" y="5326"/>
                  </a:lnTo>
                  <a:cubicBezTo>
                    <a:pt x="12172" y="6351"/>
                    <a:pt x="11085" y="8088"/>
                    <a:pt x="6799" y="10538"/>
                  </a:cubicBezTo>
                  <a:cubicBezTo>
                    <a:pt x="6624" y="10638"/>
                    <a:pt x="6699" y="10912"/>
                    <a:pt x="6899" y="10912"/>
                  </a:cubicBezTo>
                  <a:cubicBezTo>
                    <a:pt x="6936" y="10900"/>
                    <a:pt x="6974" y="10900"/>
                    <a:pt x="6999" y="10875"/>
                  </a:cubicBezTo>
                  <a:cubicBezTo>
                    <a:pt x="11035" y="8576"/>
                    <a:pt x="12322" y="6864"/>
                    <a:pt x="12722" y="5739"/>
                  </a:cubicBezTo>
                  <a:cubicBezTo>
                    <a:pt x="13634" y="7863"/>
                    <a:pt x="15646" y="10500"/>
                    <a:pt x="19833" y="11225"/>
                  </a:cubicBezTo>
                  <a:cubicBezTo>
                    <a:pt x="25944" y="12300"/>
                    <a:pt x="26893" y="13624"/>
                    <a:pt x="26906" y="13637"/>
                  </a:cubicBezTo>
                  <a:cubicBezTo>
                    <a:pt x="26943" y="13699"/>
                    <a:pt x="27006" y="13737"/>
                    <a:pt x="27068" y="13737"/>
                  </a:cubicBezTo>
                  <a:cubicBezTo>
                    <a:pt x="27106" y="13737"/>
                    <a:pt x="27143" y="13724"/>
                    <a:pt x="27181" y="13699"/>
                  </a:cubicBezTo>
                  <a:cubicBezTo>
                    <a:pt x="27268" y="13649"/>
                    <a:pt x="27293" y="13524"/>
                    <a:pt x="27243" y="13437"/>
                  </a:cubicBezTo>
                  <a:cubicBezTo>
                    <a:pt x="27206" y="13374"/>
                    <a:pt x="26268" y="11962"/>
                    <a:pt x="19895" y="10837"/>
                  </a:cubicBezTo>
                  <a:cubicBezTo>
                    <a:pt x="15709" y="10113"/>
                    <a:pt x="13797" y="7426"/>
                    <a:pt x="12984" y="5351"/>
                  </a:cubicBezTo>
                  <a:lnTo>
                    <a:pt x="12984" y="5351"/>
                  </a:lnTo>
                  <a:cubicBezTo>
                    <a:pt x="13934" y="6376"/>
                    <a:pt x="17221" y="9638"/>
                    <a:pt x="20657" y="10125"/>
                  </a:cubicBezTo>
                  <a:cubicBezTo>
                    <a:pt x="28580" y="11237"/>
                    <a:pt x="29893" y="15186"/>
                    <a:pt x="29893" y="15186"/>
                  </a:cubicBezTo>
                  <a:cubicBezTo>
                    <a:pt x="29893" y="15186"/>
                    <a:pt x="30267" y="10113"/>
                    <a:pt x="28430" y="7763"/>
                  </a:cubicBezTo>
                  <a:cubicBezTo>
                    <a:pt x="26827" y="5701"/>
                    <a:pt x="23508" y="0"/>
                    <a:pt x="159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2269450" y="3690525"/>
              <a:ext cx="37200" cy="75025"/>
            </a:xfrm>
            <a:custGeom>
              <a:avLst/>
              <a:gdLst/>
              <a:ahLst/>
              <a:cxnLst/>
              <a:rect l="l" t="t" r="r" b="b"/>
              <a:pathLst>
                <a:path w="1488" h="3001" fill="none" extrusionOk="0">
                  <a:moveTo>
                    <a:pt x="738" y="1"/>
                  </a:moveTo>
                  <a:cubicBezTo>
                    <a:pt x="238" y="713"/>
                    <a:pt x="1" y="1575"/>
                    <a:pt x="76" y="2450"/>
                  </a:cubicBezTo>
                  <a:cubicBezTo>
                    <a:pt x="76" y="2525"/>
                    <a:pt x="101" y="2600"/>
                    <a:pt x="126" y="2663"/>
                  </a:cubicBezTo>
                  <a:cubicBezTo>
                    <a:pt x="226" y="2800"/>
                    <a:pt x="376" y="2888"/>
                    <a:pt x="551" y="2900"/>
                  </a:cubicBezTo>
                  <a:cubicBezTo>
                    <a:pt x="850" y="2975"/>
                    <a:pt x="1163" y="3000"/>
                    <a:pt x="1488" y="2975"/>
                  </a:cubicBez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2421600" y="3696150"/>
              <a:ext cx="130000" cy="57200"/>
            </a:xfrm>
            <a:custGeom>
              <a:avLst/>
              <a:gdLst/>
              <a:ahLst/>
              <a:cxnLst/>
              <a:rect l="l" t="t" r="r" b="b"/>
              <a:pathLst>
                <a:path w="5200" h="2288" extrusionOk="0">
                  <a:moveTo>
                    <a:pt x="2600" y="1"/>
                  </a:moveTo>
                  <a:cubicBezTo>
                    <a:pt x="1163" y="1"/>
                    <a:pt x="1" y="513"/>
                    <a:pt x="1" y="1151"/>
                  </a:cubicBezTo>
                  <a:cubicBezTo>
                    <a:pt x="1" y="1775"/>
                    <a:pt x="1163" y="2288"/>
                    <a:pt x="2600" y="2288"/>
                  </a:cubicBezTo>
                  <a:cubicBezTo>
                    <a:pt x="4037" y="2288"/>
                    <a:pt x="5199" y="1775"/>
                    <a:pt x="5199" y="1151"/>
                  </a:cubicBezTo>
                  <a:cubicBezTo>
                    <a:pt x="5199" y="513"/>
                    <a:pt x="4037" y="1"/>
                    <a:pt x="2600" y="1"/>
                  </a:cubicBezTo>
                  <a:close/>
                </a:path>
              </a:pathLst>
            </a:custGeom>
            <a:solidFill>
              <a:srgbClr val="FFA6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2048575" y="3696150"/>
              <a:ext cx="130000" cy="57200"/>
            </a:xfrm>
            <a:custGeom>
              <a:avLst/>
              <a:gdLst/>
              <a:ahLst/>
              <a:cxnLst/>
              <a:rect l="l" t="t" r="r" b="b"/>
              <a:pathLst>
                <a:path w="5200" h="2288" extrusionOk="0">
                  <a:moveTo>
                    <a:pt x="2600" y="1"/>
                  </a:moveTo>
                  <a:cubicBezTo>
                    <a:pt x="1163" y="1"/>
                    <a:pt x="0" y="513"/>
                    <a:pt x="0" y="1151"/>
                  </a:cubicBezTo>
                  <a:cubicBezTo>
                    <a:pt x="0" y="1775"/>
                    <a:pt x="1163" y="2288"/>
                    <a:pt x="2600" y="2288"/>
                  </a:cubicBezTo>
                  <a:cubicBezTo>
                    <a:pt x="4037" y="2288"/>
                    <a:pt x="5199" y="1775"/>
                    <a:pt x="5199" y="1151"/>
                  </a:cubicBezTo>
                  <a:cubicBezTo>
                    <a:pt x="5199" y="513"/>
                    <a:pt x="4037" y="1"/>
                    <a:pt x="2600" y="1"/>
                  </a:cubicBezTo>
                  <a:close/>
                </a:path>
              </a:pathLst>
            </a:custGeom>
            <a:solidFill>
              <a:srgbClr val="FFA6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2493775" y="3165975"/>
              <a:ext cx="177475" cy="174050"/>
            </a:xfrm>
            <a:custGeom>
              <a:avLst/>
              <a:gdLst/>
              <a:ahLst/>
              <a:cxnLst/>
              <a:rect l="l" t="t" r="r" b="b"/>
              <a:pathLst>
                <a:path w="7099" h="6962" fill="none" extrusionOk="0">
                  <a:moveTo>
                    <a:pt x="0" y="1"/>
                  </a:moveTo>
                  <a:cubicBezTo>
                    <a:pt x="88" y="26"/>
                    <a:pt x="175" y="51"/>
                    <a:pt x="263" y="88"/>
                  </a:cubicBezTo>
                  <a:cubicBezTo>
                    <a:pt x="3449" y="1251"/>
                    <a:pt x="5949" y="3775"/>
                    <a:pt x="7098" y="6962"/>
                  </a:cubicBezTo>
                </a:path>
              </a:pathLst>
            </a:custGeom>
            <a:noFill/>
            <a:ln w="10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1941725" y="3202225"/>
              <a:ext cx="179675" cy="145925"/>
            </a:xfrm>
            <a:custGeom>
              <a:avLst/>
              <a:gdLst/>
              <a:ahLst/>
              <a:cxnLst/>
              <a:rect l="l" t="t" r="r" b="b"/>
              <a:pathLst>
                <a:path w="7187" h="5837" fill="none" extrusionOk="0">
                  <a:moveTo>
                    <a:pt x="1" y="5837"/>
                  </a:moveTo>
                  <a:cubicBezTo>
                    <a:pt x="1663" y="3225"/>
                    <a:pt x="4299" y="1200"/>
                    <a:pt x="7186" y="1"/>
                  </a:cubicBezTo>
                </a:path>
              </a:pathLst>
            </a:custGeom>
            <a:noFill/>
            <a:ln w="10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2624975" y="4530925"/>
              <a:ext cx="28475" cy="294025"/>
            </a:xfrm>
            <a:custGeom>
              <a:avLst/>
              <a:gdLst/>
              <a:ahLst/>
              <a:cxnLst/>
              <a:rect l="l" t="t" r="r" b="b"/>
              <a:pathLst>
                <a:path w="1139" h="11761" fill="none" extrusionOk="0">
                  <a:moveTo>
                    <a:pt x="1" y="1"/>
                  </a:moveTo>
                  <a:lnTo>
                    <a:pt x="1138" y="1176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1947350" y="4530925"/>
              <a:ext cx="28775" cy="294025"/>
            </a:xfrm>
            <a:custGeom>
              <a:avLst/>
              <a:gdLst/>
              <a:ahLst/>
              <a:cxnLst/>
              <a:rect l="l" t="t" r="r" b="b"/>
              <a:pathLst>
                <a:path w="1151" h="11761" fill="none" extrusionOk="0">
                  <a:moveTo>
                    <a:pt x="1150" y="1"/>
                  </a:moveTo>
                  <a:lnTo>
                    <a:pt x="1" y="1176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2281650" y="4395350"/>
              <a:ext cx="37500" cy="37500"/>
            </a:xfrm>
            <a:custGeom>
              <a:avLst/>
              <a:gdLst/>
              <a:ahLst/>
              <a:cxnLst/>
              <a:rect l="l" t="t" r="r" b="b"/>
              <a:pathLst>
                <a:path w="1500" h="1500" fill="none" extrusionOk="0">
                  <a:moveTo>
                    <a:pt x="1500" y="750"/>
                  </a:moveTo>
                  <a:cubicBezTo>
                    <a:pt x="1500" y="1163"/>
                    <a:pt x="1162" y="1500"/>
                    <a:pt x="750" y="1500"/>
                  </a:cubicBezTo>
                  <a:cubicBezTo>
                    <a:pt x="337" y="1500"/>
                    <a:pt x="0" y="1163"/>
                    <a:pt x="0" y="750"/>
                  </a:cubicBezTo>
                  <a:cubicBezTo>
                    <a:pt x="0" y="338"/>
                    <a:pt x="337" y="0"/>
                    <a:pt x="750" y="0"/>
                  </a:cubicBezTo>
                  <a:cubicBezTo>
                    <a:pt x="1162" y="0"/>
                    <a:pt x="1500" y="338"/>
                    <a:pt x="1500" y="75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281650" y="4516875"/>
              <a:ext cx="37500" cy="37525"/>
            </a:xfrm>
            <a:custGeom>
              <a:avLst/>
              <a:gdLst/>
              <a:ahLst/>
              <a:cxnLst/>
              <a:rect l="l" t="t" r="r" b="b"/>
              <a:pathLst>
                <a:path w="1500" h="1501" fill="none" extrusionOk="0">
                  <a:moveTo>
                    <a:pt x="1500" y="750"/>
                  </a:moveTo>
                  <a:cubicBezTo>
                    <a:pt x="1500" y="1163"/>
                    <a:pt x="1162" y="1500"/>
                    <a:pt x="750" y="1500"/>
                  </a:cubicBezTo>
                  <a:cubicBezTo>
                    <a:pt x="337" y="1500"/>
                    <a:pt x="0" y="1163"/>
                    <a:pt x="0" y="750"/>
                  </a:cubicBezTo>
                  <a:cubicBezTo>
                    <a:pt x="0" y="338"/>
                    <a:pt x="337" y="1"/>
                    <a:pt x="750" y="1"/>
                  </a:cubicBezTo>
                  <a:cubicBezTo>
                    <a:pt x="1162" y="1"/>
                    <a:pt x="1500" y="338"/>
                    <a:pt x="1500" y="75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2281650" y="4638100"/>
              <a:ext cx="37500" cy="37500"/>
            </a:xfrm>
            <a:custGeom>
              <a:avLst/>
              <a:gdLst/>
              <a:ahLst/>
              <a:cxnLst/>
              <a:rect l="l" t="t" r="r" b="b"/>
              <a:pathLst>
                <a:path w="1500" h="1500" fill="none" extrusionOk="0">
                  <a:moveTo>
                    <a:pt x="1500" y="750"/>
                  </a:moveTo>
                  <a:cubicBezTo>
                    <a:pt x="1500" y="1162"/>
                    <a:pt x="1162" y="1500"/>
                    <a:pt x="750" y="1500"/>
                  </a:cubicBezTo>
                  <a:cubicBezTo>
                    <a:pt x="337" y="1500"/>
                    <a:pt x="0" y="1162"/>
                    <a:pt x="0" y="750"/>
                  </a:cubicBezTo>
                  <a:cubicBezTo>
                    <a:pt x="0" y="338"/>
                    <a:pt x="337" y="0"/>
                    <a:pt x="750" y="0"/>
                  </a:cubicBezTo>
                  <a:cubicBezTo>
                    <a:pt x="1162" y="0"/>
                    <a:pt x="1500" y="338"/>
                    <a:pt x="1500" y="75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2281650" y="4759625"/>
              <a:ext cx="37500" cy="37525"/>
            </a:xfrm>
            <a:custGeom>
              <a:avLst/>
              <a:gdLst/>
              <a:ahLst/>
              <a:cxnLst/>
              <a:rect l="l" t="t" r="r" b="b"/>
              <a:pathLst>
                <a:path w="1500" h="1501" fill="none" extrusionOk="0">
                  <a:moveTo>
                    <a:pt x="1500" y="750"/>
                  </a:moveTo>
                  <a:cubicBezTo>
                    <a:pt x="1500" y="1163"/>
                    <a:pt x="1162" y="1500"/>
                    <a:pt x="750" y="1500"/>
                  </a:cubicBezTo>
                  <a:cubicBezTo>
                    <a:pt x="337" y="1500"/>
                    <a:pt x="0" y="1163"/>
                    <a:pt x="0" y="750"/>
                  </a:cubicBezTo>
                  <a:cubicBezTo>
                    <a:pt x="0" y="338"/>
                    <a:pt x="337" y="0"/>
                    <a:pt x="750" y="0"/>
                  </a:cubicBezTo>
                  <a:cubicBezTo>
                    <a:pt x="1162" y="0"/>
                    <a:pt x="1500" y="338"/>
                    <a:pt x="1500" y="75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2145425" y="4166975"/>
              <a:ext cx="309325" cy="87550"/>
            </a:xfrm>
            <a:custGeom>
              <a:avLst/>
              <a:gdLst/>
              <a:ahLst/>
              <a:cxnLst/>
              <a:rect l="l" t="t" r="r" b="b"/>
              <a:pathLst>
                <a:path w="12373" h="3502" extrusionOk="0">
                  <a:moveTo>
                    <a:pt x="200" y="0"/>
                  </a:moveTo>
                  <a:lnTo>
                    <a:pt x="0" y="2250"/>
                  </a:lnTo>
                  <a:cubicBezTo>
                    <a:pt x="0" y="2250"/>
                    <a:pt x="2729" y="3501"/>
                    <a:pt x="6438" y="3501"/>
                  </a:cubicBezTo>
                  <a:cubicBezTo>
                    <a:pt x="8250" y="3501"/>
                    <a:pt x="10296" y="3202"/>
                    <a:pt x="12372" y="2312"/>
                  </a:cubicBezTo>
                  <a:lnTo>
                    <a:pt x="12172" y="0"/>
                  </a:lnTo>
                  <a:cubicBezTo>
                    <a:pt x="10177" y="917"/>
                    <a:pt x="8182" y="1222"/>
                    <a:pt x="6408" y="1222"/>
                  </a:cubicBezTo>
                  <a:cubicBezTo>
                    <a:pt x="2861" y="1222"/>
                    <a:pt x="200" y="0"/>
                    <a:pt x="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2153850" y="4053575"/>
              <a:ext cx="286200" cy="72500"/>
            </a:xfrm>
            <a:custGeom>
              <a:avLst/>
              <a:gdLst/>
              <a:ahLst/>
              <a:cxnLst/>
              <a:rect l="l" t="t" r="r" b="b"/>
              <a:pathLst>
                <a:path w="11448" h="2900" extrusionOk="0">
                  <a:moveTo>
                    <a:pt x="251" y="0"/>
                  </a:moveTo>
                  <a:lnTo>
                    <a:pt x="1" y="2899"/>
                  </a:lnTo>
                  <a:cubicBezTo>
                    <a:pt x="9773" y="2474"/>
                    <a:pt x="11448" y="12"/>
                    <a:pt x="11448" y="12"/>
                  </a:cubicBezTo>
                  <a:lnTo>
                    <a:pt x="11448" y="0"/>
                  </a:lnTo>
                  <a:cubicBezTo>
                    <a:pt x="9673" y="844"/>
                    <a:pt x="7758" y="1265"/>
                    <a:pt x="5845" y="1265"/>
                  </a:cubicBezTo>
                  <a:cubicBezTo>
                    <a:pt x="3931" y="1265"/>
                    <a:pt x="2019" y="844"/>
                    <a:pt x="251" y="0"/>
                  </a:cubicBezTo>
                  <a:close/>
                </a:path>
              </a:pathLst>
            </a:custGeom>
            <a:solidFill>
              <a:srgbClr val="F29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2024525" y="3828925"/>
              <a:ext cx="35000" cy="18775"/>
            </a:xfrm>
            <a:custGeom>
              <a:avLst/>
              <a:gdLst/>
              <a:ahLst/>
              <a:cxnLst/>
              <a:rect l="l" t="t" r="r" b="b"/>
              <a:pathLst>
                <a:path w="1400" h="751" extrusionOk="0">
                  <a:moveTo>
                    <a:pt x="700" y="1"/>
                  </a:moveTo>
                  <a:cubicBezTo>
                    <a:pt x="313" y="1"/>
                    <a:pt x="0" y="176"/>
                    <a:pt x="0" y="376"/>
                  </a:cubicBezTo>
                  <a:cubicBezTo>
                    <a:pt x="0" y="588"/>
                    <a:pt x="313" y="751"/>
                    <a:pt x="700" y="751"/>
                  </a:cubicBezTo>
                  <a:cubicBezTo>
                    <a:pt x="1087" y="751"/>
                    <a:pt x="1400" y="588"/>
                    <a:pt x="1400" y="376"/>
                  </a:cubicBezTo>
                  <a:cubicBezTo>
                    <a:pt x="1400" y="176"/>
                    <a:pt x="1087" y="1"/>
                    <a:pt x="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169800" y="3967025"/>
              <a:ext cx="35000" cy="18775"/>
            </a:xfrm>
            <a:custGeom>
              <a:avLst/>
              <a:gdLst/>
              <a:ahLst/>
              <a:cxnLst/>
              <a:rect l="l" t="t" r="r" b="b"/>
              <a:pathLst>
                <a:path w="1400" h="751" extrusionOk="0">
                  <a:moveTo>
                    <a:pt x="700" y="0"/>
                  </a:moveTo>
                  <a:cubicBezTo>
                    <a:pt x="313" y="0"/>
                    <a:pt x="0" y="163"/>
                    <a:pt x="0" y="375"/>
                  </a:cubicBezTo>
                  <a:cubicBezTo>
                    <a:pt x="0" y="575"/>
                    <a:pt x="313" y="750"/>
                    <a:pt x="700" y="750"/>
                  </a:cubicBezTo>
                  <a:cubicBezTo>
                    <a:pt x="1087" y="750"/>
                    <a:pt x="1400" y="575"/>
                    <a:pt x="1400" y="375"/>
                  </a:cubicBezTo>
                  <a:cubicBezTo>
                    <a:pt x="1400" y="163"/>
                    <a:pt x="108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2128250" y="3930775"/>
              <a:ext cx="23450" cy="12850"/>
            </a:xfrm>
            <a:custGeom>
              <a:avLst/>
              <a:gdLst/>
              <a:ahLst/>
              <a:cxnLst/>
              <a:rect l="l" t="t" r="r" b="b"/>
              <a:pathLst>
                <a:path w="938" h="514" extrusionOk="0">
                  <a:moveTo>
                    <a:pt x="463" y="1"/>
                  </a:moveTo>
                  <a:cubicBezTo>
                    <a:pt x="213" y="1"/>
                    <a:pt x="0" y="126"/>
                    <a:pt x="0" y="263"/>
                  </a:cubicBezTo>
                  <a:cubicBezTo>
                    <a:pt x="0" y="401"/>
                    <a:pt x="213" y="513"/>
                    <a:pt x="463" y="513"/>
                  </a:cubicBezTo>
                  <a:cubicBezTo>
                    <a:pt x="725" y="513"/>
                    <a:pt x="937" y="401"/>
                    <a:pt x="937" y="263"/>
                  </a:cubicBezTo>
                  <a:cubicBezTo>
                    <a:pt x="937" y="113"/>
                    <a:pt x="725" y="1"/>
                    <a:pt x="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2116050" y="3847675"/>
              <a:ext cx="23775" cy="12850"/>
            </a:xfrm>
            <a:custGeom>
              <a:avLst/>
              <a:gdLst/>
              <a:ahLst/>
              <a:cxnLst/>
              <a:rect l="l" t="t" r="r" b="b"/>
              <a:pathLst>
                <a:path w="951" h="514" extrusionOk="0">
                  <a:moveTo>
                    <a:pt x="476" y="1"/>
                  </a:moveTo>
                  <a:cubicBezTo>
                    <a:pt x="213" y="1"/>
                    <a:pt x="1" y="113"/>
                    <a:pt x="1" y="263"/>
                  </a:cubicBezTo>
                  <a:cubicBezTo>
                    <a:pt x="1" y="401"/>
                    <a:pt x="213" y="513"/>
                    <a:pt x="476" y="513"/>
                  </a:cubicBezTo>
                  <a:cubicBezTo>
                    <a:pt x="738" y="513"/>
                    <a:pt x="951" y="401"/>
                    <a:pt x="951" y="263"/>
                  </a:cubicBezTo>
                  <a:cubicBezTo>
                    <a:pt x="951" y="113"/>
                    <a:pt x="738" y="1"/>
                    <a:pt x="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2551575" y="3835175"/>
              <a:ext cx="23450" cy="12525"/>
            </a:xfrm>
            <a:custGeom>
              <a:avLst/>
              <a:gdLst/>
              <a:ahLst/>
              <a:cxnLst/>
              <a:rect l="l" t="t" r="r" b="b"/>
              <a:pathLst>
                <a:path w="938" h="501" extrusionOk="0">
                  <a:moveTo>
                    <a:pt x="475" y="1"/>
                  </a:moveTo>
                  <a:cubicBezTo>
                    <a:pt x="213" y="1"/>
                    <a:pt x="0" y="113"/>
                    <a:pt x="0" y="251"/>
                  </a:cubicBezTo>
                  <a:cubicBezTo>
                    <a:pt x="0" y="388"/>
                    <a:pt x="213" y="501"/>
                    <a:pt x="475" y="501"/>
                  </a:cubicBezTo>
                  <a:cubicBezTo>
                    <a:pt x="725" y="501"/>
                    <a:pt x="937" y="388"/>
                    <a:pt x="937" y="251"/>
                  </a:cubicBezTo>
                  <a:cubicBezTo>
                    <a:pt x="937" y="113"/>
                    <a:pt x="725" y="1"/>
                    <a:pt x="4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2346000" y="3721475"/>
              <a:ext cx="23775" cy="12825"/>
            </a:xfrm>
            <a:custGeom>
              <a:avLst/>
              <a:gdLst/>
              <a:ahLst/>
              <a:cxnLst/>
              <a:rect l="l" t="t" r="r" b="b"/>
              <a:pathLst>
                <a:path w="951" h="513" extrusionOk="0">
                  <a:moveTo>
                    <a:pt x="475" y="0"/>
                  </a:moveTo>
                  <a:cubicBezTo>
                    <a:pt x="213" y="0"/>
                    <a:pt x="0" y="113"/>
                    <a:pt x="0" y="262"/>
                  </a:cubicBezTo>
                  <a:cubicBezTo>
                    <a:pt x="0" y="400"/>
                    <a:pt x="213" y="512"/>
                    <a:pt x="475" y="512"/>
                  </a:cubicBezTo>
                  <a:cubicBezTo>
                    <a:pt x="738" y="512"/>
                    <a:pt x="950" y="400"/>
                    <a:pt x="950" y="262"/>
                  </a:cubicBezTo>
                  <a:cubicBezTo>
                    <a:pt x="950" y="113"/>
                    <a:pt x="738" y="0"/>
                    <a:pt x="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392225" y="3979200"/>
              <a:ext cx="23775" cy="12850"/>
            </a:xfrm>
            <a:custGeom>
              <a:avLst/>
              <a:gdLst/>
              <a:ahLst/>
              <a:cxnLst/>
              <a:rect l="l" t="t" r="r" b="b"/>
              <a:pathLst>
                <a:path w="951" h="514" extrusionOk="0">
                  <a:moveTo>
                    <a:pt x="476" y="1"/>
                  </a:moveTo>
                  <a:cubicBezTo>
                    <a:pt x="213" y="1"/>
                    <a:pt x="1" y="126"/>
                    <a:pt x="1" y="263"/>
                  </a:cubicBezTo>
                  <a:cubicBezTo>
                    <a:pt x="1" y="401"/>
                    <a:pt x="213" y="513"/>
                    <a:pt x="476" y="513"/>
                  </a:cubicBezTo>
                  <a:cubicBezTo>
                    <a:pt x="738" y="513"/>
                    <a:pt x="951" y="401"/>
                    <a:pt x="951" y="263"/>
                  </a:cubicBezTo>
                  <a:cubicBezTo>
                    <a:pt x="951" y="126"/>
                    <a:pt x="738" y="1"/>
                    <a:pt x="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2276950" y="3917650"/>
              <a:ext cx="23450" cy="12525"/>
            </a:xfrm>
            <a:custGeom>
              <a:avLst/>
              <a:gdLst/>
              <a:ahLst/>
              <a:cxnLst/>
              <a:rect l="l" t="t" r="r" b="b"/>
              <a:pathLst>
                <a:path w="938" h="501" extrusionOk="0">
                  <a:moveTo>
                    <a:pt x="463" y="1"/>
                  </a:moveTo>
                  <a:cubicBezTo>
                    <a:pt x="213" y="1"/>
                    <a:pt x="1" y="113"/>
                    <a:pt x="1" y="251"/>
                  </a:cubicBezTo>
                  <a:cubicBezTo>
                    <a:pt x="1" y="388"/>
                    <a:pt x="213" y="501"/>
                    <a:pt x="463" y="501"/>
                  </a:cubicBezTo>
                  <a:cubicBezTo>
                    <a:pt x="725" y="501"/>
                    <a:pt x="938" y="388"/>
                    <a:pt x="938" y="251"/>
                  </a:cubicBezTo>
                  <a:cubicBezTo>
                    <a:pt x="938" y="113"/>
                    <a:pt x="725" y="1"/>
                    <a:pt x="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973600" y="3684275"/>
              <a:ext cx="23450" cy="12525"/>
            </a:xfrm>
            <a:custGeom>
              <a:avLst/>
              <a:gdLst/>
              <a:ahLst/>
              <a:cxnLst/>
              <a:rect l="l" t="t" r="r" b="b"/>
              <a:pathLst>
                <a:path w="938" h="501" extrusionOk="0">
                  <a:moveTo>
                    <a:pt x="463" y="1"/>
                  </a:moveTo>
                  <a:cubicBezTo>
                    <a:pt x="213" y="1"/>
                    <a:pt x="0" y="113"/>
                    <a:pt x="0" y="251"/>
                  </a:cubicBezTo>
                  <a:cubicBezTo>
                    <a:pt x="0" y="388"/>
                    <a:pt x="213" y="501"/>
                    <a:pt x="463" y="501"/>
                  </a:cubicBezTo>
                  <a:cubicBezTo>
                    <a:pt x="725" y="501"/>
                    <a:pt x="938" y="388"/>
                    <a:pt x="938" y="251"/>
                  </a:cubicBezTo>
                  <a:cubicBezTo>
                    <a:pt x="938" y="113"/>
                    <a:pt x="725" y="1"/>
                    <a:pt x="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2204775" y="3555250"/>
              <a:ext cx="23775" cy="12525"/>
            </a:xfrm>
            <a:custGeom>
              <a:avLst/>
              <a:gdLst/>
              <a:ahLst/>
              <a:cxnLst/>
              <a:rect l="l" t="t" r="r" b="b"/>
              <a:pathLst>
                <a:path w="951" h="501" extrusionOk="0">
                  <a:moveTo>
                    <a:pt x="476" y="1"/>
                  </a:moveTo>
                  <a:cubicBezTo>
                    <a:pt x="213" y="1"/>
                    <a:pt x="1" y="113"/>
                    <a:pt x="1" y="251"/>
                  </a:cubicBezTo>
                  <a:cubicBezTo>
                    <a:pt x="1" y="388"/>
                    <a:pt x="213" y="501"/>
                    <a:pt x="476" y="501"/>
                  </a:cubicBezTo>
                  <a:cubicBezTo>
                    <a:pt x="738" y="501"/>
                    <a:pt x="951" y="388"/>
                    <a:pt x="951" y="251"/>
                  </a:cubicBezTo>
                  <a:cubicBezTo>
                    <a:pt x="951" y="113"/>
                    <a:pt x="738" y="1"/>
                    <a:pt x="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2279775" y="3519325"/>
              <a:ext cx="35000" cy="18775"/>
            </a:xfrm>
            <a:custGeom>
              <a:avLst/>
              <a:gdLst/>
              <a:ahLst/>
              <a:cxnLst/>
              <a:rect l="l" t="t" r="r" b="b"/>
              <a:pathLst>
                <a:path w="1400" h="751" extrusionOk="0">
                  <a:moveTo>
                    <a:pt x="700" y="1"/>
                  </a:moveTo>
                  <a:cubicBezTo>
                    <a:pt x="312" y="1"/>
                    <a:pt x="0" y="176"/>
                    <a:pt x="0" y="376"/>
                  </a:cubicBezTo>
                  <a:cubicBezTo>
                    <a:pt x="0" y="588"/>
                    <a:pt x="312" y="750"/>
                    <a:pt x="700" y="750"/>
                  </a:cubicBezTo>
                  <a:cubicBezTo>
                    <a:pt x="1087" y="750"/>
                    <a:pt x="1400" y="588"/>
                    <a:pt x="1400" y="376"/>
                  </a:cubicBezTo>
                  <a:cubicBezTo>
                    <a:pt x="1400" y="176"/>
                    <a:pt x="1087" y="1"/>
                    <a:pt x="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2454725" y="3905175"/>
              <a:ext cx="35325" cy="18750"/>
            </a:xfrm>
            <a:custGeom>
              <a:avLst/>
              <a:gdLst/>
              <a:ahLst/>
              <a:cxnLst/>
              <a:rect l="l" t="t" r="r" b="b"/>
              <a:pathLst>
                <a:path w="1413" h="750" extrusionOk="0">
                  <a:moveTo>
                    <a:pt x="713" y="0"/>
                  </a:moveTo>
                  <a:cubicBezTo>
                    <a:pt x="313" y="0"/>
                    <a:pt x="0" y="163"/>
                    <a:pt x="0" y="375"/>
                  </a:cubicBezTo>
                  <a:cubicBezTo>
                    <a:pt x="0" y="575"/>
                    <a:pt x="313" y="750"/>
                    <a:pt x="713" y="750"/>
                  </a:cubicBezTo>
                  <a:cubicBezTo>
                    <a:pt x="1100" y="750"/>
                    <a:pt x="1412" y="575"/>
                    <a:pt x="1412" y="375"/>
                  </a:cubicBezTo>
                  <a:cubicBezTo>
                    <a:pt x="1412" y="163"/>
                    <a:pt x="1100" y="0"/>
                    <a:pt x="7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2228525" y="3838300"/>
              <a:ext cx="35025" cy="18775"/>
            </a:xfrm>
            <a:custGeom>
              <a:avLst/>
              <a:gdLst/>
              <a:ahLst/>
              <a:cxnLst/>
              <a:rect l="l" t="t" r="r" b="b"/>
              <a:pathLst>
                <a:path w="1401" h="751" extrusionOk="0">
                  <a:moveTo>
                    <a:pt x="700" y="1"/>
                  </a:moveTo>
                  <a:cubicBezTo>
                    <a:pt x="313" y="1"/>
                    <a:pt x="1" y="176"/>
                    <a:pt x="1" y="376"/>
                  </a:cubicBezTo>
                  <a:cubicBezTo>
                    <a:pt x="1" y="588"/>
                    <a:pt x="313" y="751"/>
                    <a:pt x="700" y="751"/>
                  </a:cubicBezTo>
                  <a:cubicBezTo>
                    <a:pt x="1088" y="751"/>
                    <a:pt x="1400" y="588"/>
                    <a:pt x="1400" y="376"/>
                  </a:cubicBezTo>
                  <a:cubicBezTo>
                    <a:pt x="1400" y="176"/>
                    <a:pt x="1088" y="1"/>
                    <a:pt x="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2582500" y="3696150"/>
              <a:ext cx="35025" cy="18775"/>
            </a:xfrm>
            <a:custGeom>
              <a:avLst/>
              <a:gdLst/>
              <a:ahLst/>
              <a:cxnLst/>
              <a:rect l="l" t="t" r="r" b="b"/>
              <a:pathLst>
                <a:path w="1401" h="751" extrusionOk="0">
                  <a:moveTo>
                    <a:pt x="700" y="1"/>
                  </a:moveTo>
                  <a:cubicBezTo>
                    <a:pt x="313" y="1"/>
                    <a:pt x="0" y="176"/>
                    <a:pt x="0" y="376"/>
                  </a:cubicBezTo>
                  <a:cubicBezTo>
                    <a:pt x="0" y="588"/>
                    <a:pt x="313" y="751"/>
                    <a:pt x="700" y="751"/>
                  </a:cubicBezTo>
                  <a:cubicBezTo>
                    <a:pt x="1088" y="751"/>
                    <a:pt x="1400" y="588"/>
                    <a:pt x="1400" y="376"/>
                  </a:cubicBezTo>
                  <a:cubicBezTo>
                    <a:pt x="1400" y="176"/>
                    <a:pt x="1088" y="1"/>
                    <a:pt x="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35"/>
          <p:cNvGrpSpPr/>
          <p:nvPr/>
        </p:nvGrpSpPr>
        <p:grpSpPr>
          <a:xfrm>
            <a:off x="6495722" y="629997"/>
            <a:ext cx="1141869" cy="317842"/>
            <a:chOff x="6289700" y="4748575"/>
            <a:chExt cx="934350" cy="260100"/>
          </a:xfrm>
        </p:grpSpPr>
        <p:sp>
          <p:nvSpPr>
            <p:cNvPr id="752" name="Google Shape;752;p35"/>
            <p:cNvSpPr/>
            <p:nvPr/>
          </p:nvSpPr>
          <p:spPr>
            <a:xfrm>
              <a:off x="628970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6626825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696395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A2644C14-20F7-88F6-C019-EC63A30CC8DE}"/>
              </a:ext>
            </a:extLst>
          </p:cNvPr>
          <p:cNvSpPr/>
          <p:nvPr/>
        </p:nvSpPr>
        <p:spPr>
          <a:xfrm>
            <a:off x="6982550" y="2697168"/>
            <a:ext cx="173054" cy="168494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58"/>
          <p:cNvSpPr/>
          <p:nvPr/>
        </p:nvSpPr>
        <p:spPr>
          <a:xfrm>
            <a:off x="5597418" y="1826813"/>
            <a:ext cx="2443200" cy="2443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1" name="Google Shape;1991;p58"/>
          <p:cNvGrpSpPr/>
          <p:nvPr/>
        </p:nvGrpSpPr>
        <p:grpSpPr>
          <a:xfrm>
            <a:off x="5456244" y="1583266"/>
            <a:ext cx="2967751" cy="2930282"/>
            <a:chOff x="5456244" y="1583266"/>
            <a:chExt cx="2967751" cy="2930282"/>
          </a:xfrm>
        </p:grpSpPr>
        <p:grpSp>
          <p:nvGrpSpPr>
            <p:cNvPr id="1992" name="Google Shape;1992;p58"/>
            <p:cNvGrpSpPr/>
            <p:nvPr/>
          </p:nvGrpSpPr>
          <p:grpSpPr>
            <a:xfrm flipH="1">
              <a:off x="5456244" y="1583266"/>
              <a:ext cx="2967751" cy="2930282"/>
              <a:chOff x="5188850" y="3506300"/>
              <a:chExt cx="1920750" cy="1896500"/>
            </a:xfrm>
          </p:grpSpPr>
          <p:sp>
            <p:nvSpPr>
              <p:cNvPr id="1993" name="Google Shape;1993;p58"/>
              <p:cNvSpPr/>
              <p:nvPr/>
            </p:nvSpPr>
            <p:spPr>
              <a:xfrm>
                <a:off x="5898150" y="3506300"/>
                <a:ext cx="722175" cy="499650"/>
              </a:xfrm>
              <a:custGeom>
                <a:avLst/>
                <a:gdLst/>
                <a:ahLst/>
                <a:cxnLst/>
                <a:rect l="l" t="t" r="r" b="b"/>
                <a:pathLst>
                  <a:path w="28887" h="19986" extrusionOk="0">
                    <a:moveTo>
                      <a:pt x="15234" y="0"/>
                    </a:moveTo>
                    <a:cubicBezTo>
                      <a:pt x="11523" y="0"/>
                      <a:pt x="7714" y="1122"/>
                      <a:pt x="5004" y="3467"/>
                    </a:cubicBezTo>
                    <a:cubicBezTo>
                      <a:pt x="1" y="7778"/>
                      <a:pt x="2467" y="19578"/>
                      <a:pt x="2467" y="19578"/>
                    </a:cubicBezTo>
                    <a:lnTo>
                      <a:pt x="4987" y="19986"/>
                    </a:lnTo>
                    <a:cubicBezTo>
                      <a:pt x="4987" y="19986"/>
                      <a:pt x="10522" y="9775"/>
                      <a:pt x="18935" y="9775"/>
                    </a:cubicBezTo>
                    <a:cubicBezTo>
                      <a:pt x="19070" y="9775"/>
                      <a:pt x="19205" y="9778"/>
                      <a:pt x="19341" y="9783"/>
                    </a:cubicBezTo>
                    <a:cubicBezTo>
                      <a:pt x="28000" y="10120"/>
                      <a:pt x="28887" y="12374"/>
                      <a:pt x="28887" y="12374"/>
                    </a:cubicBezTo>
                    <a:cubicBezTo>
                      <a:pt x="28550" y="8825"/>
                      <a:pt x="28692" y="5720"/>
                      <a:pt x="23724" y="2349"/>
                    </a:cubicBezTo>
                    <a:cubicBezTo>
                      <a:pt x="21446" y="803"/>
                      <a:pt x="18375" y="0"/>
                      <a:pt x="15234" y="0"/>
                    </a:cubicBezTo>
                    <a:close/>
                  </a:path>
                </a:pathLst>
              </a:custGeom>
              <a:solidFill>
                <a:srgbClr val="E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58"/>
              <p:cNvSpPr/>
              <p:nvPr/>
            </p:nvSpPr>
            <p:spPr>
              <a:xfrm>
                <a:off x="5188850" y="4583925"/>
                <a:ext cx="1920750" cy="818875"/>
              </a:xfrm>
              <a:custGeom>
                <a:avLst/>
                <a:gdLst/>
                <a:ahLst/>
                <a:cxnLst/>
                <a:rect l="l" t="t" r="r" b="b"/>
                <a:pathLst>
                  <a:path w="76830" h="32755" extrusionOk="0">
                    <a:moveTo>
                      <a:pt x="31549" y="0"/>
                    </a:moveTo>
                    <a:cubicBezTo>
                      <a:pt x="31549" y="0"/>
                      <a:pt x="18490" y="2289"/>
                      <a:pt x="10150" y="8287"/>
                    </a:cubicBezTo>
                    <a:cubicBezTo>
                      <a:pt x="9831" y="8517"/>
                      <a:pt x="9511" y="8766"/>
                      <a:pt x="9228" y="9032"/>
                    </a:cubicBezTo>
                    <a:cubicBezTo>
                      <a:pt x="1669" y="15650"/>
                      <a:pt x="1" y="32755"/>
                      <a:pt x="1" y="32755"/>
                    </a:cubicBezTo>
                    <a:lnTo>
                      <a:pt x="76830" y="32755"/>
                    </a:lnTo>
                    <a:cubicBezTo>
                      <a:pt x="76830" y="32755"/>
                      <a:pt x="76103" y="29224"/>
                      <a:pt x="74701" y="24717"/>
                    </a:cubicBezTo>
                    <a:cubicBezTo>
                      <a:pt x="72820" y="18471"/>
                      <a:pt x="69697" y="10380"/>
                      <a:pt x="65616" y="7506"/>
                    </a:cubicBezTo>
                    <a:cubicBezTo>
                      <a:pt x="58590" y="2556"/>
                      <a:pt x="48529" y="710"/>
                      <a:pt x="48529" y="710"/>
                    </a:cubicBezTo>
                    <a:lnTo>
                      <a:pt x="315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58"/>
              <p:cNvSpPr/>
              <p:nvPr/>
            </p:nvSpPr>
            <p:spPr>
              <a:xfrm>
                <a:off x="5977550" y="4212200"/>
                <a:ext cx="428975" cy="451450"/>
              </a:xfrm>
              <a:custGeom>
                <a:avLst/>
                <a:gdLst/>
                <a:ahLst/>
                <a:cxnLst/>
                <a:rect l="l" t="t" r="r" b="b"/>
                <a:pathLst>
                  <a:path w="17159" h="18058" extrusionOk="0">
                    <a:moveTo>
                      <a:pt x="622" y="0"/>
                    </a:moveTo>
                    <a:lnTo>
                      <a:pt x="1" y="14852"/>
                    </a:lnTo>
                    <a:cubicBezTo>
                      <a:pt x="1" y="14852"/>
                      <a:pt x="4253" y="18058"/>
                      <a:pt x="9551" y="18058"/>
                    </a:cubicBezTo>
                    <a:cubicBezTo>
                      <a:pt x="11424" y="18058"/>
                      <a:pt x="13427" y="17657"/>
                      <a:pt x="15420" y="16573"/>
                    </a:cubicBezTo>
                    <a:cubicBezTo>
                      <a:pt x="15970" y="16289"/>
                      <a:pt x="16484" y="15952"/>
                      <a:pt x="16981" y="15579"/>
                    </a:cubicBezTo>
                    <a:lnTo>
                      <a:pt x="17159" y="11285"/>
                    </a:lnTo>
                    <a:lnTo>
                      <a:pt x="15189" y="9955"/>
                    </a:lnTo>
                    <a:lnTo>
                      <a:pt x="622" y="0"/>
                    </a:lnTo>
                    <a:close/>
                  </a:path>
                </a:pathLst>
              </a:custGeom>
              <a:solidFill>
                <a:srgbClr val="E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58"/>
              <p:cNvSpPr/>
              <p:nvPr/>
            </p:nvSpPr>
            <p:spPr>
              <a:xfrm>
                <a:off x="6099100" y="4386075"/>
                <a:ext cx="307425" cy="240450"/>
              </a:xfrm>
              <a:custGeom>
                <a:avLst/>
                <a:gdLst/>
                <a:ahLst/>
                <a:cxnLst/>
                <a:rect l="l" t="t" r="r" b="b"/>
                <a:pathLst>
                  <a:path w="12297" h="961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" y="1"/>
                      <a:pt x="4330" y="6850"/>
                      <a:pt x="10558" y="9618"/>
                    </a:cubicBezTo>
                    <a:cubicBezTo>
                      <a:pt x="11108" y="9334"/>
                      <a:pt x="11622" y="8997"/>
                      <a:pt x="12119" y="8624"/>
                    </a:cubicBezTo>
                    <a:lnTo>
                      <a:pt x="12297" y="4330"/>
                    </a:lnTo>
                    <a:lnTo>
                      <a:pt x="10327" y="29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F61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58"/>
              <p:cNvSpPr/>
              <p:nvPr/>
            </p:nvSpPr>
            <p:spPr>
              <a:xfrm>
                <a:off x="6560875" y="3995650"/>
                <a:ext cx="123725" cy="227200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9088" extrusionOk="0">
                    <a:moveTo>
                      <a:pt x="2198" y="0"/>
                    </a:moveTo>
                    <a:cubicBezTo>
                      <a:pt x="1094" y="0"/>
                      <a:pt x="0" y="1192"/>
                      <a:pt x="0" y="1192"/>
                    </a:cubicBezTo>
                    <a:lnTo>
                      <a:pt x="89" y="8946"/>
                    </a:lnTo>
                    <a:cubicBezTo>
                      <a:pt x="406" y="9043"/>
                      <a:pt x="705" y="9088"/>
                      <a:pt x="986" y="9088"/>
                    </a:cubicBezTo>
                    <a:cubicBezTo>
                      <a:pt x="3966" y="9088"/>
                      <a:pt x="4949" y="4027"/>
                      <a:pt x="3797" y="1352"/>
                    </a:cubicBezTo>
                    <a:cubicBezTo>
                      <a:pt x="3368" y="334"/>
                      <a:pt x="2781" y="0"/>
                      <a:pt x="2198" y="0"/>
                    </a:cubicBezTo>
                    <a:close/>
                  </a:path>
                </a:pathLst>
              </a:custGeom>
              <a:solidFill>
                <a:srgbClr val="CF61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58"/>
              <p:cNvSpPr/>
              <p:nvPr/>
            </p:nvSpPr>
            <p:spPr>
              <a:xfrm>
                <a:off x="5966025" y="3593400"/>
                <a:ext cx="654300" cy="898650"/>
              </a:xfrm>
              <a:custGeom>
                <a:avLst/>
                <a:gdLst/>
                <a:ahLst/>
                <a:cxnLst/>
                <a:rect l="l" t="t" r="r" b="b"/>
                <a:pathLst>
                  <a:path w="26172" h="35946" extrusionOk="0">
                    <a:moveTo>
                      <a:pt x="12930" y="0"/>
                    </a:moveTo>
                    <a:cubicBezTo>
                      <a:pt x="11627" y="0"/>
                      <a:pt x="10278" y="100"/>
                      <a:pt x="8908" y="302"/>
                    </a:cubicBezTo>
                    <a:cubicBezTo>
                      <a:pt x="0" y="1633"/>
                      <a:pt x="781" y="10984"/>
                      <a:pt x="781" y="10984"/>
                    </a:cubicBezTo>
                    <a:lnTo>
                      <a:pt x="834" y="16165"/>
                    </a:lnTo>
                    <a:lnTo>
                      <a:pt x="941" y="25853"/>
                    </a:lnTo>
                    <a:lnTo>
                      <a:pt x="959" y="27716"/>
                    </a:lnTo>
                    <a:cubicBezTo>
                      <a:pt x="1278" y="28070"/>
                      <a:pt x="7222" y="35523"/>
                      <a:pt x="16378" y="35931"/>
                    </a:cubicBezTo>
                    <a:cubicBezTo>
                      <a:pt x="16593" y="35941"/>
                      <a:pt x="16804" y="35946"/>
                      <a:pt x="17011" y="35946"/>
                    </a:cubicBezTo>
                    <a:cubicBezTo>
                      <a:pt x="25604" y="35946"/>
                      <a:pt x="25959" y="27485"/>
                      <a:pt x="25959" y="27485"/>
                    </a:cubicBezTo>
                    <a:lnTo>
                      <a:pt x="26048" y="20494"/>
                    </a:lnTo>
                    <a:lnTo>
                      <a:pt x="26066" y="18223"/>
                    </a:lnTo>
                    <a:lnTo>
                      <a:pt x="26172" y="8925"/>
                    </a:lnTo>
                    <a:cubicBezTo>
                      <a:pt x="26119" y="7328"/>
                      <a:pt x="25569" y="5802"/>
                      <a:pt x="24628" y="4525"/>
                    </a:cubicBezTo>
                    <a:cubicBezTo>
                      <a:pt x="24540" y="4383"/>
                      <a:pt x="24451" y="4277"/>
                      <a:pt x="24344" y="4170"/>
                    </a:cubicBezTo>
                    <a:cubicBezTo>
                      <a:pt x="22047" y="1410"/>
                      <a:pt x="17814" y="0"/>
                      <a:pt x="12930" y="0"/>
                    </a:cubicBezTo>
                    <a:close/>
                  </a:path>
                </a:pathLst>
              </a:custGeom>
              <a:solidFill>
                <a:srgbClr val="E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58"/>
              <p:cNvSpPr/>
              <p:nvPr/>
            </p:nvSpPr>
            <p:spPr>
              <a:xfrm>
                <a:off x="6396075" y="3927850"/>
                <a:ext cx="111600" cy="196450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7858" extrusionOk="0">
                    <a:moveTo>
                      <a:pt x="1553" y="1"/>
                    </a:moveTo>
                    <a:cubicBezTo>
                      <a:pt x="1358" y="1"/>
                      <a:pt x="1181" y="161"/>
                      <a:pt x="1181" y="356"/>
                    </a:cubicBezTo>
                    <a:lnTo>
                      <a:pt x="1092" y="3195"/>
                    </a:lnTo>
                    <a:cubicBezTo>
                      <a:pt x="1092" y="3372"/>
                      <a:pt x="1216" y="3532"/>
                      <a:pt x="1394" y="3567"/>
                    </a:cubicBezTo>
                    <a:cubicBezTo>
                      <a:pt x="1394" y="3567"/>
                      <a:pt x="2973" y="3940"/>
                      <a:pt x="3665" y="7010"/>
                    </a:cubicBezTo>
                    <a:cubicBezTo>
                      <a:pt x="3665" y="7027"/>
                      <a:pt x="3682" y="7063"/>
                      <a:pt x="3682" y="7098"/>
                    </a:cubicBezTo>
                    <a:cubicBezTo>
                      <a:pt x="3636" y="7145"/>
                      <a:pt x="3527" y="7167"/>
                      <a:pt x="3371" y="7167"/>
                    </a:cubicBezTo>
                    <a:cubicBezTo>
                      <a:pt x="2815" y="7167"/>
                      <a:pt x="1662" y="6889"/>
                      <a:pt x="595" y="6460"/>
                    </a:cubicBezTo>
                    <a:cubicBezTo>
                      <a:pt x="564" y="6453"/>
                      <a:pt x="534" y="6450"/>
                      <a:pt x="506" y="6450"/>
                    </a:cubicBezTo>
                    <a:cubicBezTo>
                      <a:pt x="158" y="6450"/>
                      <a:pt x="1" y="6919"/>
                      <a:pt x="329" y="7116"/>
                    </a:cubicBezTo>
                    <a:cubicBezTo>
                      <a:pt x="1056" y="7418"/>
                      <a:pt x="1802" y="7631"/>
                      <a:pt x="2565" y="7790"/>
                    </a:cubicBezTo>
                    <a:cubicBezTo>
                      <a:pt x="2824" y="7832"/>
                      <a:pt x="3076" y="7858"/>
                      <a:pt x="3306" y="7858"/>
                    </a:cubicBezTo>
                    <a:cubicBezTo>
                      <a:pt x="3657" y="7858"/>
                      <a:pt x="3958" y="7798"/>
                      <a:pt x="4162" y="7648"/>
                    </a:cubicBezTo>
                    <a:cubicBezTo>
                      <a:pt x="4374" y="7435"/>
                      <a:pt x="4463" y="7134"/>
                      <a:pt x="4374" y="6850"/>
                    </a:cubicBezTo>
                    <a:cubicBezTo>
                      <a:pt x="3753" y="4064"/>
                      <a:pt x="2423" y="3212"/>
                      <a:pt x="1837" y="2946"/>
                    </a:cubicBezTo>
                    <a:lnTo>
                      <a:pt x="1908" y="374"/>
                    </a:lnTo>
                    <a:cubicBezTo>
                      <a:pt x="1908" y="178"/>
                      <a:pt x="1748" y="19"/>
                      <a:pt x="15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58"/>
              <p:cNvSpPr/>
              <p:nvPr/>
            </p:nvSpPr>
            <p:spPr>
              <a:xfrm rot="836149">
                <a:off x="6200225" y="3810975"/>
                <a:ext cx="165050" cy="77825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3113" extrusionOk="0">
                    <a:moveTo>
                      <a:pt x="5189" y="1"/>
                    </a:moveTo>
                    <a:cubicBezTo>
                      <a:pt x="3771" y="1"/>
                      <a:pt x="1392" y="256"/>
                      <a:pt x="1" y="1801"/>
                    </a:cubicBezTo>
                    <a:cubicBezTo>
                      <a:pt x="328" y="2619"/>
                      <a:pt x="1105" y="3112"/>
                      <a:pt x="1930" y="3112"/>
                    </a:cubicBezTo>
                    <a:cubicBezTo>
                      <a:pt x="2180" y="3112"/>
                      <a:pt x="2433" y="3067"/>
                      <a:pt x="2680" y="2973"/>
                    </a:cubicBezTo>
                    <a:cubicBezTo>
                      <a:pt x="3372" y="2706"/>
                      <a:pt x="4082" y="2511"/>
                      <a:pt x="4809" y="2387"/>
                    </a:cubicBezTo>
                    <a:cubicBezTo>
                      <a:pt x="5892" y="2192"/>
                      <a:pt x="6602" y="1145"/>
                      <a:pt x="6353" y="63"/>
                    </a:cubicBezTo>
                    <a:cubicBezTo>
                      <a:pt x="6353" y="63"/>
                      <a:pt x="5888" y="1"/>
                      <a:pt x="5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58"/>
              <p:cNvSpPr/>
              <p:nvPr/>
            </p:nvSpPr>
            <p:spPr>
              <a:xfrm rot="21061798">
                <a:off x="6452176" y="3817602"/>
                <a:ext cx="165050" cy="84873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3425" extrusionOk="0">
                    <a:moveTo>
                      <a:pt x="594" y="1"/>
                    </a:moveTo>
                    <a:cubicBezTo>
                      <a:pt x="430" y="1"/>
                      <a:pt x="338" y="5"/>
                      <a:pt x="338" y="5"/>
                    </a:cubicBezTo>
                    <a:cubicBezTo>
                      <a:pt x="1" y="1052"/>
                      <a:pt x="622" y="2170"/>
                      <a:pt x="1687" y="2436"/>
                    </a:cubicBezTo>
                    <a:cubicBezTo>
                      <a:pt x="2396" y="2631"/>
                      <a:pt x="3088" y="2897"/>
                      <a:pt x="3745" y="3217"/>
                    </a:cubicBezTo>
                    <a:cubicBezTo>
                      <a:pt x="4037" y="3358"/>
                      <a:pt x="4345" y="3424"/>
                      <a:pt x="4648" y="3424"/>
                    </a:cubicBezTo>
                    <a:cubicBezTo>
                      <a:pt x="5412" y="3424"/>
                      <a:pt x="6144" y="3000"/>
                      <a:pt x="6513" y="2276"/>
                    </a:cubicBezTo>
                    <a:cubicBezTo>
                      <a:pt x="4922" y="156"/>
                      <a:pt x="1548" y="1"/>
                      <a:pt x="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3" name="Google Shape;2003;p58"/>
              <p:cNvSpPr/>
              <p:nvPr/>
            </p:nvSpPr>
            <p:spPr>
              <a:xfrm>
                <a:off x="6249475" y="3928750"/>
                <a:ext cx="46600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3213" extrusionOk="0">
                    <a:moveTo>
                      <a:pt x="976" y="0"/>
                    </a:moveTo>
                    <a:cubicBezTo>
                      <a:pt x="504" y="0"/>
                      <a:pt x="71" y="686"/>
                      <a:pt x="36" y="1562"/>
                    </a:cubicBezTo>
                    <a:cubicBezTo>
                      <a:pt x="0" y="2449"/>
                      <a:pt x="373" y="3194"/>
                      <a:pt x="870" y="3212"/>
                    </a:cubicBezTo>
                    <a:cubicBezTo>
                      <a:pt x="876" y="3212"/>
                      <a:pt x="882" y="3212"/>
                      <a:pt x="889" y="3212"/>
                    </a:cubicBezTo>
                    <a:cubicBezTo>
                      <a:pt x="1377" y="3212"/>
                      <a:pt x="1793" y="2527"/>
                      <a:pt x="1828" y="1651"/>
                    </a:cubicBezTo>
                    <a:cubicBezTo>
                      <a:pt x="1864" y="763"/>
                      <a:pt x="1491" y="18"/>
                      <a:pt x="994" y="0"/>
                    </a:cubicBezTo>
                    <a:cubicBezTo>
                      <a:pt x="988" y="0"/>
                      <a:pt x="982" y="0"/>
                      <a:pt x="9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58"/>
              <p:cNvSpPr/>
              <p:nvPr/>
            </p:nvSpPr>
            <p:spPr>
              <a:xfrm>
                <a:off x="6460175" y="3936725"/>
                <a:ext cx="47050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3213" extrusionOk="0">
                    <a:moveTo>
                      <a:pt x="994" y="0"/>
                    </a:moveTo>
                    <a:cubicBezTo>
                      <a:pt x="504" y="0"/>
                      <a:pt x="71" y="704"/>
                      <a:pt x="36" y="1580"/>
                    </a:cubicBezTo>
                    <a:cubicBezTo>
                      <a:pt x="1" y="2467"/>
                      <a:pt x="373" y="3195"/>
                      <a:pt x="870" y="3212"/>
                    </a:cubicBezTo>
                    <a:cubicBezTo>
                      <a:pt x="876" y="3213"/>
                      <a:pt x="883" y="3213"/>
                      <a:pt x="889" y="3213"/>
                    </a:cubicBezTo>
                    <a:cubicBezTo>
                      <a:pt x="1377" y="3213"/>
                      <a:pt x="1793" y="2527"/>
                      <a:pt x="1846" y="1651"/>
                    </a:cubicBezTo>
                    <a:cubicBezTo>
                      <a:pt x="1881" y="764"/>
                      <a:pt x="1509" y="19"/>
                      <a:pt x="1012" y="1"/>
                    </a:cubicBezTo>
                    <a:cubicBezTo>
                      <a:pt x="1006" y="1"/>
                      <a:pt x="1000" y="0"/>
                      <a:pt x="9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58"/>
              <p:cNvSpPr/>
              <p:nvPr/>
            </p:nvSpPr>
            <p:spPr>
              <a:xfrm>
                <a:off x="5989525" y="4199325"/>
                <a:ext cx="76775" cy="8697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479" extrusionOk="0">
                    <a:moveTo>
                      <a:pt x="3070" y="1"/>
                    </a:moveTo>
                    <a:lnTo>
                      <a:pt x="3070" y="1"/>
                    </a:lnTo>
                    <a:cubicBezTo>
                      <a:pt x="1456" y="1420"/>
                      <a:pt x="1" y="1616"/>
                      <a:pt x="1" y="1616"/>
                    </a:cubicBezTo>
                    <a:lnTo>
                      <a:pt x="19" y="3479"/>
                    </a:lnTo>
                    <a:cubicBezTo>
                      <a:pt x="1740" y="2751"/>
                      <a:pt x="3017" y="90"/>
                      <a:pt x="3070" y="1"/>
                    </a:cubicBezTo>
                    <a:close/>
                  </a:path>
                </a:pathLst>
              </a:custGeom>
              <a:solidFill>
                <a:srgbClr val="CF61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58"/>
              <p:cNvSpPr/>
              <p:nvPr/>
            </p:nvSpPr>
            <p:spPr>
              <a:xfrm>
                <a:off x="5830275" y="3978175"/>
                <a:ext cx="201875" cy="261450"/>
              </a:xfrm>
              <a:custGeom>
                <a:avLst/>
                <a:gdLst/>
                <a:ahLst/>
                <a:cxnLst/>
                <a:rect l="l" t="t" r="r" b="b"/>
                <a:pathLst>
                  <a:path w="8075" h="10458" extrusionOk="0">
                    <a:moveTo>
                      <a:pt x="4261" y="0"/>
                    </a:moveTo>
                    <a:cubicBezTo>
                      <a:pt x="3507" y="0"/>
                      <a:pt x="2718" y="359"/>
                      <a:pt x="1970" y="1341"/>
                    </a:cubicBezTo>
                    <a:cubicBezTo>
                      <a:pt x="0" y="3943"/>
                      <a:pt x="2530" y="10457"/>
                      <a:pt x="6074" y="10457"/>
                    </a:cubicBezTo>
                    <a:cubicBezTo>
                      <a:pt x="6615" y="10457"/>
                      <a:pt x="7179" y="10305"/>
                      <a:pt x="7755" y="9965"/>
                    </a:cubicBezTo>
                    <a:lnTo>
                      <a:pt x="8074" y="2619"/>
                    </a:lnTo>
                    <a:cubicBezTo>
                      <a:pt x="8074" y="2619"/>
                      <a:pt x="6297" y="0"/>
                      <a:pt x="4261" y="0"/>
                    </a:cubicBezTo>
                    <a:close/>
                  </a:path>
                </a:pathLst>
              </a:custGeom>
              <a:solidFill>
                <a:srgbClr val="E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58"/>
              <p:cNvSpPr/>
              <p:nvPr/>
            </p:nvSpPr>
            <p:spPr>
              <a:xfrm>
                <a:off x="5911950" y="4038325"/>
                <a:ext cx="111775" cy="152600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6104" extrusionOk="0">
                    <a:moveTo>
                      <a:pt x="516" y="0"/>
                    </a:moveTo>
                    <a:cubicBezTo>
                      <a:pt x="170" y="0"/>
                      <a:pt x="1" y="539"/>
                      <a:pt x="389" y="710"/>
                    </a:cubicBezTo>
                    <a:cubicBezTo>
                      <a:pt x="2305" y="1686"/>
                      <a:pt x="3565" y="3602"/>
                      <a:pt x="3707" y="5767"/>
                    </a:cubicBezTo>
                    <a:cubicBezTo>
                      <a:pt x="3725" y="5962"/>
                      <a:pt x="3885" y="6104"/>
                      <a:pt x="4062" y="6104"/>
                    </a:cubicBezTo>
                    <a:lnTo>
                      <a:pt x="4115" y="6104"/>
                    </a:lnTo>
                    <a:cubicBezTo>
                      <a:pt x="4310" y="6086"/>
                      <a:pt x="4470" y="5926"/>
                      <a:pt x="4452" y="5713"/>
                    </a:cubicBezTo>
                    <a:cubicBezTo>
                      <a:pt x="4293" y="3283"/>
                      <a:pt x="2855" y="1136"/>
                      <a:pt x="673" y="36"/>
                    </a:cubicBezTo>
                    <a:cubicBezTo>
                      <a:pt x="618" y="11"/>
                      <a:pt x="565" y="0"/>
                      <a:pt x="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58"/>
              <p:cNvSpPr/>
              <p:nvPr/>
            </p:nvSpPr>
            <p:spPr>
              <a:xfrm>
                <a:off x="5920775" y="4095100"/>
                <a:ext cx="80150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1473" extrusionOk="0">
                    <a:moveTo>
                      <a:pt x="2299" y="1"/>
                    </a:moveTo>
                    <a:cubicBezTo>
                      <a:pt x="1336" y="1"/>
                      <a:pt x="335" y="725"/>
                      <a:pt x="214" y="816"/>
                    </a:cubicBezTo>
                    <a:cubicBezTo>
                      <a:pt x="36" y="941"/>
                      <a:pt x="1" y="1171"/>
                      <a:pt x="125" y="1331"/>
                    </a:cubicBezTo>
                    <a:cubicBezTo>
                      <a:pt x="196" y="1420"/>
                      <a:pt x="302" y="1473"/>
                      <a:pt x="409" y="1473"/>
                    </a:cubicBezTo>
                    <a:cubicBezTo>
                      <a:pt x="480" y="1473"/>
                      <a:pt x="568" y="1455"/>
                      <a:pt x="622" y="1402"/>
                    </a:cubicBezTo>
                    <a:cubicBezTo>
                      <a:pt x="913" y="1203"/>
                      <a:pt x="1695" y="725"/>
                      <a:pt x="2303" y="725"/>
                    </a:cubicBezTo>
                    <a:cubicBezTo>
                      <a:pt x="2398" y="725"/>
                      <a:pt x="2489" y="737"/>
                      <a:pt x="2573" y="763"/>
                    </a:cubicBezTo>
                    <a:cubicBezTo>
                      <a:pt x="2616" y="776"/>
                      <a:pt x="2656" y="782"/>
                      <a:pt x="2694" y="782"/>
                    </a:cubicBezTo>
                    <a:cubicBezTo>
                      <a:pt x="3068" y="782"/>
                      <a:pt x="3205" y="200"/>
                      <a:pt x="2786" y="71"/>
                    </a:cubicBezTo>
                    <a:cubicBezTo>
                      <a:pt x="2628" y="22"/>
                      <a:pt x="2464" y="1"/>
                      <a:pt x="2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58"/>
              <p:cNvSpPr/>
              <p:nvPr/>
            </p:nvSpPr>
            <p:spPr>
              <a:xfrm>
                <a:off x="5899925" y="4469025"/>
                <a:ext cx="385050" cy="361125"/>
              </a:xfrm>
              <a:custGeom>
                <a:avLst/>
                <a:gdLst/>
                <a:ahLst/>
                <a:cxnLst/>
                <a:rect l="l" t="t" r="r" b="b"/>
                <a:pathLst>
                  <a:path w="15402" h="14445" extrusionOk="0">
                    <a:moveTo>
                      <a:pt x="3390" y="1"/>
                    </a:moveTo>
                    <a:lnTo>
                      <a:pt x="1" y="5714"/>
                    </a:lnTo>
                    <a:lnTo>
                      <a:pt x="7967" y="14444"/>
                    </a:lnTo>
                    <a:lnTo>
                      <a:pt x="15402" y="7489"/>
                    </a:lnTo>
                    <a:lnTo>
                      <a:pt x="33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58"/>
              <p:cNvSpPr/>
              <p:nvPr/>
            </p:nvSpPr>
            <p:spPr>
              <a:xfrm>
                <a:off x="6284950" y="4527600"/>
                <a:ext cx="209400" cy="277700"/>
              </a:xfrm>
              <a:custGeom>
                <a:avLst/>
                <a:gdLst/>
                <a:ahLst/>
                <a:cxnLst/>
                <a:rect l="l" t="t" r="r" b="b"/>
                <a:pathLst>
                  <a:path w="8376" h="11108" extrusionOk="0">
                    <a:moveTo>
                      <a:pt x="4809" y="0"/>
                    </a:moveTo>
                    <a:lnTo>
                      <a:pt x="1" y="5146"/>
                    </a:lnTo>
                    <a:lnTo>
                      <a:pt x="6229" y="11107"/>
                    </a:lnTo>
                    <a:lnTo>
                      <a:pt x="8376" y="3957"/>
                    </a:lnTo>
                    <a:lnTo>
                      <a:pt x="48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58"/>
              <p:cNvSpPr/>
              <p:nvPr/>
            </p:nvSpPr>
            <p:spPr>
              <a:xfrm>
                <a:off x="5642650" y="5127875"/>
                <a:ext cx="1466950" cy="274925"/>
              </a:xfrm>
              <a:custGeom>
                <a:avLst/>
                <a:gdLst/>
                <a:ahLst/>
                <a:cxnLst/>
                <a:rect l="l" t="t" r="r" b="b"/>
                <a:pathLst>
                  <a:path w="58678" h="10997" extrusionOk="0">
                    <a:moveTo>
                      <a:pt x="34084" y="0"/>
                    </a:moveTo>
                    <a:cubicBezTo>
                      <a:pt x="17458" y="0"/>
                      <a:pt x="0" y="2622"/>
                      <a:pt x="0" y="2622"/>
                    </a:cubicBezTo>
                    <a:lnTo>
                      <a:pt x="2644" y="10997"/>
                    </a:lnTo>
                    <a:lnTo>
                      <a:pt x="58678" y="10997"/>
                    </a:lnTo>
                    <a:cubicBezTo>
                      <a:pt x="58678" y="10997"/>
                      <a:pt x="57951" y="7466"/>
                      <a:pt x="56584" y="2977"/>
                    </a:cubicBezTo>
                    <a:cubicBezTo>
                      <a:pt x="54987" y="2267"/>
                      <a:pt x="53337" y="1753"/>
                      <a:pt x="51634" y="1415"/>
                    </a:cubicBezTo>
                    <a:cubicBezTo>
                      <a:pt x="46567" y="377"/>
                      <a:pt x="40385" y="0"/>
                      <a:pt x="340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58"/>
              <p:cNvSpPr/>
              <p:nvPr/>
            </p:nvSpPr>
            <p:spPr>
              <a:xfrm>
                <a:off x="5188850" y="4809700"/>
                <a:ext cx="555850" cy="593100"/>
              </a:xfrm>
              <a:custGeom>
                <a:avLst/>
                <a:gdLst/>
                <a:ahLst/>
                <a:cxnLst/>
                <a:rect l="l" t="t" r="r" b="b"/>
                <a:pathLst>
                  <a:path w="22234" h="23724" extrusionOk="0">
                    <a:moveTo>
                      <a:pt x="9228" y="1"/>
                    </a:moveTo>
                    <a:cubicBezTo>
                      <a:pt x="1669" y="6619"/>
                      <a:pt x="1" y="23724"/>
                      <a:pt x="1" y="23724"/>
                    </a:cubicBezTo>
                    <a:lnTo>
                      <a:pt x="22233" y="23724"/>
                    </a:lnTo>
                    <a:cubicBezTo>
                      <a:pt x="21293" y="9015"/>
                      <a:pt x="12386" y="2024"/>
                      <a:pt x="92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58"/>
              <p:cNvSpPr/>
              <p:nvPr/>
            </p:nvSpPr>
            <p:spPr>
              <a:xfrm>
                <a:off x="6829675" y="4771550"/>
                <a:ext cx="279925" cy="631250"/>
              </a:xfrm>
              <a:custGeom>
                <a:avLst/>
                <a:gdLst/>
                <a:ahLst/>
                <a:cxnLst/>
                <a:rect l="l" t="t" r="r" b="b"/>
                <a:pathLst>
                  <a:path w="11197" h="252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5" y="320"/>
                      <a:pt x="3780" y="9352"/>
                      <a:pt x="5555" y="25250"/>
                    </a:cubicBezTo>
                    <a:lnTo>
                      <a:pt x="11197" y="25250"/>
                    </a:lnTo>
                    <a:cubicBezTo>
                      <a:pt x="11197" y="25250"/>
                      <a:pt x="7027" y="495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58"/>
              <p:cNvSpPr/>
              <p:nvPr/>
            </p:nvSpPr>
            <p:spPr>
              <a:xfrm>
                <a:off x="6286725" y="4130825"/>
                <a:ext cx="234700" cy="80950"/>
              </a:xfrm>
              <a:custGeom>
                <a:avLst/>
                <a:gdLst/>
                <a:ahLst/>
                <a:cxnLst/>
                <a:rect l="l" t="t" r="r" b="b"/>
                <a:pathLst>
                  <a:path w="9388" h="3238" extrusionOk="0">
                    <a:moveTo>
                      <a:pt x="3746" y="0"/>
                    </a:moveTo>
                    <a:cubicBezTo>
                      <a:pt x="3116" y="0"/>
                      <a:pt x="2255" y="64"/>
                      <a:pt x="1527" y="346"/>
                    </a:cubicBezTo>
                    <a:cubicBezTo>
                      <a:pt x="196" y="842"/>
                      <a:pt x="1" y="2581"/>
                      <a:pt x="1" y="2581"/>
                    </a:cubicBezTo>
                    <a:lnTo>
                      <a:pt x="9210" y="3238"/>
                    </a:lnTo>
                    <a:cubicBezTo>
                      <a:pt x="9210" y="3238"/>
                      <a:pt x="9387" y="1730"/>
                      <a:pt x="8465" y="878"/>
                    </a:cubicBezTo>
                    <a:cubicBezTo>
                      <a:pt x="7560" y="44"/>
                      <a:pt x="4632" y="44"/>
                      <a:pt x="4632" y="44"/>
                    </a:cubicBezTo>
                    <a:cubicBezTo>
                      <a:pt x="4632" y="44"/>
                      <a:pt x="4268" y="0"/>
                      <a:pt x="37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5" name="Google Shape;2015;p58"/>
            <p:cNvGrpSpPr/>
            <p:nvPr/>
          </p:nvGrpSpPr>
          <p:grpSpPr>
            <a:xfrm>
              <a:off x="6241230" y="2442080"/>
              <a:ext cx="671796" cy="412491"/>
              <a:chOff x="2147935" y="2387597"/>
              <a:chExt cx="668254" cy="410357"/>
            </a:xfrm>
          </p:grpSpPr>
          <p:sp>
            <p:nvSpPr>
              <p:cNvPr id="2016" name="Google Shape;2016;p58"/>
              <p:cNvSpPr/>
              <p:nvPr/>
            </p:nvSpPr>
            <p:spPr>
              <a:xfrm>
                <a:off x="2147935" y="2409075"/>
                <a:ext cx="40033" cy="21473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751" extrusionOk="0">
                    <a:moveTo>
                      <a:pt x="700" y="1"/>
                    </a:moveTo>
                    <a:cubicBezTo>
                      <a:pt x="313" y="1"/>
                      <a:pt x="0" y="176"/>
                      <a:pt x="0" y="376"/>
                    </a:cubicBezTo>
                    <a:cubicBezTo>
                      <a:pt x="0" y="588"/>
                      <a:pt x="313" y="751"/>
                      <a:pt x="700" y="751"/>
                    </a:cubicBezTo>
                    <a:cubicBezTo>
                      <a:pt x="1087" y="751"/>
                      <a:pt x="1400" y="588"/>
                      <a:pt x="1400" y="376"/>
                    </a:cubicBezTo>
                    <a:cubicBezTo>
                      <a:pt x="1400" y="176"/>
                      <a:pt x="1087" y="1"/>
                      <a:pt x="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58"/>
              <p:cNvSpPr/>
              <p:nvPr/>
            </p:nvSpPr>
            <p:spPr>
              <a:xfrm>
                <a:off x="2776156" y="2420120"/>
                <a:ext cx="40033" cy="21473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751" extrusionOk="0">
                    <a:moveTo>
                      <a:pt x="700" y="0"/>
                    </a:moveTo>
                    <a:cubicBezTo>
                      <a:pt x="313" y="0"/>
                      <a:pt x="0" y="163"/>
                      <a:pt x="0" y="375"/>
                    </a:cubicBezTo>
                    <a:cubicBezTo>
                      <a:pt x="0" y="575"/>
                      <a:pt x="313" y="750"/>
                      <a:pt x="700" y="750"/>
                    </a:cubicBezTo>
                    <a:cubicBezTo>
                      <a:pt x="1087" y="750"/>
                      <a:pt x="1400" y="575"/>
                      <a:pt x="1400" y="375"/>
                    </a:cubicBezTo>
                    <a:cubicBezTo>
                      <a:pt x="1400" y="163"/>
                      <a:pt x="1087" y="0"/>
                      <a:pt x="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58"/>
              <p:cNvSpPr/>
              <p:nvPr/>
            </p:nvSpPr>
            <p:spPr>
              <a:xfrm>
                <a:off x="2680878" y="2453657"/>
                <a:ext cx="40405" cy="21444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750" extrusionOk="0">
                    <a:moveTo>
                      <a:pt x="713" y="0"/>
                    </a:moveTo>
                    <a:cubicBezTo>
                      <a:pt x="313" y="0"/>
                      <a:pt x="0" y="163"/>
                      <a:pt x="0" y="375"/>
                    </a:cubicBezTo>
                    <a:cubicBezTo>
                      <a:pt x="0" y="575"/>
                      <a:pt x="313" y="750"/>
                      <a:pt x="713" y="750"/>
                    </a:cubicBezTo>
                    <a:cubicBezTo>
                      <a:pt x="1100" y="750"/>
                      <a:pt x="1412" y="575"/>
                      <a:pt x="1412" y="375"/>
                    </a:cubicBezTo>
                    <a:cubicBezTo>
                      <a:pt x="1412" y="163"/>
                      <a:pt x="1100" y="0"/>
                      <a:pt x="7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58"/>
              <p:cNvSpPr/>
              <p:nvPr/>
            </p:nvSpPr>
            <p:spPr>
              <a:xfrm>
                <a:off x="2608200" y="2387597"/>
                <a:ext cx="40062" cy="2147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751" extrusionOk="0">
                    <a:moveTo>
                      <a:pt x="700" y="1"/>
                    </a:moveTo>
                    <a:cubicBezTo>
                      <a:pt x="313" y="1"/>
                      <a:pt x="1" y="176"/>
                      <a:pt x="1" y="376"/>
                    </a:cubicBezTo>
                    <a:cubicBezTo>
                      <a:pt x="1" y="588"/>
                      <a:pt x="313" y="751"/>
                      <a:pt x="700" y="751"/>
                    </a:cubicBezTo>
                    <a:cubicBezTo>
                      <a:pt x="1088" y="751"/>
                      <a:pt x="1400" y="588"/>
                      <a:pt x="1400" y="376"/>
                    </a:cubicBezTo>
                    <a:cubicBezTo>
                      <a:pt x="1400" y="176"/>
                      <a:pt x="1088" y="1"/>
                      <a:pt x="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58"/>
              <p:cNvSpPr/>
              <p:nvPr/>
            </p:nvSpPr>
            <p:spPr>
              <a:xfrm>
                <a:off x="2183963" y="2599904"/>
                <a:ext cx="40062" cy="2147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751" extrusionOk="0">
                    <a:moveTo>
                      <a:pt x="700" y="1"/>
                    </a:moveTo>
                    <a:cubicBezTo>
                      <a:pt x="313" y="1"/>
                      <a:pt x="1" y="176"/>
                      <a:pt x="1" y="376"/>
                    </a:cubicBezTo>
                    <a:cubicBezTo>
                      <a:pt x="1" y="588"/>
                      <a:pt x="313" y="751"/>
                      <a:pt x="700" y="751"/>
                    </a:cubicBezTo>
                    <a:cubicBezTo>
                      <a:pt x="1088" y="751"/>
                      <a:pt x="1400" y="588"/>
                      <a:pt x="1400" y="376"/>
                    </a:cubicBezTo>
                    <a:cubicBezTo>
                      <a:pt x="1400" y="176"/>
                      <a:pt x="1088" y="1"/>
                      <a:pt x="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58"/>
              <p:cNvSpPr/>
              <p:nvPr/>
            </p:nvSpPr>
            <p:spPr>
              <a:xfrm>
                <a:off x="2405682" y="2776481"/>
                <a:ext cx="40033" cy="21473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751" extrusionOk="0">
                    <a:moveTo>
                      <a:pt x="700" y="0"/>
                    </a:moveTo>
                    <a:cubicBezTo>
                      <a:pt x="313" y="0"/>
                      <a:pt x="0" y="163"/>
                      <a:pt x="0" y="375"/>
                    </a:cubicBezTo>
                    <a:cubicBezTo>
                      <a:pt x="0" y="575"/>
                      <a:pt x="313" y="750"/>
                      <a:pt x="700" y="750"/>
                    </a:cubicBezTo>
                    <a:cubicBezTo>
                      <a:pt x="1087" y="750"/>
                      <a:pt x="1400" y="575"/>
                      <a:pt x="1400" y="375"/>
                    </a:cubicBezTo>
                    <a:cubicBezTo>
                      <a:pt x="1400" y="163"/>
                      <a:pt x="1087" y="0"/>
                      <a:pt x="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58"/>
              <p:cNvSpPr/>
              <p:nvPr/>
            </p:nvSpPr>
            <p:spPr>
              <a:xfrm>
                <a:off x="2233150" y="2484347"/>
                <a:ext cx="40062" cy="2147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751" extrusionOk="0">
                    <a:moveTo>
                      <a:pt x="700" y="1"/>
                    </a:moveTo>
                    <a:cubicBezTo>
                      <a:pt x="313" y="1"/>
                      <a:pt x="1" y="176"/>
                      <a:pt x="1" y="376"/>
                    </a:cubicBezTo>
                    <a:cubicBezTo>
                      <a:pt x="1" y="588"/>
                      <a:pt x="313" y="751"/>
                      <a:pt x="700" y="751"/>
                    </a:cubicBezTo>
                    <a:cubicBezTo>
                      <a:pt x="1088" y="751"/>
                      <a:pt x="1400" y="588"/>
                      <a:pt x="1400" y="376"/>
                    </a:cubicBezTo>
                    <a:cubicBezTo>
                      <a:pt x="1400" y="176"/>
                      <a:pt x="1088" y="1"/>
                      <a:pt x="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25" name="Google Shape;2025;p58"/>
          <p:cNvGrpSpPr/>
          <p:nvPr/>
        </p:nvGrpSpPr>
        <p:grpSpPr>
          <a:xfrm rot="5400000">
            <a:off x="7602775" y="68875"/>
            <a:ext cx="260100" cy="1382325"/>
            <a:chOff x="6836575" y="1564475"/>
            <a:chExt cx="260100" cy="1382325"/>
          </a:xfrm>
        </p:grpSpPr>
        <p:sp>
          <p:nvSpPr>
            <p:cNvPr id="2026" name="Google Shape;2026;p58"/>
            <p:cNvSpPr/>
            <p:nvPr/>
          </p:nvSpPr>
          <p:spPr>
            <a:xfrm>
              <a:off x="6836575" y="156447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8"/>
            <p:cNvSpPr/>
            <p:nvPr/>
          </p:nvSpPr>
          <p:spPr>
            <a:xfrm>
              <a:off x="6836575" y="195025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8"/>
            <p:cNvSpPr/>
            <p:nvPr/>
          </p:nvSpPr>
          <p:spPr>
            <a:xfrm>
              <a:off x="6836575" y="233602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8"/>
            <p:cNvSpPr/>
            <p:nvPr/>
          </p:nvSpPr>
          <p:spPr>
            <a:xfrm>
              <a:off x="6836575" y="272180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0" name="Google Shape;2030;p58"/>
          <p:cNvSpPr/>
          <p:nvPr/>
        </p:nvSpPr>
        <p:spPr>
          <a:xfrm flipH="1">
            <a:off x="5060325" y="630000"/>
            <a:ext cx="1047600" cy="1013100"/>
          </a:xfrm>
          <a:prstGeom prst="wedgeEllipseCallout">
            <a:avLst>
              <a:gd name="adj1" fmla="val -15903"/>
              <a:gd name="adj2" fmla="val 7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1" name="Google Shape;2031;p58"/>
          <p:cNvGrpSpPr/>
          <p:nvPr/>
        </p:nvGrpSpPr>
        <p:grpSpPr>
          <a:xfrm>
            <a:off x="5278725" y="858663"/>
            <a:ext cx="610800" cy="555775"/>
            <a:chOff x="4217700" y="3360225"/>
            <a:chExt cx="610800" cy="555775"/>
          </a:xfrm>
        </p:grpSpPr>
        <p:sp>
          <p:nvSpPr>
            <p:cNvPr id="2032" name="Google Shape;2032;p58"/>
            <p:cNvSpPr/>
            <p:nvPr/>
          </p:nvSpPr>
          <p:spPr>
            <a:xfrm>
              <a:off x="4217700" y="3360225"/>
              <a:ext cx="610800" cy="555775"/>
            </a:xfrm>
            <a:custGeom>
              <a:avLst/>
              <a:gdLst/>
              <a:ahLst/>
              <a:cxnLst/>
              <a:rect l="l" t="t" r="r" b="b"/>
              <a:pathLst>
                <a:path w="24432" h="22231" extrusionOk="0">
                  <a:moveTo>
                    <a:pt x="12209" y="1"/>
                  </a:moveTo>
                  <a:cubicBezTo>
                    <a:pt x="7160" y="1"/>
                    <a:pt x="2589" y="3462"/>
                    <a:pt x="1387" y="8589"/>
                  </a:cubicBezTo>
                  <a:cubicBezTo>
                    <a:pt x="0" y="14563"/>
                    <a:pt x="3712" y="20536"/>
                    <a:pt x="9685" y="21936"/>
                  </a:cubicBezTo>
                  <a:cubicBezTo>
                    <a:pt x="10537" y="22135"/>
                    <a:pt x="11389" y="22231"/>
                    <a:pt x="12227" y="22231"/>
                  </a:cubicBezTo>
                  <a:cubicBezTo>
                    <a:pt x="17272" y="22231"/>
                    <a:pt x="21842" y="18770"/>
                    <a:pt x="23032" y="13638"/>
                  </a:cubicBezTo>
                  <a:cubicBezTo>
                    <a:pt x="24431" y="7664"/>
                    <a:pt x="20720" y="1691"/>
                    <a:pt x="14734" y="291"/>
                  </a:cubicBezTo>
                  <a:cubicBezTo>
                    <a:pt x="13888" y="95"/>
                    <a:pt x="13042" y="1"/>
                    <a:pt x="122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8"/>
            <p:cNvSpPr/>
            <p:nvPr/>
          </p:nvSpPr>
          <p:spPr>
            <a:xfrm>
              <a:off x="4512625" y="3499025"/>
              <a:ext cx="104875" cy="90000"/>
            </a:xfrm>
            <a:custGeom>
              <a:avLst/>
              <a:gdLst/>
              <a:ahLst/>
              <a:cxnLst/>
              <a:rect l="l" t="t" r="r" b="b"/>
              <a:pathLst>
                <a:path w="4195" h="3600" extrusionOk="0">
                  <a:moveTo>
                    <a:pt x="2400" y="0"/>
                  </a:moveTo>
                  <a:cubicBezTo>
                    <a:pt x="800" y="0"/>
                    <a:pt x="0" y="1937"/>
                    <a:pt x="1125" y="3075"/>
                  </a:cubicBezTo>
                  <a:cubicBezTo>
                    <a:pt x="1492" y="3437"/>
                    <a:pt x="1942" y="3600"/>
                    <a:pt x="2383" y="3600"/>
                  </a:cubicBezTo>
                  <a:cubicBezTo>
                    <a:pt x="3309" y="3600"/>
                    <a:pt x="4195" y="2883"/>
                    <a:pt x="4187" y="1800"/>
                  </a:cubicBezTo>
                  <a:cubicBezTo>
                    <a:pt x="4187" y="813"/>
                    <a:pt x="3387" y="0"/>
                    <a:pt x="24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8"/>
            <p:cNvSpPr/>
            <p:nvPr/>
          </p:nvSpPr>
          <p:spPr>
            <a:xfrm>
              <a:off x="4532600" y="3514325"/>
              <a:ext cx="69700" cy="59450"/>
            </a:xfrm>
            <a:custGeom>
              <a:avLst/>
              <a:gdLst/>
              <a:ahLst/>
              <a:cxnLst/>
              <a:rect l="l" t="t" r="r" b="b"/>
              <a:pathLst>
                <a:path w="2788" h="2378" extrusionOk="0">
                  <a:moveTo>
                    <a:pt x="1601" y="1"/>
                  </a:moveTo>
                  <a:cubicBezTo>
                    <a:pt x="538" y="1"/>
                    <a:pt x="1" y="1275"/>
                    <a:pt x="751" y="2025"/>
                  </a:cubicBezTo>
                  <a:cubicBezTo>
                    <a:pt x="998" y="2269"/>
                    <a:pt x="1300" y="2378"/>
                    <a:pt x="1594" y="2378"/>
                  </a:cubicBezTo>
                  <a:cubicBezTo>
                    <a:pt x="2206" y="2378"/>
                    <a:pt x="2788" y="1905"/>
                    <a:pt x="2788" y="1188"/>
                  </a:cubicBezTo>
                  <a:cubicBezTo>
                    <a:pt x="2788" y="526"/>
                    <a:pt x="2250" y="1"/>
                    <a:pt x="1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8"/>
            <p:cNvSpPr/>
            <p:nvPr/>
          </p:nvSpPr>
          <p:spPr>
            <a:xfrm>
              <a:off x="4548225" y="3525575"/>
              <a:ext cx="42525" cy="36700"/>
            </a:xfrm>
            <a:custGeom>
              <a:avLst/>
              <a:gdLst/>
              <a:ahLst/>
              <a:cxnLst/>
              <a:rect l="l" t="t" r="r" b="b"/>
              <a:pathLst>
                <a:path w="1701" h="1468" extrusionOk="0">
                  <a:moveTo>
                    <a:pt x="976" y="1"/>
                  </a:moveTo>
                  <a:cubicBezTo>
                    <a:pt x="326" y="1"/>
                    <a:pt x="1" y="788"/>
                    <a:pt x="451" y="1250"/>
                  </a:cubicBezTo>
                  <a:cubicBezTo>
                    <a:pt x="601" y="1400"/>
                    <a:pt x="785" y="1468"/>
                    <a:pt x="966" y="1468"/>
                  </a:cubicBezTo>
                  <a:cubicBezTo>
                    <a:pt x="1341" y="1468"/>
                    <a:pt x="1700" y="1177"/>
                    <a:pt x="1700" y="738"/>
                  </a:cubicBezTo>
                  <a:cubicBezTo>
                    <a:pt x="1700" y="326"/>
                    <a:pt x="1375" y="1"/>
                    <a:pt x="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8"/>
            <p:cNvSpPr/>
            <p:nvPr/>
          </p:nvSpPr>
          <p:spPr>
            <a:xfrm>
              <a:off x="4569725" y="3541500"/>
              <a:ext cx="5075" cy="3725"/>
            </a:xfrm>
            <a:custGeom>
              <a:avLst/>
              <a:gdLst/>
              <a:ahLst/>
              <a:cxnLst/>
              <a:rect l="l" t="t" r="r" b="b"/>
              <a:pathLst>
                <a:path w="203" h="149" extrusionOk="0">
                  <a:moveTo>
                    <a:pt x="116" y="1"/>
                  </a:moveTo>
                  <a:cubicBezTo>
                    <a:pt x="0" y="1"/>
                    <a:pt x="114" y="149"/>
                    <a:pt x="173" y="149"/>
                  </a:cubicBezTo>
                  <a:cubicBezTo>
                    <a:pt x="190" y="149"/>
                    <a:pt x="203" y="136"/>
                    <a:pt x="203" y="101"/>
                  </a:cubicBezTo>
                  <a:cubicBezTo>
                    <a:pt x="203" y="51"/>
                    <a:pt x="165" y="1"/>
                    <a:pt x="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8"/>
            <p:cNvSpPr/>
            <p:nvPr/>
          </p:nvSpPr>
          <p:spPr>
            <a:xfrm>
              <a:off x="4372350" y="3663975"/>
              <a:ext cx="104975" cy="89700"/>
            </a:xfrm>
            <a:custGeom>
              <a:avLst/>
              <a:gdLst/>
              <a:ahLst/>
              <a:cxnLst/>
              <a:rect l="l" t="t" r="r" b="b"/>
              <a:pathLst>
                <a:path w="4199" h="3588" extrusionOk="0">
                  <a:moveTo>
                    <a:pt x="2422" y="1"/>
                  </a:moveTo>
                  <a:cubicBezTo>
                    <a:pt x="2414" y="1"/>
                    <a:pt x="2407" y="1"/>
                    <a:pt x="2399" y="1"/>
                  </a:cubicBezTo>
                  <a:cubicBezTo>
                    <a:pt x="800" y="1"/>
                    <a:pt x="0" y="1925"/>
                    <a:pt x="1137" y="3062"/>
                  </a:cubicBezTo>
                  <a:cubicBezTo>
                    <a:pt x="1500" y="3425"/>
                    <a:pt x="1948" y="3588"/>
                    <a:pt x="2387" y="3588"/>
                  </a:cubicBezTo>
                  <a:cubicBezTo>
                    <a:pt x="3310" y="3588"/>
                    <a:pt x="4199" y="2871"/>
                    <a:pt x="4199" y="1788"/>
                  </a:cubicBezTo>
                  <a:cubicBezTo>
                    <a:pt x="4199" y="808"/>
                    <a:pt x="3399" y="1"/>
                    <a:pt x="24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8"/>
            <p:cNvSpPr/>
            <p:nvPr/>
          </p:nvSpPr>
          <p:spPr>
            <a:xfrm>
              <a:off x="4392650" y="3678975"/>
              <a:ext cx="69375" cy="59675"/>
            </a:xfrm>
            <a:custGeom>
              <a:avLst/>
              <a:gdLst/>
              <a:ahLst/>
              <a:cxnLst/>
              <a:rect l="l" t="t" r="r" b="b"/>
              <a:pathLst>
                <a:path w="2775" h="2387" extrusionOk="0">
                  <a:moveTo>
                    <a:pt x="1587" y="0"/>
                  </a:moveTo>
                  <a:cubicBezTo>
                    <a:pt x="525" y="0"/>
                    <a:pt x="0" y="1288"/>
                    <a:pt x="750" y="2037"/>
                  </a:cubicBezTo>
                  <a:cubicBezTo>
                    <a:pt x="992" y="2279"/>
                    <a:pt x="1287" y="2387"/>
                    <a:pt x="1578" y="2387"/>
                  </a:cubicBezTo>
                  <a:cubicBezTo>
                    <a:pt x="2189" y="2387"/>
                    <a:pt x="2775" y="1908"/>
                    <a:pt x="2775" y="1188"/>
                  </a:cubicBezTo>
                  <a:cubicBezTo>
                    <a:pt x="2775" y="525"/>
                    <a:pt x="2250" y="0"/>
                    <a:pt x="1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8"/>
            <p:cNvSpPr/>
            <p:nvPr/>
          </p:nvSpPr>
          <p:spPr>
            <a:xfrm>
              <a:off x="4408275" y="3690525"/>
              <a:ext cx="42500" cy="36400"/>
            </a:xfrm>
            <a:custGeom>
              <a:avLst/>
              <a:gdLst/>
              <a:ahLst/>
              <a:cxnLst/>
              <a:rect l="l" t="t" r="r" b="b"/>
              <a:pathLst>
                <a:path w="1700" h="1456" extrusionOk="0">
                  <a:moveTo>
                    <a:pt x="996" y="1"/>
                  </a:moveTo>
                  <a:cubicBezTo>
                    <a:pt x="989" y="1"/>
                    <a:pt x="982" y="1"/>
                    <a:pt x="975" y="1"/>
                  </a:cubicBezTo>
                  <a:cubicBezTo>
                    <a:pt x="325" y="1"/>
                    <a:pt x="0" y="788"/>
                    <a:pt x="450" y="1238"/>
                  </a:cubicBezTo>
                  <a:cubicBezTo>
                    <a:pt x="600" y="1388"/>
                    <a:pt x="785" y="1455"/>
                    <a:pt x="965" y="1455"/>
                  </a:cubicBezTo>
                  <a:cubicBezTo>
                    <a:pt x="1341" y="1455"/>
                    <a:pt x="1700" y="1165"/>
                    <a:pt x="1700" y="726"/>
                  </a:cubicBezTo>
                  <a:cubicBezTo>
                    <a:pt x="1700" y="333"/>
                    <a:pt x="1386" y="1"/>
                    <a:pt x="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8"/>
            <p:cNvSpPr/>
            <p:nvPr/>
          </p:nvSpPr>
          <p:spPr>
            <a:xfrm>
              <a:off x="4429475" y="3706475"/>
              <a:ext cx="5375" cy="3450"/>
            </a:xfrm>
            <a:custGeom>
              <a:avLst/>
              <a:gdLst/>
              <a:ahLst/>
              <a:cxnLst/>
              <a:rect l="l" t="t" r="r" b="b"/>
              <a:pathLst>
                <a:path w="215" h="138" extrusionOk="0">
                  <a:moveTo>
                    <a:pt x="114" y="0"/>
                  </a:moveTo>
                  <a:cubicBezTo>
                    <a:pt x="1" y="0"/>
                    <a:pt x="118" y="137"/>
                    <a:pt x="180" y="137"/>
                  </a:cubicBezTo>
                  <a:cubicBezTo>
                    <a:pt x="200" y="137"/>
                    <a:pt x="214" y="124"/>
                    <a:pt x="214" y="88"/>
                  </a:cubicBezTo>
                  <a:cubicBezTo>
                    <a:pt x="214" y="38"/>
                    <a:pt x="164" y="0"/>
                    <a:pt x="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8"/>
            <p:cNvSpPr/>
            <p:nvPr/>
          </p:nvSpPr>
          <p:spPr>
            <a:xfrm>
              <a:off x="4445750" y="3555575"/>
              <a:ext cx="63150" cy="63125"/>
            </a:xfrm>
            <a:custGeom>
              <a:avLst/>
              <a:gdLst/>
              <a:ahLst/>
              <a:cxnLst/>
              <a:rect l="l" t="t" r="r" b="b"/>
              <a:pathLst>
                <a:path w="2526" h="2525" extrusionOk="0">
                  <a:moveTo>
                    <a:pt x="1263" y="0"/>
                  </a:moveTo>
                  <a:cubicBezTo>
                    <a:pt x="563" y="0"/>
                    <a:pt x="1" y="563"/>
                    <a:pt x="1" y="1262"/>
                  </a:cubicBezTo>
                  <a:cubicBezTo>
                    <a:pt x="1" y="1962"/>
                    <a:pt x="563" y="2525"/>
                    <a:pt x="1263" y="2525"/>
                  </a:cubicBezTo>
                  <a:cubicBezTo>
                    <a:pt x="1963" y="2525"/>
                    <a:pt x="2525" y="1962"/>
                    <a:pt x="2525" y="1262"/>
                  </a:cubicBezTo>
                  <a:cubicBezTo>
                    <a:pt x="2525" y="563"/>
                    <a:pt x="1963" y="0"/>
                    <a:pt x="12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8"/>
            <p:cNvSpPr/>
            <p:nvPr/>
          </p:nvSpPr>
          <p:spPr>
            <a:xfrm>
              <a:off x="4449200" y="3566200"/>
              <a:ext cx="49075" cy="41975"/>
            </a:xfrm>
            <a:custGeom>
              <a:avLst/>
              <a:gdLst/>
              <a:ahLst/>
              <a:cxnLst/>
              <a:rect l="l" t="t" r="r" b="b"/>
              <a:pathLst>
                <a:path w="1963" h="1679" extrusionOk="0">
                  <a:moveTo>
                    <a:pt x="1125" y="0"/>
                  </a:moveTo>
                  <a:cubicBezTo>
                    <a:pt x="375" y="0"/>
                    <a:pt x="0" y="900"/>
                    <a:pt x="525" y="1425"/>
                  </a:cubicBezTo>
                  <a:cubicBezTo>
                    <a:pt x="700" y="1600"/>
                    <a:pt x="914" y="1678"/>
                    <a:pt x="1122" y="1678"/>
                  </a:cubicBezTo>
                  <a:cubicBezTo>
                    <a:pt x="1553" y="1678"/>
                    <a:pt x="1962" y="1343"/>
                    <a:pt x="1962" y="837"/>
                  </a:cubicBezTo>
                  <a:cubicBezTo>
                    <a:pt x="1962" y="375"/>
                    <a:pt x="1587" y="0"/>
                    <a:pt x="11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8"/>
            <p:cNvSpPr/>
            <p:nvPr/>
          </p:nvSpPr>
          <p:spPr>
            <a:xfrm>
              <a:off x="4460125" y="3574325"/>
              <a:ext cx="30025" cy="25725"/>
            </a:xfrm>
            <a:custGeom>
              <a:avLst/>
              <a:gdLst/>
              <a:ahLst/>
              <a:cxnLst/>
              <a:rect l="l" t="t" r="r" b="b"/>
              <a:pathLst>
                <a:path w="1201" h="1029" extrusionOk="0">
                  <a:moveTo>
                    <a:pt x="688" y="0"/>
                  </a:moveTo>
                  <a:cubicBezTo>
                    <a:pt x="226" y="0"/>
                    <a:pt x="1" y="550"/>
                    <a:pt x="326" y="875"/>
                  </a:cubicBezTo>
                  <a:cubicBezTo>
                    <a:pt x="427" y="981"/>
                    <a:pt x="556" y="1028"/>
                    <a:pt x="682" y="1028"/>
                  </a:cubicBezTo>
                  <a:cubicBezTo>
                    <a:pt x="945" y="1028"/>
                    <a:pt x="1200" y="824"/>
                    <a:pt x="1200" y="512"/>
                  </a:cubicBezTo>
                  <a:cubicBezTo>
                    <a:pt x="1200" y="225"/>
                    <a:pt x="975" y="0"/>
                    <a:pt x="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8"/>
            <p:cNvSpPr/>
            <p:nvPr/>
          </p:nvSpPr>
          <p:spPr>
            <a:xfrm>
              <a:off x="4475175" y="3585550"/>
              <a:ext cx="3725" cy="2550"/>
            </a:xfrm>
            <a:custGeom>
              <a:avLst/>
              <a:gdLst/>
              <a:ahLst/>
              <a:cxnLst/>
              <a:rect l="l" t="t" r="r" b="b"/>
              <a:pathLst>
                <a:path w="149" h="102" extrusionOk="0">
                  <a:moveTo>
                    <a:pt x="86" y="1"/>
                  </a:moveTo>
                  <a:cubicBezTo>
                    <a:pt x="1" y="1"/>
                    <a:pt x="80" y="101"/>
                    <a:pt x="124" y="101"/>
                  </a:cubicBezTo>
                  <a:cubicBezTo>
                    <a:pt x="138" y="101"/>
                    <a:pt x="148" y="91"/>
                    <a:pt x="148" y="63"/>
                  </a:cubicBezTo>
                  <a:cubicBezTo>
                    <a:pt x="148" y="26"/>
                    <a:pt x="123" y="1"/>
                    <a:pt x="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8"/>
            <p:cNvSpPr/>
            <p:nvPr/>
          </p:nvSpPr>
          <p:spPr>
            <a:xfrm>
              <a:off x="4602275" y="360805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1263" y="1"/>
                  </a:moveTo>
                  <a:cubicBezTo>
                    <a:pt x="563" y="1"/>
                    <a:pt x="1" y="576"/>
                    <a:pt x="1" y="1263"/>
                  </a:cubicBezTo>
                  <a:cubicBezTo>
                    <a:pt x="1" y="1963"/>
                    <a:pt x="563" y="2525"/>
                    <a:pt x="1263" y="2525"/>
                  </a:cubicBezTo>
                  <a:cubicBezTo>
                    <a:pt x="1963" y="2525"/>
                    <a:pt x="2525" y="1963"/>
                    <a:pt x="2525" y="1263"/>
                  </a:cubicBezTo>
                  <a:cubicBezTo>
                    <a:pt x="2525" y="576"/>
                    <a:pt x="1963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8"/>
            <p:cNvSpPr/>
            <p:nvPr/>
          </p:nvSpPr>
          <p:spPr>
            <a:xfrm>
              <a:off x="4612900" y="3618675"/>
              <a:ext cx="41900" cy="41900"/>
            </a:xfrm>
            <a:custGeom>
              <a:avLst/>
              <a:gdLst/>
              <a:ahLst/>
              <a:cxnLst/>
              <a:rect l="l" t="t" r="r" b="b"/>
              <a:pathLst>
                <a:path w="1676" h="1676" extrusionOk="0">
                  <a:moveTo>
                    <a:pt x="838" y="1"/>
                  </a:moveTo>
                  <a:cubicBezTo>
                    <a:pt x="375" y="1"/>
                    <a:pt x="1" y="376"/>
                    <a:pt x="1" y="838"/>
                  </a:cubicBezTo>
                  <a:cubicBezTo>
                    <a:pt x="1" y="1300"/>
                    <a:pt x="375" y="1675"/>
                    <a:pt x="838" y="1675"/>
                  </a:cubicBezTo>
                  <a:cubicBezTo>
                    <a:pt x="1300" y="1675"/>
                    <a:pt x="1675" y="1300"/>
                    <a:pt x="1675" y="838"/>
                  </a:cubicBezTo>
                  <a:cubicBezTo>
                    <a:pt x="1675" y="376"/>
                    <a:pt x="1300" y="1"/>
                    <a:pt x="8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8"/>
            <p:cNvSpPr/>
            <p:nvPr/>
          </p:nvSpPr>
          <p:spPr>
            <a:xfrm>
              <a:off x="4616650" y="3626800"/>
              <a:ext cx="30025" cy="25725"/>
            </a:xfrm>
            <a:custGeom>
              <a:avLst/>
              <a:gdLst/>
              <a:ahLst/>
              <a:cxnLst/>
              <a:rect l="l" t="t" r="r" b="b"/>
              <a:pathLst>
                <a:path w="1201" h="1029" extrusionOk="0">
                  <a:moveTo>
                    <a:pt x="688" y="1"/>
                  </a:moveTo>
                  <a:cubicBezTo>
                    <a:pt x="225" y="1"/>
                    <a:pt x="1" y="563"/>
                    <a:pt x="325" y="875"/>
                  </a:cubicBezTo>
                  <a:cubicBezTo>
                    <a:pt x="431" y="981"/>
                    <a:pt x="561" y="1029"/>
                    <a:pt x="688" y="1029"/>
                  </a:cubicBezTo>
                  <a:cubicBezTo>
                    <a:pt x="950" y="1029"/>
                    <a:pt x="1200" y="825"/>
                    <a:pt x="1200" y="513"/>
                  </a:cubicBezTo>
                  <a:cubicBezTo>
                    <a:pt x="1200" y="238"/>
                    <a:pt x="975" y="1"/>
                    <a:pt x="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8"/>
            <p:cNvSpPr/>
            <p:nvPr/>
          </p:nvSpPr>
          <p:spPr>
            <a:xfrm>
              <a:off x="4632275" y="3638050"/>
              <a:ext cx="3150" cy="3450"/>
            </a:xfrm>
            <a:custGeom>
              <a:avLst/>
              <a:gdLst/>
              <a:ahLst/>
              <a:cxnLst/>
              <a:rect l="l" t="t" r="r" b="b"/>
              <a:pathLst>
                <a:path w="126" h="138" extrusionOk="0">
                  <a:moveTo>
                    <a:pt x="63" y="0"/>
                  </a:moveTo>
                  <a:cubicBezTo>
                    <a:pt x="25" y="0"/>
                    <a:pt x="0" y="25"/>
                    <a:pt x="0" y="63"/>
                  </a:cubicBezTo>
                  <a:cubicBezTo>
                    <a:pt x="0" y="100"/>
                    <a:pt x="25" y="138"/>
                    <a:pt x="63" y="138"/>
                  </a:cubicBezTo>
                  <a:cubicBezTo>
                    <a:pt x="100" y="138"/>
                    <a:pt x="125" y="100"/>
                    <a:pt x="125" y="63"/>
                  </a:cubicBezTo>
                  <a:cubicBezTo>
                    <a:pt x="125" y="25"/>
                    <a:pt x="10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8"/>
            <p:cNvSpPr/>
            <p:nvPr/>
          </p:nvSpPr>
          <p:spPr>
            <a:xfrm>
              <a:off x="4507000" y="3632100"/>
              <a:ext cx="51875" cy="44725"/>
            </a:xfrm>
            <a:custGeom>
              <a:avLst/>
              <a:gdLst/>
              <a:ahLst/>
              <a:cxnLst/>
              <a:rect l="l" t="t" r="r" b="b"/>
              <a:pathLst>
                <a:path w="2075" h="1789" extrusionOk="0">
                  <a:moveTo>
                    <a:pt x="1187" y="1"/>
                  </a:moveTo>
                  <a:cubicBezTo>
                    <a:pt x="400" y="1"/>
                    <a:pt x="0" y="963"/>
                    <a:pt x="563" y="1526"/>
                  </a:cubicBezTo>
                  <a:cubicBezTo>
                    <a:pt x="744" y="1707"/>
                    <a:pt x="967" y="1789"/>
                    <a:pt x="1185" y="1789"/>
                  </a:cubicBezTo>
                  <a:cubicBezTo>
                    <a:pt x="1640" y="1789"/>
                    <a:pt x="2075" y="1433"/>
                    <a:pt x="2075" y="901"/>
                  </a:cubicBezTo>
                  <a:cubicBezTo>
                    <a:pt x="2075" y="401"/>
                    <a:pt x="1675" y="1"/>
                    <a:pt x="1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8"/>
            <p:cNvSpPr/>
            <p:nvPr/>
          </p:nvSpPr>
          <p:spPr>
            <a:xfrm>
              <a:off x="4522000" y="3639600"/>
              <a:ext cx="29375" cy="29725"/>
            </a:xfrm>
            <a:custGeom>
              <a:avLst/>
              <a:gdLst/>
              <a:ahLst/>
              <a:cxnLst/>
              <a:rect l="l" t="t" r="r" b="b"/>
              <a:pathLst>
                <a:path w="1175" h="1189" extrusionOk="0">
                  <a:moveTo>
                    <a:pt x="587" y="1"/>
                  </a:moveTo>
                  <a:cubicBezTo>
                    <a:pt x="262" y="1"/>
                    <a:pt x="0" y="263"/>
                    <a:pt x="0" y="601"/>
                  </a:cubicBezTo>
                  <a:cubicBezTo>
                    <a:pt x="0" y="926"/>
                    <a:pt x="262" y="1188"/>
                    <a:pt x="587" y="1188"/>
                  </a:cubicBezTo>
                  <a:cubicBezTo>
                    <a:pt x="912" y="1188"/>
                    <a:pt x="1175" y="926"/>
                    <a:pt x="1175" y="601"/>
                  </a:cubicBezTo>
                  <a:cubicBezTo>
                    <a:pt x="1175" y="263"/>
                    <a:pt x="912" y="1"/>
                    <a:pt x="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8"/>
            <p:cNvSpPr/>
            <p:nvPr/>
          </p:nvSpPr>
          <p:spPr>
            <a:xfrm>
              <a:off x="4524500" y="3645225"/>
              <a:ext cx="21250" cy="18275"/>
            </a:xfrm>
            <a:custGeom>
              <a:avLst/>
              <a:gdLst/>
              <a:ahLst/>
              <a:cxnLst/>
              <a:rect l="l" t="t" r="r" b="b"/>
              <a:pathLst>
                <a:path w="850" h="731" extrusionOk="0">
                  <a:moveTo>
                    <a:pt x="487" y="1"/>
                  </a:moveTo>
                  <a:cubicBezTo>
                    <a:pt x="162" y="1"/>
                    <a:pt x="0" y="401"/>
                    <a:pt x="237" y="626"/>
                  </a:cubicBezTo>
                  <a:cubicBezTo>
                    <a:pt x="310" y="698"/>
                    <a:pt x="399" y="730"/>
                    <a:pt x="487" y="730"/>
                  </a:cubicBezTo>
                  <a:cubicBezTo>
                    <a:pt x="672" y="730"/>
                    <a:pt x="850" y="588"/>
                    <a:pt x="850" y="376"/>
                  </a:cubicBezTo>
                  <a:cubicBezTo>
                    <a:pt x="850" y="163"/>
                    <a:pt x="687" y="1"/>
                    <a:pt x="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8"/>
            <p:cNvSpPr/>
            <p:nvPr/>
          </p:nvSpPr>
          <p:spPr>
            <a:xfrm>
              <a:off x="4535425" y="3653350"/>
              <a:ext cx="2525" cy="2225"/>
            </a:xfrm>
            <a:custGeom>
              <a:avLst/>
              <a:gdLst/>
              <a:ahLst/>
              <a:cxnLst/>
              <a:rect l="l" t="t" r="r" b="b"/>
              <a:pathLst>
                <a:path w="101" h="89" extrusionOk="0">
                  <a:moveTo>
                    <a:pt x="50" y="1"/>
                  </a:moveTo>
                  <a:cubicBezTo>
                    <a:pt x="25" y="1"/>
                    <a:pt x="0" y="13"/>
                    <a:pt x="0" y="51"/>
                  </a:cubicBezTo>
                  <a:cubicBezTo>
                    <a:pt x="0" y="76"/>
                    <a:pt x="25" y="88"/>
                    <a:pt x="50" y="88"/>
                  </a:cubicBezTo>
                  <a:cubicBezTo>
                    <a:pt x="75" y="88"/>
                    <a:pt x="100" y="76"/>
                    <a:pt x="100" y="51"/>
                  </a:cubicBezTo>
                  <a:cubicBezTo>
                    <a:pt x="100" y="13"/>
                    <a:pt x="75" y="1"/>
                    <a:pt x="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8"/>
            <p:cNvSpPr/>
            <p:nvPr/>
          </p:nvSpPr>
          <p:spPr>
            <a:xfrm>
              <a:off x="4524500" y="3720225"/>
              <a:ext cx="51875" cy="44400"/>
            </a:xfrm>
            <a:custGeom>
              <a:avLst/>
              <a:gdLst/>
              <a:ahLst/>
              <a:cxnLst/>
              <a:rect l="l" t="t" r="r" b="b"/>
              <a:pathLst>
                <a:path w="2075" h="1776" extrusionOk="0">
                  <a:moveTo>
                    <a:pt x="1187" y="0"/>
                  </a:moveTo>
                  <a:cubicBezTo>
                    <a:pt x="400" y="0"/>
                    <a:pt x="0" y="950"/>
                    <a:pt x="562" y="1512"/>
                  </a:cubicBezTo>
                  <a:cubicBezTo>
                    <a:pt x="744" y="1694"/>
                    <a:pt x="967" y="1775"/>
                    <a:pt x="1184" y="1775"/>
                  </a:cubicBezTo>
                  <a:cubicBezTo>
                    <a:pt x="1640" y="1775"/>
                    <a:pt x="2074" y="1420"/>
                    <a:pt x="2074" y="887"/>
                  </a:cubicBezTo>
                  <a:cubicBezTo>
                    <a:pt x="2074" y="387"/>
                    <a:pt x="1687" y="0"/>
                    <a:pt x="1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8"/>
            <p:cNvSpPr/>
            <p:nvPr/>
          </p:nvSpPr>
          <p:spPr>
            <a:xfrm>
              <a:off x="4534475" y="3727700"/>
              <a:ext cx="34400" cy="29450"/>
            </a:xfrm>
            <a:custGeom>
              <a:avLst/>
              <a:gdLst/>
              <a:ahLst/>
              <a:cxnLst/>
              <a:rect l="l" t="t" r="r" b="b"/>
              <a:pathLst>
                <a:path w="1376" h="1178" extrusionOk="0">
                  <a:moveTo>
                    <a:pt x="788" y="1"/>
                  </a:moveTo>
                  <a:cubicBezTo>
                    <a:pt x="263" y="1"/>
                    <a:pt x="1" y="626"/>
                    <a:pt x="376" y="1001"/>
                  </a:cubicBezTo>
                  <a:cubicBezTo>
                    <a:pt x="498" y="1123"/>
                    <a:pt x="646" y="1177"/>
                    <a:pt x="791" y="1177"/>
                  </a:cubicBezTo>
                  <a:cubicBezTo>
                    <a:pt x="1091" y="1177"/>
                    <a:pt x="1376" y="942"/>
                    <a:pt x="1376" y="588"/>
                  </a:cubicBezTo>
                  <a:cubicBezTo>
                    <a:pt x="1376" y="263"/>
                    <a:pt x="1113" y="1"/>
                    <a:pt x="7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8"/>
            <p:cNvSpPr/>
            <p:nvPr/>
          </p:nvSpPr>
          <p:spPr>
            <a:xfrm>
              <a:off x="4541975" y="3733325"/>
              <a:ext cx="21275" cy="18175"/>
            </a:xfrm>
            <a:custGeom>
              <a:avLst/>
              <a:gdLst/>
              <a:ahLst/>
              <a:cxnLst/>
              <a:rect l="l" t="t" r="r" b="b"/>
              <a:pathLst>
                <a:path w="851" h="727" extrusionOk="0">
                  <a:moveTo>
                    <a:pt x="488" y="1"/>
                  </a:moveTo>
                  <a:cubicBezTo>
                    <a:pt x="163" y="1"/>
                    <a:pt x="1" y="388"/>
                    <a:pt x="238" y="613"/>
                  </a:cubicBezTo>
                  <a:cubicBezTo>
                    <a:pt x="312" y="691"/>
                    <a:pt x="404" y="726"/>
                    <a:pt x="493" y="726"/>
                  </a:cubicBezTo>
                  <a:cubicBezTo>
                    <a:pt x="676" y="726"/>
                    <a:pt x="851" y="581"/>
                    <a:pt x="851" y="363"/>
                  </a:cubicBezTo>
                  <a:cubicBezTo>
                    <a:pt x="851" y="163"/>
                    <a:pt x="688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8"/>
            <p:cNvSpPr/>
            <p:nvPr/>
          </p:nvSpPr>
          <p:spPr>
            <a:xfrm>
              <a:off x="4553225" y="3741150"/>
              <a:ext cx="2225" cy="2525"/>
            </a:xfrm>
            <a:custGeom>
              <a:avLst/>
              <a:gdLst/>
              <a:ahLst/>
              <a:cxnLst/>
              <a:rect l="l" t="t" r="r" b="b"/>
              <a:pathLst>
                <a:path w="89" h="101" extrusionOk="0">
                  <a:moveTo>
                    <a:pt x="38" y="0"/>
                  </a:moveTo>
                  <a:cubicBezTo>
                    <a:pt x="13" y="0"/>
                    <a:pt x="1" y="25"/>
                    <a:pt x="1" y="50"/>
                  </a:cubicBezTo>
                  <a:cubicBezTo>
                    <a:pt x="1" y="75"/>
                    <a:pt x="13" y="88"/>
                    <a:pt x="38" y="100"/>
                  </a:cubicBezTo>
                  <a:cubicBezTo>
                    <a:pt x="63" y="100"/>
                    <a:pt x="88" y="75"/>
                    <a:pt x="88" y="50"/>
                  </a:cubicBezTo>
                  <a:cubicBezTo>
                    <a:pt x="88" y="25"/>
                    <a:pt x="63" y="0"/>
                    <a:pt x="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5;p38">
            <a:extLst>
              <a:ext uri="{FF2B5EF4-FFF2-40B4-BE49-F238E27FC236}">
                <a16:creationId xmlns:a16="http://schemas.microsoft.com/office/drawing/2014/main" id="{F9E57FFC-C84B-9724-32C5-81366D795E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4313" y="2230409"/>
            <a:ext cx="358712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Modelos de clasificación</a:t>
            </a:r>
            <a:endParaRPr sz="4000" dirty="0"/>
          </a:p>
        </p:txBody>
      </p:sp>
      <p:sp>
        <p:nvSpPr>
          <p:cNvPr id="7" name="Google Shape;818;p38">
            <a:extLst>
              <a:ext uri="{FF2B5EF4-FFF2-40B4-BE49-F238E27FC236}">
                <a16:creationId xmlns:a16="http://schemas.microsoft.com/office/drawing/2014/main" id="{AE725F35-B5B8-F516-8587-B64CC1A7A76B}"/>
              </a:ext>
            </a:extLst>
          </p:cNvPr>
          <p:cNvSpPr/>
          <p:nvPr/>
        </p:nvSpPr>
        <p:spPr>
          <a:xfrm>
            <a:off x="4885275" y="4079584"/>
            <a:ext cx="117900" cy="45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819;p38">
            <a:extLst>
              <a:ext uri="{FF2B5EF4-FFF2-40B4-BE49-F238E27FC236}">
                <a16:creationId xmlns:a16="http://schemas.microsoft.com/office/drawing/2014/main" id="{FD47A44B-A7B1-E2E1-4051-5F30DDD1CD6F}"/>
              </a:ext>
            </a:extLst>
          </p:cNvPr>
          <p:cNvGrpSpPr/>
          <p:nvPr/>
        </p:nvGrpSpPr>
        <p:grpSpPr>
          <a:xfrm rot="5400000">
            <a:off x="1454891" y="-192829"/>
            <a:ext cx="260100" cy="1382325"/>
            <a:chOff x="6836575" y="1564475"/>
            <a:chExt cx="260100" cy="1382325"/>
          </a:xfrm>
        </p:grpSpPr>
        <p:sp>
          <p:nvSpPr>
            <p:cNvPr id="9" name="Google Shape;820;p38">
              <a:extLst>
                <a:ext uri="{FF2B5EF4-FFF2-40B4-BE49-F238E27FC236}">
                  <a16:creationId xmlns:a16="http://schemas.microsoft.com/office/drawing/2014/main" id="{ACBD555F-4C2A-00E3-CA34-2C48CD04F435}"/>
                </a:ext>
              </a:extLst>
            </p:cNvPr>
            <p:cNvSpPr/>
            <p:nvPr/>
          </p:nvSpPr>
          <p:spPr>
            <a:xfrm>
              <a:off x="6836575" y="156447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21;p38">
              <a:extLst>
                <a:ext uri="{FF2B5EF4-FFF2-40B4-BE49-F238E27FC236}">
                  <a16:creationId xmlns:a16="http://schemas.microsoft.com/office/drawing/2014/main" id="{32AE7AFF-A4B2-02FB-D626-A168CB41CE2A}"/>
                </a:ext>
              </a:extLst>
            </p:cNvPr>
            <p:cNvSpPr/>
            <p:nvPr/>
          </p:nvSpPr>
          <p:spPr>
            <a:xfrm>
              <a:off x="6836575" y="195025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822;p38">
              <a:extLst>
                <a:ext uri="{FF2B5EF4-FFF2-40B4-BE49-F238E27FC236}">
                  <a16:creationId xmlns:a16="http://schemas.microsoft.com/office/drawing/2014/main" id="{60ADFB5B-83BC-0416-22B1-45698D74CDE8}"/>
                </a:ext>
              </a:extLst>
            </p:cNvPr>
            <p:cNvSpPr/>
            <p:nvPr/>
          </p:nvSpPr>
          <p:spPr>
            <a:xfrm>
              <a:off x="6836575" y="233602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3;p38">
              <a:extLst>
                <a:ext uri="{FF2B5EF4-FFF2-40B4-BE49-F238E27FC236}">
                  <a16:creationId xmlns:a16="http://schemas.microsoft.com/office/drawing/2014/main" id="{A2379430-53F4-9356-EE0F-BDE7BD90421D}"/>
                </a:ext>
              </a:extLst>
            </p:cNvPr>
            <p:cNvSpPr/>
            <p:nvPr/>
          </p:nvSpPr>
          <p:spPr>
            <a:xfrm>
              <a:off x="6836575" y="272180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7D4ADE95-9B84-0F50-0859-D6FB468A6942}"/>
              </a:ext>
            </a:extLst>
          </p:cNvPr>
          <p:cNvSpPr/>
          <p:nvPr/>
        </p:nvSpPr>
        <p:spPr>
          <a:xfrm>
            <a:off x="6533459" y="2723742"/>
            <a:ext cx="118625" cy="91548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B57B203-9E0D-19B9-052A-7801F670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40" y="766752"/>
            <a:ext cx="1200262" cy="132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2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GaussianNB</a:t>
            </a:r>
          </a:p>
        </p:txBody>
      </p:sp>
      <p:grpSp>
        <p:nvGrpSpPr>
          <p:cNvPr id="1089" name="Google Shape;1089;p41"/>
          <p:cNvGrpSpPr/>
          <p:nvPr/>
        </p:nvGrpSpPr>
        <p:grpSpPr>
          <a:xfrm rot="5400000">
            <a:off x="910850" y="454650"/>
            <a:ext cx="260100" cy="610775"/>
            <a:chOff x="6836575" y="2336025"/>
            <a:chExt cx="260100" cy="610775"/>
          </a:xfrm>
        </p:grpSpPr>
        <p:sp>
          <p:nvSpPr>
            <p:cNvPr id="1090" name="Google Shape;1090;p41"/>
            <p:cNvSpPr/>
            <p:nvPr/>
          </p:nvSpPr>
          <p:spPr>
            <a:xfrm>
              <a:off x="6836575" y="233602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6836575" y="272180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41"/>
          <p:cNvGrpSpPr/>
          <p:nvPr/>
        </p:nvGrpSpPr>
        <p:grpSpPr>
          <a:xfrm rot="5400000">
            <a:off x="7988550" y="454650"/>
            <a:ext cx="260100" cy="610775"/>
            <a:chOff x="6836575" y="2336025"/>
            <a:chExt cx="260100" cy="610775"/>
          </a:xfrm>
        </p:grpSpPr>
        <p:sp>
          <p:nvSpPr>
            <p:cNvPr id="1093" name="Google Shape;1093;p41"/>
            <p:cNvSpPr/>
            <p:nvPr/>
          </p:nvSpPr>
          <p:spPr>
            <a:xfrm>
              <a:off x="6836575" y="233602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6836575" y="272180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7EAEC9B9-43E1-2554-EADC-A00D452E9B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08"/>
          <a:stretch/>
        </p:blipFill>
        <p:spPr>
          <a:xfrm>
            <a:off x="873802" y="1397763"/>
            <a:ext cx="7550186" cy="26939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Decision</a:t>
            </a:r>
            <a:r>
              <a:rPr lang="es-MX" dirty="0"/>
              <a:t> </a:t>
            </a:r>
            <a:r>
              <a:rPr lang="es-MX" dirty="0" err="1"/>
              <a:t>Tree</a:t>
            </a:r>
            <a:r>
              <a:rPr lang="es-MX" dirty="0"/>
              <a:t> </a:t>
            </a:r>
            <a:r>
              <a:rPr lang="es-MX" dirty="0" err="1"/>
              <a:t>Classifier</a:t>
            </a:r>
            <a:endParaRPr lang="es-CO" dirty="0"/>
          </a:p>
        </p:txBody>
      </p:sp>
      <p:grpSp>
        <p:nvGrpSpPr>
          <p:cNvPr id="1089" name="Google Shape;1089;p41"/>
          <p:cNvGrpSpPr/>
          <p:nvPr/>
        </p:nvGrpSpPr>
        <p:grpSpPr>
          <a:xfrm rot="5400000">
            <a:off x="910850" y="454650"/>
            <a:ext cx="260100" cy="610775"/>
            <a:chOff x="6836575" y="2336025"/>
            <a:chExt cx="260100" cy="610775"/>
          </a:xfrm>
        </p:grpSpPr>
        <p:sp>
          <p:nvSpPr>
            <p:cNvPr id="1090" name="Google Shape;1090;p41"/>
            <p:cNvSpPr/>
            <p:nvPr/>
          </p:nvSpPr>
          <p:spPr>
            <a:xfrm>
              <a:off x="6836575" y="233602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6836575" y="272180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41"/>
          <p:cNvGrpSpPr/>
          <p:nvPr/>
        </p:nvGrpSpPr>
        <p:grpSpPr>
          <a:xfrm rot="5400000">
            <a:off x="7988550" y="454650"/>
            <a:ext cx="260100" cy="610775"/>
            <a:chOff x="6836575" y="2336025"/>
            <a:chExt cx="260100" cy="610775"/>
          </a:xfrm>
        </p:grpSpPr>
        <p:sp>
          <p:nvSpPr>
            <p:cNvPr id="1093" name="Google Shape;1093;p41"/>
            <p:cNvSpPr/>
            <p:nvPr/>
          </p:nvSpPr>
          <p:spPr>
            <a:xfrm>
              <a:off x="6836575" y="233602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6836575" y="272180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41"/>
          <p:cNvSpPr/>
          <p:nvPr/>
        </p:nvSpPr>
        <p:spPr>
          <a:xfrm>
            <a:off x="1031625" y="3211250"/>
            <a:ext cx="117900" cy="105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47A0B6-2D60-B936-E760-CDBEC315C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366288"/>
            <a:ext cx="7840676" cy="29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03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</a:t>
            </a:r>
            <a:r>
              <a:rPr lang="es-CO" dirty="0"/>
              <a:t>andom Forest Classifier</a:t>
            </a:r>
          </a:p>
        </p:txBody>
      </p:sp>
      <p:grpSp>
        <p:nvGrpSpPr>
          <p:cNvPr id="1089" name="Google Shape;1089;p41"/>
          <p:cNvGrpSpPr/>
          <p:nvPr/>
        </p:nvGrpSpPr>
        <p:grpSpPr>
          <a:xfrm rot="5400000">
            <a:off x="910850" y="454650"/>
            <a:ext cx="260100" cy="610775"/>
            <a:chOff x="6836575" y="2336025"/>
            <a:chExt cx="260100" cy="610775"/>
          </a:xfrm>
        </p:grpSpPr>
        <p:sp>
          <p:nvSpPr>
            <p:cNvPr id="1090" name="Google Shape;1090;p41"/>
            <p:cNvSpPr/>
            <p:nvPr/>
          </p:nvSpPr>
          <p:spPr>
            <a:xfrm>
              <a:off x="6836575" y="233602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6836575" y="272180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41"/>
          <p:cNvGrpSpPr/>
          <p:nvPr/>
        </p:nvGrpSpPr>
        <p:grpSpPr>
          <a:xfrm rot="5400000">
            <a:off x="7988550" y="454650"/>
            <a:ext cx="260100" cy="610775"/>
            <a:chOff x="6836575" y="2336025"/>
            <a:chExt cx="260100" cy="610775"/>
          </a:xfrm>
        </p:grpSpPr>
        <p:sp>
          <p:nvSpPr>
            <p:cNvPr id="1093" name="Google Shape;1093;p41"/>
            <p:cNvSpPr/>
            <p:nvPr/>
          </p:nvSpPr>
          <p:spPr>
            <a:xfrm>
              <a:off x="6836575" y="233602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6836575" y="272180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F705DBEB-001C-EE44-7AB7-A56EED179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14" y="1101067"/>
            <a:ext cx="7308500" cy="333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7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Implementación de SVC</a:t>
            </a:r>
            <a:endParaRPr lang="es-CO" dirty="0"/>
          </a:p>
        </p:txBody>
      </p:sp>
      <p:grpSp>
        <p:nvGrpSpPr>
          <p:cNvPr id="1089" name="Google Shape;1089;p41"/>
          <p:cNvGrpSpPr/>
          <p:nvPr/>
        </p:nvGrpSpPr>
        <p:grpSpPr>
          <a:xfrm rot="5400000">
            <a:off x="910850" y="454650"/>
            <a:ext cx="260100" cy="610775"/>
            <a:chOff x="6836575" y="2336025"/>
            <a:chExt cx="260100" cy="610775"/>
          </a:xfrm>
        </p:grpSpPr>
        <p:sp>
          <p:nvSpPr>
            <p:cNvPr id="1090" name="Google Shape;1090;p41"/>
            <p:cNvSpPr/>
            <p:nvPr/>
          </p:nvSpPr>
          <p:spPr>
            <a:xfrm>
              <a:off x="6836575" y="233602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6836575" y="272180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41"/>
          <p:cNvGrpSpPr/>
          <p:nvPr/>
        </p:nvGrpSpPr>
        <p:grpSpPr>
          <a:xfrm rot="5400000">
            <a:off x="7988550" y="454650"/>
            <a:ext cx="260100" cy="610775"/>
            <a:chOff x="6836575" y="2336025"/>
            <a:chExt cx="260100" cy="610775"/>
          </a:xfrm>
        </p:grpSpPr>
        <p:sp>
          <p:nvSpPr>
            <p:cNvPr id="1093" name="Google Shape;1093;p41"/>
            <p:cNvSpPr/>
            <p:nvPr/>
          </p:nvSpPr>
          <p:spPr>
            <a:xfrm>
              <a:off x="6836575" y="233602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6836575" y="272180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88E3AABA-6647-0125-FF0C-D6BEC0FF0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29" y="1330665"/>
            <a:ext cx="7196959" cy="307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60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8"/>
          <p:cNvSpPr txBox="1">
            <a:spLocks noGrp="1"/>
          </p:cNvSpPr>
          <p:nvPr>
            <p:ph type="title"/>
          </p:nvPr>
        </p:nvSpPr>
        <p:spPr>
          <a:xfrm>
            <a:off x="4076774" y="2295168"/>
            <a:ext cx="4370351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 dirty="0"/>
              <a:t>Deep Learning</a:t>
            </a:r>
            <a:endParaRPr sz="4400" dirty="0"/>
          </a:p>
        </p:txBody>
      </p:sp>
      <p:sp>
        <p:nvSpPr>
          <p:cNvPr id="818" name="Google Shape;818;p38"/>
          <p:cNvSpPr/>
          <p:nvPr/>
        </p:nvSpPr>
        <p:spPr>
          <a:xfrm>
            <a:off x="8306100" y="3788050"/>
            <a:ext cx="117900" cy="45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9" name="Google Shape;819;p38"/>
          <p:cNvGrpSpPr/>
          <p:nvPr/>
        </p:nvGrpSpPr>
        <p:grpSpPr>
          <a:xfrm rot="5400000">
            <a:off x="5095850" y="212500"/>
            <a:ext cx="260100" cy="1382325"/>
            <a:chOff x="6836575" y="1564475"/>
            <a:chExt cx="260100" cy="1382325"/>
          </a:xfrm>
        </p:grpSpPr>
        <p:sp>
          <p:nvSpPr>
            <p:cNvPr id="820" name="Google Shape;820;p38"/>
            <p:cNvSpPr/>
            <p:nvPr/>
          </p:nvSpPr>
          <p:spPr>
            <a:xfrm>
              <a:off x="6836575" y="156447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836575" y="195025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6836575" y="233602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6836575" y="272180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38"/>
          <p:cNvGrpSpPr/>
          <p:nvPr/>
        </p:nvGrpSpPr>
        <p:grpSpPr>
          <a:xfrm>
            <a:off x="1072791" y="1179079"/>
            <a:ext cx="2748942" cy="2748942"/>
            <a:chOff x="238125" y="865050"/>
            <a:chExt cx="1892950" cy="1892950"/>
          </a:xfrm>
        </p:grpSpPr>
        <p:sp>
          <p:nvSpPr>
            <p:cNvPr id="825" name="Google Shape;825;p38"/>
            <p:cNvSpPr/>
            <p:nvPr/>
          </p:nvSpPr>
          <p:spPr>
            <a:xfrm>
              <a:off x="238125" y="865050"/>
              <a:ext cx="1892950" cy="1892950"/>
            </a:xfrm>
            <a:custGeom>
              <a:avLst/>
              <a:gdLst/>
              <a:ahLst/>
              <a:cxnLst/>
              <a:rect l="l" t="t" r="r" b="b"/>
              <a:pathLst>
                <a:path w="75718" h="75718" extrusionOk="0">
                  <a:moveTo>
                    <a:pt x="37865" y="0"/>
                  </a:moveTo>
                  <a:cubicBezTo>
                    <a:pt x="16946" y="0"/>
                    <a:pt x="0" y="16945"/>
                    <a:pt x="0" y="37865"/>
                  </a:cubicBezTo>
                  <a:cubicBezTo>
                    <a:pt x="0" y="58772"/>
                    <a:pt x="16946" y="75717"/>
                    <a:pt x="37865" y="75717"/>
                  </a:cubicBezTo>
                  <a:cubicBezTo>
                    <a:pt x="58772" y="75717"/>
                    <a:pt x="75718" y="58772"/>
                    <a:pt x="75718" y="37865"/>
                  </a:cubicBezTo>
                  <a:cubicBezTo>
                    <a:pt x="75718" y="16945"/>
                    <a:pt x="58772" y="0"/>
                    <a:pt x="37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470875" y="2236250"/>
              <a:ext cx="1427775" cy="521750"/>
            </a:xfrm>
            <a:custGeom>
              <a:avLst/>
              <a:gdLst/>
              <a:ahLst/>
              <a:cxnLst/>
              <a:rect l="l" t="t" r="r" b="b"/>
              <a:pathLst>
                <a:path w="57111" h="20870" extrusionOk="0">
                  <a:moveTo>
                    <a:pt x="21323" y="1"/>
                  </a:moveTo>
                  <a:cubicBezTo>
                    <a:pt x="19045" y="1"/>
                    <a:pt x="9809" y="490"/>
                    <a:pt x="0" y="7860"/>
                  </a:cubicBezTo>
                  <a:cubicBezTo>
                    <a:pt x="7186" y="16121"/>
                    <a:pt x="17595" y="20869"/>
                    <a:pt x="28543" y="20869"/>
                  </a:cubicBezTo>
                  <a:cubicBezTo>
                    <a:pt x="28557" y="20869"/>
                    <a:pt x="28571" y="20869"/>
                    <a:pt x="28586" y="20869"/>
                  </a:cubicBezTo>
                  <a:cubicBezTo>
                    <a:pt x="39517" y="20869"/>
                    <a:pt x="49921" y="16135"/>
                    <a:pt x="57110" y="7885"/>
                  </a:cubicBezTo>
                  <a:cubicBezTo>
                    <a:pt x="47275" y="490"/>
                    <a:pt x="38024" y="1"/>
                    <a:pt x="35748" y="1"/>
                  </a:cubicBezTo>
                  <a:cubicBezTo>
                    <a:pt x="35401" y="1"/>
                    <a:pt x="35216" y="12"/>
                    <a:pt x="35216" y="12"/>
                  </a:cubicBezTo>
                  <a:lnTo>
                    <a:pt x="28530" y="575"/>
                  </a:lnTo>
                  <a:lnTo>
                    <a:pt x="21857" y="12"/>
                  </a:lnTo>
                  <a:cubicBezTo>
                    <a:pt x="21857" y="12"/>
                    <a:pt x="21671" y="1"/>
                    <a:pt x="21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1510900" y="2253425"/>
              <a:ext cx="64700" cy="27950"/>
            </a:xfrm>
            <a:custGeom>
              <a:avLst/>
              <a:gdLst/>
              <a:ahLst/>
              <a:cxnLst/>
              <a:rect l="l" t="t" r="r" b="b"/>
              <a:pathLst>
                <a:path w="2588" h="1118" extrusionOk="0">
                  <a:moveTo>
                    <a:pt x="1" y="0"/>
                  </a:moveTo>
                  <a:cubicBezTo>
                    <a:pt x="203" y="710"/>
                    <a:pt x="839" y="1118"/>
                    <a:pt x="1489" y="1118"/>
                  </a:cubicBezTo>
                  <a:cubicBezTo>
                    <a:pt x="1881" y="1118"/>
                    <a:pt x="2277" y="970"/>
                    <a:pt x="2587" y="650"/>
                  </a:cubicBezTo>
                  <a:cubicBezTo>
                    <a:pt x="1675" y="388"/>
                    <a:pt x="813" y="17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418425" y="2324025"/>
              <a:ext cx="77200" cy="76875"/>
            </a:xfrm>
            <a:custGeom>
              <a:avLst/>
              <a:gdLst/>
              <a:ahLst/>
              <a:cxnLst/>
              <a:rect l="l" t="t" r="r" b="b"/>
              <a:pathLst>
                <a:path w="3088" h="3075" extrusionOk="0">
                  <a:moveTo>
                    <a:pt x="1538" y="0"/>
                  </a:moveTo>
                  <a:cubicBezTo>
                    <a:pt x="688" y="0"/>
                    <a:pt x="1" y="688"/>
                    <a:pt x="1" y="1538"/>
                  </a:cubicBezTo>
                  <a:cubicBezTo>
                    <a:pt x="1" y="2387"/>
                    <a:pt x="688" y="3075"/>
                    <a:pt x="1538" y="3075"/>
                  </a:cubicBezTo>
                  <a:cubicBezTo>
                    <a:pt x="2387" y="3075"/>
                    <a:pt x="3087" y="2387"/>
                    <a:pt x="3087" y="1538"/>
                  </a:cubicBezTo>
                  <a:cubicBezTo>
                    <a:pt x="3087" y="688"/>
                    <a:pt x="2387" y="0"/>
                    <a:pt x="1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548075" y="2393700"/>
              <a:ext cx="76875" cy="77175"/>
            </a:xfrm>
            <a:custGeom>
              <a:avLst/>
              <a:gdLst/>
              <a:ahLst/>
              <a:cxnLst/>
              <a:rect l="l" t="t" r="r" b="b"/>
              <a:pathLst>
                <a:path w="3075" h="3087" extrusionOk="0">
                  <a:moveTo>
                    <a:pt x="1538" y="0"/>
                  </a:moveTo>
                  <a:cubicBezTo>
                    <a:pt x="688" y="0"/>
                    <a:pt x="1" y="700"/>
                    <a:pt x="1" y="1550"/>
                  </a:cubicBezTo>
                  <a:cubicBezTo>
                    <a:pt x="1" y="2400"/>
                    <a:pt x="688" y="3087"/>
                    <a:pt x="1538" y="3087"/>
                  </a:cubicBezTo>
                  <a:cubicBezTo>
                    <a:pt x="2388" y="3087"/>
                    <a:pt x="3075" y="2400"/>
                    <a:pt x="3075" y="1550"/>
                  </a:cubicBezTo>
                  <a:cubicBezTo>
                    <a:pt x="3075" y="700"/>
                    <a:pt x="2388" y="0"/>
                    <a:pt x="1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1409675" y="2491475"/>
              <a:ext cx="90000" cy="77075"/>
            </a:xfrm>
            <a:custGeom>
              <a:avLst/>
              <a:gdLst/>
              <a:ahLst/>
              <a:cxnLst/>
              <a:rect l="l" t="t" r="r" b="b"/>
              <a:pathLst>
                <a:path w="3600" h="3083" extrusionOk="0">
                  <a:moveTo>
                    <a:pt x="2063" y="1"/>
                  </a:moveTo>
                  <a:cubicBezTo>
                    <a:pt x="688" y="1"/>
                    <a:pt x="1" y="1650"/>
                    <a:pt x="975" y="2625"/>
                  </a:cubicBezTo>
                  <a:cubicBezTo>
                    <a:pt x="1287" y="2941"/>
                    <a:pt x="1672" y="3082"/>
                    <a:pt x="2051" y="3082"/>
                  </a:cubicBezTo>
                  <a:cubicBezTo>
                    <a:pt x="2840" y="3082"/>
                    <a:pt x="3600" y="2467"/>
                    <a:pt x="3600" y="1538"/>
                  </a:cubicBezTo>
                  <a:cubicBezTo>
                    <a:pt x="3600" y="688"/>
                    <a:pt x="2912" y="1"/>
                    <a:pt x="2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643050" y="2491475"/>
              <a:ext cx="90000" cy="77075"/>
            </a:xfrm>
            <a:custGeom>
              <a:avLst/>
              <a:gdLst/>
              <a:ahLst/>
              <a:cxnLst/>
              <a:rect l="l" t="t" r="r" b="b"/>
              <a:pathLst>
                <a:path w="3600" h="3083" extrusionOk="0">
                  <a:moveTo>
                    <a:pt x="2063" y="1"/>
                  </a:moveTo>
                  <a:cubicBezTo>
                    <a:pt x="688" y="1"/>
                    <a:pt x="1" y="1650"/>
                    <a:pt x="975" y="2625"/>
                  </a:cubicBezTo>
                  <a:cubicBezTo>
                    <a:pt x="1291" y="2941"/>
                    <a:pt x="1678" y="3082"/>
                    <a:pt x="2056" y="3082"/>
                  </a:cubicBezTo>
                  <a:cubicBezTo>
                    <a:pt x="2846" y="3082"/>
                    <a:pt x="3600" y="2467"/>
                    <a:pt x="3600" y="1538"/>
                  </a:cubicBezTo>
                  <a:cubicBezTo>
                    <a:pt x="3600" y="688"/>
                    <a:pt x="2912" y="1"/>
                    <a:pt x="2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533700" y="2611125"/>
              <a:ext cx="91250" cy="68450"/>
            </a:xfrm>
            <a:custGeom>
              <a:avLst/>
              <a:gdLst/>
              <a:ahLst/>
              <a:cxnLst/>
              <a:rect l="l" t="t" r="r" b="b"/>
              <a:pathLst>
                <a:path w="3650" h="2738" extrusionOk="0">
                  <a:moveTo>
                    <a:pt x="2113" y="1"/>
                  </a:moveTo>
                  <a:cubicBezTo>
                    <a:pt x="651" y="1"/>
                    <a:pt x="1" y="1838"/>
                    <a:pt x="1151" y="2738"/>
                  </a:cubicBezTo>
                  <a:cubicBezTo>
                    <a:pt x="2000" y="2375"/>
                    <a:pt x="2838" y="1975"/>
                    <a:pt x="3650" y="1538"/>
                  </a:cubicBezTo>
                  <a:cubicBezTo>
                    <a:pt x="3650" y="688"/>
                    <a:pt x="2963" y="1"/>
                    <a:pt x="2113" y="1"/>
                  </a:cubicBezTo>
                  <a:close/>
                </a:path>
              </a:pathLst>
            </a:custGeom>
            <a:solidFill>
              <a:srgbClr val="F3F1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1716475" y="2387125"/>
              <a:ext cx="77200" cy="76875"/>
            </a:xfrm>
            <a:custGeom>
              <a:avLst/>
              <a:gdLst/>
              <a:ahLst/>
              <a:cxnLst/>
              <a:rect l="l" t="t" r="r" b="b"/>
              <a:pathLst>
                <a:path w="3088" h="3075" extrusionOk="0">
                  <a:moveTo>
                    <a:pt x="1538" y="1"/>
                  </a:moveTo>
                  <a:cubicBezTo>
                    <a:pt x="688" y="1"/>
                    <a:pt x="0" y="688"/>
                    <a:pt x="0" y="1538"/>
                  </a:cubicBezTo>
                  <a:cubicBezTo>
                    <a:pt x="0" y="2388"/>
                    <a:pt x="688" y="3075"/>
                    <a:pt x="1538" y="3075"/>
                  </a:cubicBezTo>
                  <a:cubicBezTo>
                    <a:pt x="2387" y="3075"/>
                    <a:pt x="3087" y="2388"/>
                    <a:pt x="3087" y="1538"/>
                  </a:cubicBezTo>
                  <a:cubicBezTo>
                    <a:pt x="3087" y="688"/>
                    <a:pt x="2387" y="1"/>
                    <a:pt x="1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1655975" y="2297475"/>
              <a:ext cx="68325" cy="43950"/>
            </a:xfrm>
            <a:custGeom>
              <a:avLst/>
              <a:gdLst/>
              <a:ahLst/>
              <a:cxnLst/>
              <a:rect l="l" t="t" r="r" b="b"/>
              <a:pathLst>
                <a:path w="2733" h="1758" extrusionOk="0">
                  <a:moveTo>
                    <a:pt x="34" y="0"/>
                  </a:moveTo>
                  <a:cubicBezTo>
                    <a:pt x="21" y="75"/>
                    <a:pt x="9" y="138"/>
                    <a:pt x="9" y="213"/>
                  </a:cubicBezTo>
                  <a:cubicBezTo>
                    <a:pt x="1" y="1154"/>
                    <a:pt x="767" y="1758"/>
                    <a:pt x="1555" y="1758"/>
                  </a:cubicBezTo>
                  <a:cubicBezTo>
                    <a:pt x="1981" y="1758"/>
                    <a:pt x="2413" y="1582"/>
                    <a:pt x="2733" y="1187"/>
                  </a:cubicBezTo>
                  <a:cubicBezTo>
                    <a:pt x="1808" y="738"/>
                    <a:pt x="908" y="350"/>
                    <a:pt x="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1843625" y="2408700"/>
              <a:ext cx="55025" cy="61875"/>
            </a:xfrm>
            <a:custGeom>
              <a:avLst/>
              <a:gdLst/>
              <a:ahLst/>
              <a:cxnLst/>
              <a:rect l="l" t="t" r="r" b="b"/>
              <a:pathLst>
                <a:path w="2201" h="2475" extrusionOk="0">
                  <a:moveTo>
                    <a:pt x="825" y="0"/>
                  </a:moveTo>
                  <a:lnTo>
                    <a:pt x="825" y="0"/>
                  </a:lnTo>
                  <a:cubicBezTo>
                    <a:pt x="1" y="625"/>
                    <a:pt x="1" y="1862"/>
                    <a:pt x="838" y="2474"/>
                  </a:cubicBezTo>
                  <a:cubicBezTo>
                    <a:pt x="1300" y="1987"/>
                    <a:pt x="1750" y="1500"/>
                    <a:pt x="2200" y="987"/>
                  </a:cubicBezTo>
                  <a:cubicBezTo>
                    <a:pt x="1738" y="650"/>
                    <a:pt x="1275" y="325"/>
                    <a:pt x="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793900" y="2252475"/>
              <a:ext cx="64375" cy="28275"/>
            </a:xfrm>
            <a:custGeom>
              <a:avLst/>
              <a:gdLst/>
              <a:ahLst/>
              <a:cxnLst/>
              <a:rect l="l" t="t" r="r" b="b"/>
              <a:pathLst>
                <a:path w="2575" h="1131" extrusionOk="0">
                  <a:moveTo>
                    <a:pt x="2575" y="1"/>
                  </a:moveTo>
                  <a:lnTo>
                    <a:pt x="2575" y="1"/>
                  </a:lnTo>
                  <a:cubicBezTo>
                    <a:pt x="1775" y="176"/>
                    <a:pt x="913" y="388"/>
                    <a:pt x="1" y="663"/>
                  </a:cubicBezTo>
                  <a:cubicBezTo>
                    <a:pt x="305" y="982"/>
                    <a:pt x="700" y="1130"/>
                    <a:pt x="1090" y="1130"/>
                  </a:cubicBezTo>
                  <a:cubicBezTo>
                    <a:pt x="1741" y="1130"/>
                    <a:pt x="2380" y="719"/>
                    <a:pt x="25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873875" y="2323075"/>
              <a:ext cx="76900" cy="77200"/>
            </a:xfrm>
            <a:custGeom>
              <a:avLst/>
              <a:gdLst/>
              <a:ahLst/>
              <a:cxnLst/>
              <a:rect l="l" t="t" r="r" b="b"/>
              <a:pathLst>
                <a:path w="3076" h="3088" extrusionOk="0">
                  <a:moveTo>
                    <a:pt x="1538" y="1"/>
                  </a:moveTo>
                  <a:cubicBezTo>
                    <a:pt x="688" y="1"/>
                    <a:pt x="1" y="701"/>
                    <a:pt x="1" y="1551"/>
                  </a:cubicBezTo>
                  <a:cubicBezTo>
                    <a:pt x="1" y="2400"/>
                    <a:pt x="688" y="3088"/>
                    <a:pt x="1538" y="3088"/>
                  </a:cubicBezTo>
                  <a:cubicBezTo>
                    <a:pt x="2388" y="3088"/>
                    <a:pt x="3075" y="2400"/>
                    <a:pt x="3075" y="1551"/>
                  </a:cubicBezTo>
                  <a:cubicBezTo>
                    <a:pt x="3075" y="701"/>
                    <a:pt x="2388" y="1"/>
                    <a:pt x="1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744225" y="2393075"/>
              <a:ext cx="77200" cy="77175"/>
            </a:xfrm>
            <a:custGeom>
              <a:avLst/>
              <a:gdLst/>
              <a:ahLst/>
              <a:cxnLst/>
              <a:rect l="l" t="t" r="r" b="b"/>
              <a:pathLst>
                <a:path w="3088" h="3087" extrusionOk="0">
                  <a:moveTo>
                    <a:pt x="1538" y="0"/>
                  </a:moveTo>
                  <a:cubicBezTo>
                    <a:pt x="688" y="0"/>
                    <a:pt x="1" y="688"/>
                    <a:pt x="1" y="1537"/>
                  </a:cubicBezTo>
                  <a:cubicBezTo>
                    <a:pt x="1" y="2387"/>
                    <a:pt x="688" y="3087"/>
                    <a:pt x="1538" y="3087"/>
                  </a:cubicBezTo>
                  <a:cubicBezTo>
                    <a:pt x="2400" y="3087"/>
                    <a:pt x="3087" y="2387"/>
                    <a:pt x="3087" y="1537"/>
                  </a:cubicBezTo>
                  <a:cubicBezTo>
                    <a:pt x="3087" y="688"/>
                    <a:pt x="2400" y="0"/>
                    <a:pt x="1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869500" y="2490550"/>
              <a:ext cx="76900" cy="77175"/>
            </a:xfrm>
            <a:custGeom>
              <a:avLst/>
              <a:gdLst/>
              <a:ahLst/>
              <a:cxnLst/>
              <a:rect l="l" t="t" r="r" b="b"/>
              <a:pathLst>
                <a:path w="3076" h="3087" extrusionOk="0">
                  <a:moveTo>
                    <a:pt x="1538" y="0"/>
                  </a:moveTo>
                  <a:cubicBezTo>
                    <a:pt x="688" y="0"/>
                    <a:pt x="1" y="687"/>
                    <a:pt x="1" y="1537"/>
                  </a:cubicBezTo>
                  <a:cubicBezTo>
                    <a:pt x="1" y="2400"/>
                    <a:pt x="688" y="3087"/>
                    <a:pt x="1538" y="3087"/>
                  </a:cubicBezTo>
                  <a:cubicBezTo>
                    <a:pt x="2388" y="3087"/>
                    <a:pt x="3075" y="2400"/>
                    <a:pt x="3075" y="1537"/>
                  </a:cubicBezTo>
                  <a:cubicBezTo>
                    <a:pt x="3075" y="687"/>
                    <a:pt x="2388" y="0"/>
                    <a:pt x="1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636125" y="2490550"/>
              <a:ext cx="76900" cy="77175"/>
            </a:xfrm>
            <a:custGeom>
              <a:avLst/>
              <a:gdLst/>
              <a:ahLst/>
              <a:cxnLst/>
              <a:rect l="l" t="t" r="r" b="b"/>
              <a:pathLst>
                <a:path w="3076" h="3087" extrusionOk="0">
                  <a:moveTo>
                    <a:pt x="1538" y="0"/>
                  </a:moveTo>
                  <a:cubicBezTo>
                    <a:pt x="688" y="0"/>
                    <a:pt x="1" y="687"/>
                    <a:pt x="1" y="1537"/>
                  </a:cubicBezTo>
                  <a:cubicBezTo>
                    <a:pt x="1" y="2400"/>
                    <a:pt x="688" y="3087"/>
                    <a:pt x="1538" y="3087"/>
                  </a:cubicBezTo>
                  <a:cubicBezTo>
                    <a:pt x="2388" y="3087"/>
                    <a:pt x="3075" y="2400"/>
                    <a:pt x="3075" y="1537"/>
                  </a:cubicBezTo>
                  <a:cubicBezTo>
                    <a:pt x="3075" y="687"/>
                    <a:pt x="2388" y="0"/>
                    <a:pt x="1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744225" y="2610500"/>
              <a:ext cx="91475" cy="68450"/>
            </a:xfrm>
            <a:custGeom>
              <a:avLst/>
              <a:gdLst/>
              <a:ahLst/>
              <a:cxnLst/>
              <a:rect l="l" t="t" r="r" b="b"/>
              <a:pathLst>
                <a:path w="3659" h="2738" extrusionOk="0">
                  <a:moveTo>
                    <a:pt x="1565" y="1"/>
                  </a:moveTo>
                  <a:cubicBezTo>
                    <a:pt x="1560" y="1"/>
                    <a:pt x="1555" y="1"/>
                    <a:pt x="1550" y="1"/>
                  </a:cubicBezTo>
                  <a:cubicBezTo>
                    <a:pt x="688" y="1"/>
                    <a:pt x="1" y="688"/>
                    <a:pt x="1" y="1538"/>
                  </a:cubicBezTo>
                  <a:cubicBezTo>
                    <a:pt x="825" y="1975"/>
                    <a:pt x="1650" y="2375"/>
                    <a:pt x="2500" y="2738"/>
                  </a:cubicBezTo>
                  <a:cubicBezTo>
                    <a:pt x="3658" y="1841"/>
                    <a:pt x="3017" y="1"/>
                    <a:pt x="1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575825" y="2386200"/>
              <a:ext cx="76900" cy="77175"/>
            </a:xfrm>
            <a:custGeom>
              <a:avLst/>
              <a:gdLst/>
              <a:ahLst/>
              <a:cxnLst/>
              <a:rect l="l" t="t" r="r" b="b"/>
              <a:pathLst>
                <a:path w="3076" h="3087" extrusionOk="0">
                  <a:moveTo>
                    <a:pt x="1538" y="0"/>
                  </a:moveTo>
                  <a:cubicBezTo>
                    <a:pt x="688" y="0"/>
                    <a:pt x="1" y="700"/>
                    <a:pt x="1" y="1550"/>
                  </a:cubicBezTo>
                  <a:cubicBezTo>
                    <a:pt x="1" y="2400"/>
                    <a:pt x="688" y="3087"/>
                    <a:pt x="1538" y="3087"/>
                  </a:cubicBezTo>
                  <a:cubicBezTo>
                    <a:pt x="2388" y="3087"/>
                    <a:pt x="3075" y="2400"/>
                    <a:pt x="3075" y="1550"/>
                  </a:cubicBezTo>
                  <a:cubicBezTo>
                    <a:pt x="3075" y="700"/>
                    <a:pt x="2388" y="0"/>
                    <a:pt x="1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644875" y="2296850"/>
              <a:ext cx="68350" cy="43875"/>
            </a:xfrm>
            <a:custGeom>
              <a:avLst/>
              <a:gdLst/>
              <a:ahLst/>
              <a:cxnLst/>
              <a:rect l="l" t="t" r="r" b="b"/>
              <a:pathLst>
                <a:path w="2734" h="1755" extrusionOk="0">
                  <a:moveTo>
                    <a:pt x="2713" y="0"/>
                  </a:moveTo>
                  <a:cubicBezTo>
                    <a:pt x="1838" y="338"/>
                    <a:pt x="925" y="738"/>
                    <a:pt x="1" y="1175"/>
                  </a:cubicBezTo>
                  <a:cubicBezTo>
                    <a:pt x="322" y="1576"/>
                    <a:pt x="757" y="1755"/>
                    <a:pt x="1185" y="1755"/>
                  </a:cubicBezTo>
                  <a:cubicBezTo>
                    <a:pt x="1971" y="1755"/>
                    <a:pt x="2733" y="1151"/>
                    <a:pt x="2725" y="213"/>
                  </a:cubicBezTo>
                  <a:cubicBezTo>
                    <a:pt x="2725" y="138"/>
                    <a:pt x="2725" y="63"/>
                    <a:pt x="27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470875" y="2408075"/>
              <a:ext cx="55000" cy="61550"/>
            </a:xfrm>
            <a:custGeom>
              <a:avLst/>
              <a:gdLst/>
              <a:ahLst/>
              <a:cxnLst/>
              <a:rect l="l" t="t" r="r" b="b"/>
              <a:pathLst>
                <a:path w="2200" h="2462" extrusionOk="0">
                  <a:moveTo>
                    <a:pt x="1362" y="0"/>
                  </a:moveTo>
                  <a:cubicBezTo>
                    <a:pt x="912" y="312"/>
                    <a:pt x="462" y="637"/>
                    <a:pt x="0" y="987"/>
                  </a:cubicBezTo>
                  <a:cubicBezTo>
                    <a:pt x="437" y="1487"/>
                    <a:pt x="887" y="1987"/>
                    <a:pt x="1362" y="2462"/>
                  </a:cubicBezTo>
                  <a:cubicBezTo>
                    <a:pt x="2187" y="1850"/>
                    <a:pt x="2199" y="612"/>
                    <a:pt x="1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982600" y="2236275"/>
              <a:ext cx="389000" cy="521725"/>
            </a:xfrm>
            <a:custGeom>
              <a:avLst/>
              <a:gdLst/>
              <a:ahLst/>
              <a:cxnLst/>
              <a:rect l="l" t="t" r="r" b="b"/>
              <a:pathLst>
                <a:path w="15560" h="20869" extrusionOk="0">
                  <a:moveTo>
                    <a:pt x="993" y="0"/>
                  </a:moveTo>
                  <a:cubicBezTo>
                    <a:pt x="866" y="0"/>
                    <a:pt x="709" y="3"/>
                    <a:pt x="526" y="11"/>
                  </a:cubicBezTo>
                  <a:lnTo>
                    <a:pt x="1" y="20006"/>
                  </a:lnTo>
                  <a:cubicBezTo>
                    <a:pt x="975" y="20206"/>
                    <a:pt x="1963" y="20381"/>
                    <a:pt x="2975" y="20531"/>
                  </a:cubicBezTo>
                  <a:lnTo>
                    <a:pt x="3000" y="20531"/>
                  </a:lnTo>
                  <a:cubicBezTo>
                    <a:pt x="3325" y="20568"/>
                    <a:pt x="3650" y="20606"/>
                    <a:pt x="3975" y="20643"/>
                  </a:cubicBezTo>
                  <a:lnTo>
                    <a:pt x="4087" y="20656"/>
                  </a:lnTo>
                  <a:cubicBezTo>
                    <a:pt x="4387" y="20693"/>
                    <a:pt x="4687" y="20718"/>
                    <a:pt x="4987" y="20743"/>
                  </a:cubicBezTo>
                  <a:lnTo>
                    <a:pt x="5224" y="20756"/>
                  </a:lnTo>
                  <a:cubicBezTo>
                    <a:pt x="5487" y="20781"/>
                    <a:pt x="5749" y="20793"/>
                    <a:pt x="6012" y="20806"/>
                  </a:cubicBezTo>
                  <a:cubicBezTo>
                    <a:pt x="6162" y="20806"/>
                    <a:pt x="6324" y="20818"/>
                    <a:pt x="6474" y="20831"/>
                  </a:cubicBezTo>
                  <a:cubicBezTo>
                    <a:pt x="6661" y="20831"/>
                    <a:pt x="6861" y="20843"/>
                    <a:pt x="7049" y="20856"/>
                  </a:cubicBezTo>
                  <a:cubicBezTo>
                    <a:pt x="7399" y="20868"/>
                    <a:pt x="7749" y="20868"/>
                    <a:pt x="8099" y="20868"/>
                  </a:cubicBezTo>
                  <a:cubicBezTo>
                    <a:pt x="10598" y="20868"/>
                    <a:pt x="13110" y="20618"/>
                    <a:pt x="15559" y="20131"/>
                  </a:cubicBezTo>
                  <a:lnTo>
                    <a:pt x="15334" y="1461"/>
                  </a:lnTo>
                  <a:lnTo>
                    <a:pt x="14747" y="11"/>
                  </a:lnTo>
                  <a:lnTo>
                    <a:pt x="11398" y="299"/>
                  </a:lnTo>
                  <a:lnTo>
                    <a:pt x="8061" y="574"/>
                  </a:lnTo>
                  <a:lnTo>
                    <a:pt x="4724" y="299"/>
                  </a:lnTo>
                  <a:lnTo>
                    <a:pt x="1388" y="11"/>
                  </a:lnTo>
                  <a:cubicBezTo>
                    <a:pt x="1388" y="11"/>
                    <a:pt x="1249" y="0"/>
                    <a:pt x="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1331275" y="2236100"/>
              <a:ext cx="193075" cy="510325"/>
            </a:xfrm>
            <a:custGeom>
              <a:avLst/>
              <a:gdLst/>
              <a:ahLst/>
              <a:cxnLst/>
              <a:rect l="l" t="t" r="r" b="b"/>
              <a:pathLst>
                <a:path w="7723" h="20413" extrusionOk="0">
                  <a:moveTo>
                    <a:pt x="1500" y="1"/>
                  </a:moveTo>
                  <a:cubicBezTo>
                    <a:pt x="1266" y="1"/>
                    <a:pt x="1032" y="6"/>
                    <a:pt x="800" y="18"/>
                  </a:cubicBezTo>
                  <a:lnTo>
                    <a:pt x="725" y="18"/>
                  </a:lnTo>
                  <a:lnTo>
                    <a:pt x="762" y="531"/>
                  </a:lnTo>
                  <a:lnTo>
                    <a:pt x="0" y="20413"/>
                  </a:lnTo>
                  <a:cubicBezTo>
                    <a:pt x="2637" y="20013"/>
                    <a:pt x="5236" y="19313"/>
                    <a:pt x="7723" y="18363"/>
                  </a:cubicBezTo>
                  <a:lnTo>
                    <a:pt x="2249" y="5654"/>
                  </a:lnTo>
                  <a:lnTo>
                    <a:pt x="6736" y="3817"/>
                  </a:lnTo>
                  <a:lnTo>
                    <a:pt x="2987" y="68"/>
                  </a:lnTo>
                  <a:cubicBezTo>
                    <a:pt x="2494" y="26"/>
                    <a:pt x="1996" y="1"/>
                    <a:pt x="1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845150" y="2236225"/>
              <a:ext cx="193100" cy="510525"/>
            </a:xfrm>
            <a:custGeom>
              <a:avLst/>
              <a:gdLst/>
              <a:ahLst/>
              <a:cxnLst/>
              <a:rect l="l" t="t" r="r" b="b"/>
              <a:pathLst>
                <a:path w="7724" h="20421" extrusionOk="0">
                  <a:moveTo>
                    <a:pt x="6239" y="0"/>
                  </a:moveTo>
                  <a:cubicBezTo>
                    <a:pt x="5847" y="0"/>
                    <a:pt x="5457" y="14"/>
                    <a:pt x="5061" y="38"/>
                  </a:cubicBezTo>
                  <a:lnTo>
                    <a:pt x="4736" y="63"/>
                  </a:lnTo>
                  <a:lnTo>
                    <a:pt x="987" y="3825"/>
                  </a:lnTo>
                  <a:lnTo>
                    <a:pt x="5474" y="5662"/>
                  </a:lnTo>
                  <a:lnTo>
                    <a:pt x="0" y="18346"/>
                  </a:lnTo>
                  <a:cubicBezTo>
                    <a:pt x="2487" y="19308"/>
                    <a:pt x="5074" y="20008"/>
                    <a:pt x="7723" y="20420"/>
                  </a:cubicBezTo>
                  <a:lnTo>
                    <a:pt x="6948" y="526"/>
                  </a:lnTo>
                  <a:lnTo>
                    <a:pt x="6998" y="13"/>
                  </a:lnTo>
                  <a:lnTo>
                    <a:pt x="6886" y="13"/>
                  </a:lnTo>
                  <a:cubicBezTo>
                    <a:pt x="6669" y="5"/>
                    <a:pt x="6454" y="0"/>
                    <a:pt x="6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1387500" y="2253100"/>
              <a:ext cx="121875" cy="407100"/>
            </a:xfrm>
            <a:custGeom>
              <a:avLst/>
              <a:gdLst/>
              <a:ahLst/>
              <a:cxnLst/>
              <a:rect l="l" t="t" r="r" b="b"/>
              <a:pathLst>
                <a:path w="4875" h="16284" fill="none" extrusionOk="0">
                  <a:moveTo>
                    <a:pt x="1338" y="1"/>
                  </a:moveTo>
                  <a:lnTo>
                    <a:pt x="4487" y="3150"/>
                  </a:lnTo>
                  <a:lnTo>
                    <a:pt x="0" y="4987"/>
                  </a:lnTo>
                  <a:lnTo>
                    <a:pt x="4874" y="16284"/>
                  </a:lnTo>
                </a:path>
              </a:pathLst>
            </a:custGeom>
            <a:noFill/>
            <a:ln w="106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859825" y="2253100"/>
              <a:ext cx="121875" cy="407100"/>
            </a:xfrm>
            <a:custGeom>
              <a:avLst/>
              <a:gdLst/>
              <a:ahLst/>
              <a:cxnLst/>
              <a:rect l="l" t="t" r="r" b="b"/>
              <a:pathLst>
                <a:path w="4875" h="16284" fill="none" extrusionOk="0">
                  <a:moveTo>
                    <a:pt x="3537" y="1"/>
                  </a:moveTo>
                  <a:lnTo>
                    <a:pt x="388" y="3150"/>
                  </a:lnTo>
                  <a:lnTo>
                    <a:pt x="4874" y="4987"/>
                  </a:lnTo>
                  <a:lnTo>
                    <a:pt x="0" y="16284"/>
                  </a:lnTo>
                </a:path>
              </a:pathLst>
            </a:custGeom>
            <a:noFill/>
            <a:ln w="106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1331900" y="2275900"/>
              <a:ext cx="17500" cy="451175"/>
            </a:xfrm>
            <a:custGeom>
              <a:avLst/>
              <a:gdLst/>
              <a:ahLst/>
              <a:cxnLst/>
              <a:rect l="l" t="t" r="r" b="b"/>
              <a:pathLst>
                <a:path w="700" h="18047" fill="none" extrusionOk="0">
                  <a:moveTo>
                    <a:pt x="700" y="1"/>
                  </a:moveTo>
                  <a:lnTo>
                    <a:pt x="0" y="18046"/>
                  </a:lnTo>
                </a:path>
              </a:pathLst>
            </a:custGeom>
            <a:noFill/>
            <a:ln w="106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1019775" y="2275900"/>
              <a:ext cx="17525" cy="451175"/>
            </a:xfrm>
            <a:custGeom>
              <a:avLst/>
              <a:gdLst/>
              <a:ahLst/>
              <a:cxnLst/>
              <a:rect l="l" t="t" r="r" b="b"/>
              <a:pathLst>
                <a:path w="701" h="18047" fill="none" extrusionOk="0">
                  <a:moveTo>
                    <a:pt x="1" y="1"/>
                  </a:moveTo>
                  <a:lnTo>
                    <a:pt x="701" y="18046"/>
                  </a:lnTo>
                </a:path>
              </a:pathLst>
            </a:custGeom>
            <a:noFill/>
            <a:ln w="106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563650" y="1126625"/>
              <a:ext cx="1233150" cy="1099250"/>
            </a:xfrm>
            <a:custGeom>
              <a:avLst/>
              <a:gdLst/>
              <a:ahLst/>
              <a:cxnLst/>
              <a:rect l="l" t="t" r="r" b="b"/>
              <a:pathLst>
                <a:path w="49326" h="43970" extrusionOk="0">
                  <a:moveTo>
                    <a:pt x="30171" y="1"/>
                  </a:moveTo>
                  <a:cubicBezTo>
                    <a:pt x="26958" y="1"/>
                    <a:pt x="24669" y="1459"/>
                    <a:pt x="24669" y="1459"/>
                  </a:cubicBezTo>
                  <a:cubicBezTo>
                    <a:pt x="24669" y="1459"/>
                    <a:pt x="22382" y="6"/>
                    <a:pt x="19170" y="6"/>
                  </a:cubicBezTo>
                  <a:cubicBezTo>
                    <a:pt x="16978" y="6"/>
                    <a:pt x="14356" y="683"/>
                    <a:pt x="11735" y="2958"/>
                  </a:cubicBezTo>
                  <a:cubicBezTo>
                    <a:pt x="1" y="13156"/>
                    <a:pt x="9910" y="33475"/>
                    <a:pt x="3000" y="40686"/>
                  </a:cubicBezTo>
                  <a:cubicBezTo>
                    <a:pt x="3000" y="40686"/>
                    <a:pt x="4037" y="41036"/>
                    <a:pt x="5887" y="41511"/>
                  </a:cubicBezTo>
                  <a:lnTo>
                    <a:pt x="6036" y="41286"/>
                  </a:lnTo>
                  <a:cubicBezTo>
                    <a:pt x="6336" y="40798"/>
                    <a:pt x="6611" y="40311"/>
                    <a:pt x="6861" y="39799"/>
                  </a:cubicBezTo>
                  <a:cubicBezTo>
                    <a:pt x="7361" y="38749"/>
                    <a:pt x="7761" y="37662"/>
                    <a:pt x="8086" y="36549"/>
                  </a:cubicBezTo>
                  <a:lnTo>
                    <a:pt x="8086" y="36549"/>
                  </a:lnTo>
                  <a:cubicBezTo>
                    <a:pt x="8073" y="37737"/>
                    <a:pt x="7961" y="38924"/>
                    <a:pt x="7749" y="40086"/>
                  </a:cubicBezTo>
                  <a:cubicBezTo>
                    <a:pt x="7636" y="40686"/>
                    <a:pt x="7499" y="41273"/>
                    <a:pt x="7311" y="41861"/>
                  </a:cubicBezTo>
                  <a:cubicBezTo>
                    <a:pt x="8861" y="42223"/>
                    <a:pt x="10785" y="42610"/>
                    <a:pt x="12985" y="42960"/>
                  </a:cubicBezTo>
                  <a:cubicBezTo>
                    <a:pt x="13060" y="42835"/>
                    <a:pt x="13110" y="42698"/>
                    <a:pt x="13160" y="42573"/>
                  </a:cubicBezTo>
                  <a:cubicBezTo>
                    <a:pt x="13285" y="42260"/>
                    <a:pt x="13385" y="41936"/>
                    <a:pt x="13472" y="41611"/>
                  </a:cubicBezTo>
                  <a:cubicBezTo>
                    <a:pt x="13635" y="40936"/>
                    <a:pt x="13772" y="40261"/>
                    <a:pt x="13859" y="39574"/>
                  </a:cubicBezTo>
                  <a:cubicBezTo>
                    <a:pt x="13972" y="40273"/>
                    <a:pt x="14047" y="40973"/>
                    <a:pt x="14084" y="41673"/>
                  </a:cubicBezTo>
                  <a:cubicBezTo>
                    <a:pt x="14109" y="42036"/>
                    <a:pt x="14109" y="42398"/>
                    <a:pt x="14084" y="42773"/>
                  </a:cubicBezTo>
                  <a:cubicBezTo>
                    <a:pt x="14072" y="42885"/>
                    <a:pt x="14059" y="43010"/>
                    <a:pt x="14047" y="43123"/>
                  </a:cubicBezTo>
                  <a:cubicBezTo>
                    <a:pt x="17366" y="43609"/>
                    <a:pt x="21267" y="43969"/>
                    <a:pt x="25512" y="43969"/>
                  </a:cubicBezTo>
                  <a:cubicBezTo>
                    <a:pt x="28362" y="43969"/>
                    <a:pt x="31367" y="43807"/>
                    <a:pt x="34454" y="43410"/>
                  </a:cubicBezTo>
                  <a:cubicBezTo>
                    <a:pt x="34354" y="42023"/>
                    <a:pt x="34304" y="40636"/>
                    <a:pt x="34292" y="39261"/>
                  </a:cubicBezTo>
                  <a:lnTo>
                    <a:pt x="34292" y="39261"/>
                  </a:lnTo>
                  <a:cubicBezTo>
                    <a:pt x="34641" y="40611"/>
                    <a:pt x="35041" y="41961"/>
                    <a:pt x="35479" y="43273"/>
                  </a:cubicBezTo>
                  <a:cubicBezTo>
                    <a:pt x="37353" y="42998"/>
                    <a:pt x="39265" y="42648"/>
                    <a:pt x="41177" y="42185"/>
                  </a:cubicBezTo>
                  <a:cubicBezTo>
                    <a:pt x="41127" y="41973"/>
                    <a:pt x="41090" y="41773"/>
                    <a:pt x="41040" y="41561"/>
                  </a:cubicBezTo>
                  <a:cubicBezTo>
                    <a:pt x="40902" y="40861"/>
                    <a:pt x="40802" y="40161"/>
                    <a:pt x="40715" y="39461"/>
                  </a:cubicBezTo>
                  <a:cubicBezTo>
                    <a:pt x="40552" y="38074"/>
                    <a:pt x="40440" y="36687"/>
                    <a:pt x="40365" y="35300"/>
                  </a:cubicBezTo>
                  <a:lnTo>
                    <a:pt x="40365" y="35300"/>
                  </a:lnTo>
                  <a:cubicBezTo>
                    <a:pt x="40740" y="36637"/>
                    <a:pt x="41165" y="37949"/>
                    <a:pt x="41627" y="39249"/>
                  </a:cubicBezTo>
                  <a:cubicBezTo>
                    <a:pt x="41865" y="39899"/>
                    <a:pt x="42102" y="40536"/>
                    <a:pt x="42377" y="41148"/>
                  </a:cubicBezTo>
                  <a:cubicBezTo>
                    <a:pt x="42477" y="41361"/>
                    <a:pt x="42589" y="41586"/>
                    <a:pt x="42689" y="41798"/>
                  </a:cubicBezTo>
                  <a:cubicBezTo>
                    <a:pt x="43902" y="41461"/>
                    <a:pt x="45114" y="41098"/>
                    <a:pt x="46338" y="40673"/>
                  </a:cubicBezTo>
                  <a:cubicBezTo>
                    <a:pt x="39428" y="33475"/>
                    <a:pt x="49325" y="13156"/>
                    <a:pt x="37603" y="2958"/>
                  </a:cubicBezTo>
                  <a:cubicBezTo>
                    <a:pt x="34984" y="679"/>
                    <a:pt x="32363" y="1"/>
                    <a:pt x="301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63950" y="1569225"/>
              <a:ext cx="203400" cy="185300"/>
            </a:xfrm>
            <a:custGeom>
              <a:avLst/>
              <a:gdLst/>
              <a:ahLst/>
              <a:cxnLst/>
              <a:rect l="l" t="t" r="r" b="b"/>
              <a:pathLst>
                <a:path w="8136" h="7412" extrusionOk="0">
                  <a:moveTo>
                    <a:pt x="4068" y="0"/>
                  </a:moveTo>
                  <a:cubicBezTo>
                    <a:pt x="3121" y="0"/>
                    <a:pt x="2174" y="363"/>
                    <a:pt x="1450" y="1088"/>
                  </a:cubicBezTo>
                  <a:cubicBezTo>
                    <a:pt x="0" y="2537"/>
                    <a:pt x="0" y="4874"/>
                    <a:pt x="1450" y="6324"/>
                  </a:cubicBezTo>
                  <a:cubicBezTo>
                    <a:pt x="2174" y="7049"/>
                    <a:pt x="3121" y="7411"/>
                    <a:pt x="4068" y="7411"/>
                  </a:cubicBezTo>
                  <a:cubicBezTo>
                    <a:pt x="5014" y="7411"/>
                    <a:pt x="5961" y="7049"/>
                    <a:pt x="6686" y="6324"/>
                  </a:cubicBezTo>
                  <a:cubicBezTo>
                    <a:pt x="8135" y="4874"/>
                    <a:pt x="8135" y="2537"/>
                    <a:pt x="6686" y="1088"/>
                  </a:cubicBezTo>
                  <a:cubicBezTo>
                    <a:pt x="5961" y="363"/>
                    <a:pt x="5014" y="0"/>
                    <a:pt x="4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705500" y="1583275"/>
              <a:ext cx="104975" cy="56275"/>
            </a:xfrm>
            <a:custGeom>
              <a:avLst/>
              <a:gdLst/>
              <a:ahLst/>
              <a:cxnLst/>
              <a:rect l="l" t="t" r="r" b="b"/>
              <a:pathLst>
                <a:path w="4199" h="2251" fill="none" extrusionOk="0">
                  <a:moveTo>
                    <a:pt x="0" y="2250"/>
                  </a:moveTo>
                  <a:cubicBezTo>
                    <a:pt x="637" y="501"/>
                    <a:pt x="2874" y="1"/>
                    <a:pt x="4199" y="1300"/>
                  </a:cubicBez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1496850" y="1569225"/>
              <a:ext cx="210275" cy="185275"/>
            </a:xfrm>
            <a:custGeom>
              <a:avLst/>
              <a:gdLst/>
              <a:ahLst/>
              <a:cxnLst/>
              <a:rect l="l" t="t" r="r" b="b"/>
              <a:pathLst>
                <a:path w="8411" h="7411" extrusionOk="0">
                  <a:moveTo>
                    <a:pt x="4198" y="1"/>
                  </a:moveTo>
                  <a:cubicBezTo>
                    <a:pt x="2751" y="1"/>
                    <a:pt x="1380" y="855"/>
                    <a:pt x="788" y="2275"/>
                  </a:cubicBezTo>
                  <a:cubicBezTo>
                    <a:pt x="0" y="4162"/>
                    <a:pt x="888" y="6336"/>
                    <a:pt x="2775" y="7124"/>
                  </a:cubicBezTo>
                  <a:cubicBezTo>
                    <a:pt x="3241" y="7318"/>
                    <a:pt x="3725" y="7410"/>
                    <a:pt x="4201" y="7410"/>
                  </a:cubicBezTo>
                  <a:cubicBezTo>
                    <a:pt x="5652" y="7410"/>
                    <a:pt x="7031" y="6554"/>
                    <a:pt x="7623" y="5124"/>
                  </a:cubicBezTo>
                  <a:cubicBezTo>
                    <a:pt x="8411" y="3237"/>
                    <a:pt x="7523" y="1075"/>
                    <a:pt x="5624" y="288"/>
                  </a:cubicBezTo>
                  <a:cubicBezTo>
                    <a:pt x="5157" y="93"/>
                    <a:pt x="4673" y="1"/>
                    <a:pt x="41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1557150" y="1582975"/>
              <a:ext cx="105300" cy="56575"/>
            </a:xfrm>
            <a:custGeom>
              <a:avLst/>
              <a:gdLst/>
              <a:ahLst/>
              <a:cxnLst/>
              <a:rect l="l" t="t" r="r" b="b"/>
              <a:pathLst>
                <a:path w="4212" h="2263" fill="none" extrusionOk="0">
                  <a:moveTo>
                    <a:pt x="4212" y="2262"/>
                  </a:moveTo>
                  <a:cubicBezTo>
                    <a:pt x="3574" y="513"/>
                    <a:pt x="1325" y="0"/>
                    <a:pt x="0" y="1312"/>
                  </a:cubicBez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1499650" y="1495500"/>
              <a:ext cx="140625" cy="355225"/>
            </a:xfrm>
            <a:custGeom>
              <a:avLst/>
              <a:gdLst/>
              <a:ahLst/>
              <a:cxnLst/>
              <a:rect l="l" t="t" r="r" b="b"/>
              <a:pathLst>
                <a:path w="5625" h="14209" extrusionOk="0">
                  <a:moveTo>
                    <a:pt x="2163" y="0"/>
                  </a:moveTo>
                  <a:lnTo>
                    <a:pt x="1" y="12847"/>
                  </a:lnTo>
                  <a:lnTo>
                    <a:pt x="3862" y="14209"/>
                  </a:lnTo>
                  <a:cubicBezTo>
                    <a:pt x="5624" y="8710"/>
                    <a:pt x="4712" y="1362"/>
                    <a:pt x="4712" y="1362"/>
                  </a:cubicBezTo>
                  <a:lnTo>
                    <a:pt x="2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1018850" y="1926950"/>
              <a:ext cx="331500" cy="354375"/>
            </a:xfrm>
            <a:custGeom>
              <a:avLst/>
              <a:gdLst/>
              <a:ahLst/>
              <a:cxnLst/>
              <a:rect l="l" t="t" r="r" b="b"/>
              <a:pathLst>
                <a:path w="13260" h="14175" extrusionOk="0">
                  <a:moveTo>
                    <a:pt x="1113" y="0"/>
                  </a:moveTo>
                  <a:lnTo>
                    <a:pt x="0" y="12834"/>
                  </a:lnTo>
                  <a:cubicBezTo>
                    <a:pt x="0" y="12834"/>
                    <a:pt x="2924" y="14175"/>
                    <a:pt x="6895" y="14175"/>
                  </a:cubicBezTo>
                  <a:cubicBezTo>
                    <a:pt x="8839" y="14175"/>
                    <a:pt x="11033" y="13854"/>
                    <a:pt x="13259" y="12897"/>
                  </a:cubicBezTo>
                  <a:lnTo>
                    <a:pt x="12147" y="0"/>
                  </a:lnTo>
                  <a:close/>
                </a:path>
              </a:pathLst>
            </a:custGeom>
            <a:solidFill>
              <a:srgbClr val="FFC5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1028225" y="2065975"/>
              <a:ext cx="307425" cy="73425"/>
            </a:xfrm>
            <a:custGeom>
              <a:avLst/>
              <a:gdLst/>
              <a:ahLst/>
              <a:cxnLst/>
              <a:rect l="l" t="t" r="r" b="b"/>
              <a:pathLst>
                <a:path w="12297" h="2937" extrusionOk="0">
                  <a:moveTo>
                    <a:pt x="12247" y="0"/>
                  </a:moveTo>
                  <a:cubicBezTo>
                    <a:pt x="10372" y="887"/>
                    <a:pt x="8311" y="1362"/>
                    <a:pt x="6224" y="1362"/>
                  </a:cubicBezTo>
                  <a:cubicBezTo>
                    <a:pt x="4162" y="1350"/>
                    <a:pt x="2125" y="900"/>
                    <a:pt x="250" y="13"/>
                  </a:cubicBezTo>
                  <a:lnTo>
                    <a:pt x="0" y="2937"/>
                  </a:lnTo>
                  <a:cubicBezTo>
                    <a:pt x="8960" y="2937"/>
                    <a:pt x="12297" y="438"/>
                    <a:pt x="12297" y="438"/>
                  </a:cubicBezTo>
                  <a:lnTo>
                    <a:pt x="12247" y="0"/>
                  </a:lnTo>
                  <a:close/>
                </a:path>
              </a:pathLst>
            </a:custGeom>
            <a:solidFill>
              <a:srgbClr val="FFA6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787025" y="1186200"/>
              <a:ext cx="793575" cy="913850"/>
            </a:xfrm>
            <a:custGeom>
              <a:avLst/>
              <a:gdLst/>
              <a:ahLst/>
              <a:cxnLst/>
              <a:rect l="l" t="t" r="r" b="b"/>
              <a:pathLst>
                <a:path w="31743" h="36554" extrusionOk="0">
                  <a:moveTo>
                    <a:pt x="15872" y="1"/>
                  </a:moveTo>
                  <a:cubicBezTo>
                    <a:pt x="7111" y="1"/>
                    <a:pt x="1" y="8186"/>
                    <a:pt x="1" y="18271"/>
                  </a:cubicBezTo>
                  <a:cubicBezTo>
                    <a:pt x="1" y="28368"/>
                    <a:pt x="7111" y="36553"/>
                    <a:pt x="15872" y="36553"/>
                  </a:cubicBezTo>
                  <a:cubicBezTo>
                    <a:pt x="24644" y="36553"/>
                    <a:pt x="31742" y="28368"/>
                    <a:pt x="31742" y="18271"/>
                  </a:cubicBezTo>
                  <a:cubicBezTo>
                    <a:pt x="31742" y="8186"/>
                    <a:pt x="24644" y="1"/>
                    <a:pt x="15872" y="1"/>
                  </a:cubicBezTo>
                  <a:close/>
                </a:path>
              </a:pathLst>
            </a:custGeom>
            <a:solidFill>
              <a:srgbClr val="FFC5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774850" y="1185300"/>
              <a:ext cx="408975" cy="387700"/>
            </a:xfrm>
            <a:custGeom>
              <a:avLst/>
              <a:gdLst/>
              <a:ahLst/>
              <a:cxnLst/>
              <a:rect l="l" t="t" r="r" b="b"/>
              <a:pathLst>
                <a:path w="16359" h="15508" extrusionOk="0">
                  <a:moveTo>
                    <a:pt x="15213" y="0"/>
                  </a:moveTo>
                  <a:cubicBezTo>
                    <a:pt x="12729" y="0"/>
                    <a:pt x="6864" y="446"/>
                    <a:pt x="4299" y="4448"/>
                  </a:cubicBezTo>
                  <a:cubicBezTo>
                    <a:pt x="1013" y="9609"/>
                    <a:pt x="0" y="14058"/>
                    <a:pt x="675" y="15507"/>
                  </a:cubicBezTo>
                  <a:cubicBezTo>
                    <a:pt x="675" y="15507"/>
                    <a:pt x="4237" y="10909"/>
                    <a:pt x="7773" y="10909"/>
                  </a:cubicBezTo>
                  <a:cubicBezTo>
                    <a:pt x="11310" y="10909"/>
                    <a:pt x="14746" y="8484"/>
                    <a:pt x="16321" y="6422"/>
                  </a:cubicBezTo>
                  <a:lnTo>
                    <a:pt x="16359" y="37"/>
                  </a:lnTo>
                  <a:cubicBezTo>
                    <a:pt x="16359" y="37"/>
                    <a:pt x="15924" y="0"/>
                    <a:pt x="15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1182250" y="1185300"/>
              <a:ext cx="410525" cy="387700"/>
            </a:xfrm>
            <a:custGeom>
              <a:avLst/>
              <a:gdLst/>
              <a:ahLst/>
              <a:cxnLst/>
              <a:rect l="l" t="t" r="r" b="b"/>
              <a:pathLst>
                <a:path w="16421" h="15508" extrusionOk="0">
                  <a:moveTo>
                    <a:pt x="1144" y="0"/>
                  </a:moveTo>
                  <a:cubicBezTo>
                    <a:pt x="434" y="0"/>
                    <a:pt x="0" y="37"/>
                    <a:pt x="0" y="37"/>
                  </a:cubicBezTo>
                  <a:lnTo>
                    <a:pt x="38" y="6422"/>
                  </a:lnTo>
                  <a:cubicBezTo>
                    <a:pt x="1612" y="8484"/>
                    <a:pt x="5061" y="10909"/>
                    <a:pt x="8585" y="10909"/>
                  </a:cubicBezTo>
                  <a:cubicBezTo>
                    <a:pt x="12122" y="10909"/>
                    <a:pt x="15746" y="15507"/>
                    <a:pt x="15746" y="15507"/>
                  </a:cubicBezTo>
                  <a:cubicBezTo>
                    <a:pt x="16421" y="14058"/>
                    <a:pt x="15346" y="9609"/>
                    <a:pt x="12047" y="4448"/>
                  </a:cubicBezTo>
                  <a:cubicBezTo>
                    <a:pt x="9482" y="446"/>
                    <a:pt x="3625" y="0"/>
                    <a:pt x="1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1231925" y="1838850"/>
              <a:ext cx="76250" cy="35950"/>
            </a:xfrm>
            <a:custGeom>
              <a:avLst/>
              <a:gdLst/>
              <a:ahLst/>
              <a:cxnLst/>
              <a:rect l="l" t="t" r="r" b="b"/>
              <a:pathLst>
                <a:path w="3050" h="1438" fill="none" extrusionOk="0">
                  <a:moveTo>
                    <a:pt x="0" y="1437"/>
                  </a:moveTo>
                  <a:cubicBezTo>
                    <a:pt x="700" y="487"/>
                    <a:pt x="1887" y="0"/>
                    <a:pt x="3049" y="200"/>
                  </a:cubicBez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996350" y="1587650"/>
              <a:ext cx="29400" cy="40325"/>
            </a:xfrm>
            <a:custGeom>
              <a:avLst/>
              <a:gdLst/>
              <a:ahLst/>
              <a:cxnLst/>
              <a:rect l="l" t="t" r="r" b="b"/>
              <a:pathLst>
                <a:path w="1176" h="1613" extrusionOk="0">
                  <a:moveTo>
                    <a:pt x="588" y="1"/>
                  </a:moveTo>
                  <a:cubicBezTo>
                    <a:pt x="263" y="1"/>
                    <a:pt x="1" y="363"/>
                    <a:pt x="1" y="813"/>
                  </a:cubicBezTo>
                  <a:cubicBezTo>
                    <a:pt x="1" y="1250"/>
                    <a:pt x="263" y="1613"/>
                    <a:pt x="588" y="1613"/>
                  </a:cubicBezTo>
                  <a:cubicBezTo>
                    <a:pt x="913" y="1613"/>
                    <a:pt x="1175" y="1250"/>
                    <a:pt x="1175" y="813"/>
                  </a:cubicBezTo>
                  <a:cubicBezTo>
                    <a:pt x="1175" y="363"/>
                    <a:pt x="913" y="1"/>
                    <a:pt x="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1342200" y="1587650"/>
              <a:ext cx="29400" cy="40325"/>
            </a:xfrm>
            <a:custGeom>
              <a:avLst/>
              <a:gdLst/>
              <a:ahLst/>
              <a:cxnLst/>
              <a:rect l="l" t="t" r="r" b="b"/>
              <a:pathLst>
                <a:path w="1176" h="1613" extrusionOk="0">
                  <a:moveTo>
                    <a:pt x="588" y="1"/>
                  </a:moveTo>
                  <a:cubicBezTo>
                    <a:pt x="263" y="1"/>
                    <a:pt x="0" y="363"/>
                    <a:pt x="0" y="801"/>
                  </a:cubicBezTo>
                  <a:cubicBezTo>
                    <a:pt x="0" y="1250"/>
                    <a:pt x="263" y="1613"/>
                    <a:pt x="588" y="1613"/>
                  </a:cubicBezTo>
                  <a:cubicBezTo>
                    <a:pt x="913" y="1613"/>
                    <a:pt x="1175" y="1250"/>
                    <a:pt x="1175" y="801"/>
                  </a:cubicBezTo>
                  <a:cubicBezTo>
                    <a:pt x="1175" y="363"/>
                    <a:pt x="913" y="1"/>
                    <a:pt x="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1165375" y="1652950"/>
              <a:ext cx="32500" cy="75625"/>
            </a:xfrm>
            <a:custGeom>
              <a:avLst/>
              <a:gdLst/>
              <a:ahLst/>
              <a:cxnLst/>
              <a:rect l="l" t="t" r="r" b="b"/>
              <a:pathLst>
                <a:path w="1300" h="3025" fill="none" extrusionOk="0">
                  <a:moveTo>
                    <a:pt x="550" y="1"/>
                  </a:moveTo>
                  <a:cubicBezTo>
                    <a:pt x="550" y="1"/>
                    <a:pt x="0" y="2862"/>
                    <a:pt x="263" y="2937"/>
                  </a:cubicBezTo>
                  <a:cubicBezTo>
                    <a:pt x="525" y="3025"/>
                    <a:pt x="1300" y="2937"/>
                    <a:pt x="1300" y="2937"/>
                  </a:cubicBez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863250" y="1677325"/>
              <a:ext cx="133125" cy="114025"/>
            </a:xfrm>
            <a:custGeom>
              <a:avLst/>
              <a:gdLst/>
              <a:ahLst/>
              <a:cxnLst/>
              <a:rect l="l" t="t" r="r" b="b"/>
              <a:pathLst>
                <a:path w="5325" h="4561" extrusionOk="0">
                  <a:moveTo>
                    <a:pt x="3050" y="0"/>
                  </a:moveTo>
                  <a:cubicBezTo>
                    <a:pt x="1013" y="0"/>
                    <a:pt x="1" y="2462"/>
                    <a:pt x="1438" y="3887"/>
                  </a:cubicBezTo>
                  <a:cubicBezTo>
                    <a:pt x="1899" y="4352"/>
                    <a:pt x="2470" y="4561"/>
                    <a:pt x="3030" y="4561"/>
                  </a:cubicBezTo>
                  <a:cubicBezTo>
                    <a:pt x="4199" y="4561"/>
                    <a:pt x="5325" y="3652"/>
                    <a:pt x="5325" y="2275"/>
                  </a:cubicBezTo>
                  <a:cubicBezTo>
                    <a:pt x="5325" y="1025"/>
                    <a:pt x="4300" y="0"/>
                    <a:pt x="3050" y="0"/>
                  </a:cubicBezTo>
                  <a:close/>
                </a:path>
              </a:pathLst>
            </a:custGeom>
            <a:solidFill>
              <a:srgbClr val="FFA6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1371575" y="1677325"/>
              <a:ext cx="132800" cy="114025"/>
            </a:xfrm>
            <a:custGeom>
              <a:avLst/>
              <a:gdLst/>
              <a:ahLst/>
              <a:cxnLst/>
              <a:rect l="l" t="t" r="r" b="b"/>
              <a:pathLst>
                <a:path w="5312" h="4561" extrusionOk="0">
                  <a:moveTo>
                    <a:pt x="2262" y="0"/>
                  </a:moveTo>
                  <a:cubicBezTo>
                    <a:pt x="1012" y="13"/>
                    <a:pt x="0" y="1025"/>
                    <a:pt x="0" y="2275"/>
                  </a:cubicBezTo>
                  <a:cubicBezTo>
                    <a:pt x="0" y="3652"/>
                    <a:pt x="1120" y="4561"/>
                    <a:pt x="2289" y="4561"/>
                  </a:cubicBezTo>
                  <a:cubicBezTo>
                    <a:pt x="2850" y="4561"/>
                    <a:pt x="3421" y="4352"/>
                    <a:pt x="3887" y="3887"/>
                  </a:cubicBezTo>
                  <a:cubicBezTo>
                    <a:pt x="5311" y="2450"/>
                    <a:pt x="4299" y="0"/>
                    <a:pt x="2262" y="0"/>
                  </a:cubicBezTo>
                  <a:close/>
                </a:path>
              </a:pathLst>
            </a:custGeom>
            <a:solidFill>
              <a:srgbClr val="FFA6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1102250" y="1473000"/>
              <a:ext cx="32850" cy="19700"/>
            </a:xfrm>
            <a:custGeom>
              <a:avLst/>
              <a:gdLst/>
              <a:ahLst/>
              <a:cxnLst/>
              <a:rect l="l" t="t" r="r" b="b"/>
              <a:pathLst>
                <a:path w="1314" h="788" extrusionOk="0">
                  <a:moveTo>
                    <a:pt x="651" y="1"/>
                  </a:moveTo>
                  <a:cubicBezTo>
                    <a:pt x="288" y="1"/>
                    <a:pt x="1" y="175"/>
                    <a:pt x="1" y="400"/>
                  </a:cubicBezTo>
                  <a:cubicBezTo>
                    <a:pt x="1" y="613"/>
                    <a:pt x="288" y="788"/>
                    <a:pt x="651" y="788"/>
                  </a:cubicBezTo>
                  <a:cubicBezTo>
                    <a:pt x="1026" y="788"/>
                    <a:pt x="1313" y="613"/>
                    <a:pt x="1313" y="400"/>
                  </a:cubicBezTo>
                  <a:cubicBezTo>
                    <a:pt x="1313" y="175"/>
                    <a:pt x="1026" y="1"/>
                    <a:pt x="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1207550" y="1528600"/>
              <a:ext cx="32825" cy="19725"/>
            </a:xfrm>
            <a:custGeom>
              <a:avLst/>
              <a:gdLst/>
              <a:ahLst/>
              <a:cxnLst/>
              <a:rect l="l" t="t" r="r" b="b"/>
              <a:pathLst>
                <a:path w="1313" h="789" extrusionOk="0">
                  <a:moveTo>
                    <a:pt x="663" y="1"/>
                  </a:moveTo>
                  <a:cubicBezTo>
                    <a:pt x="288" y="1"/>
                    <a:pt x="0" y="176"/>
                    <a:pt x="0" y="401"/>
                  </a:cubicBezTo>
                  <a:cubicBezTo>
                    <a:pt x="0" y="613"/>
                    <a:pt x="288" y="788"/>
                    <a:pt x="663" y="788"/>
                  </a:cubicBezTo>
                  <a:cubicBezTo>
                    <a:pt x="1025" y="788"/>
                    <a:pt x="1312" y="613"/>
                    <a:pt x="1312" y="401"/>
                  </a:cubicBezTo>
                  <a:cubicBezTo>
                    <a:pt x="1312" y="176"/>
                    <a:pt x="1025" y="1"/>
                    <a:pt x="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1102250" y="2024725"/>
              <a:ext cx="33150" cy="19700"/>
            </a:xfrm>
            <a:custGeom>
              <a:avLst/>
              <a:gdLst/>
              <a:ahLst/>
              <a:cxnLst/>
              <a:rect l="l" t="t" r="r" b="b"/>
              <a:pathLst>
                <a:path w="1326" h="788" extrusionOk="0">
                  <a:moveTo>
                    <a:pt x="663" y="1"/>
                  </a:moveTo>
                  <a:cubicBezTo>
                    <a:pt x="301" y="1"/>
                    <a:pt x="1" y="188"/>
                    <a:pt x="1" y="401"/>
                  </a:cubicBezTo>
                  <a:cubicBezTo>
                    <a:pt x="1" y="613"/>
                    <a:pt x="301" y="788"/>
                    <a:pt x="663" y="788"/>
                  </a:cubicBezTo>
                  <a:cubicBezTo>
                    <a:pt x="1026" y="788"/>
                    <a:pt x="1326" y="613"/>
                    <a:pt x="1326" y="401"/>
                  </a:cubicBezTo>
                  <a:cubicBezTo>
                    <a:pt x="1326" y="188"/>
                    <a:pt x="1026" y="1"/>
                    <a:pt x="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1237225" y="1952550"/>
              <a:ext cx="32825" cy="19725"/>
            </a:xfrm>
            <a:custGeom>
              <a:avLst/>
              <a:gdLst/>
              <a:ahLst/>
              <a:cxnLst/>
              <a:rect l="l" t="t" r="r" b="b"/>
              <a:pathLst>
                <a:path w="1313" h="789" extrusionOk="0">
                  <a:moveTo>
                    <a:pt x="650" y="1"/>
                  </a:moveTo>
                  <a:cubicBezTo>
                    <a:pt x="300" y="1"/>
                    <a:pt x="1" y="176"/>
                    <a:pt x="1" y="401"/>
                  </a:cubicBezTo>
                  <a:cubicBezTo>
                    <a:pt x="1" y="613"/>
                    <a:pt x="288" y="788"/>
                    <a:pt x="650" y="788"/>
                  </a:cubicBezTo>
                  <a:cubicBezTo>
                    <a:pt x="1013" y="788"/>
                    <a:pt x="1313" y="613"/>
                    <a:pt x="1313" y="401"/>
                  </a:cubicBezTo>
                  <a:cubicBezTo>
                    <a:pt x="1313" y="176"/>
                    <a:pt x="1013" y="1"/>
                    <a:pt x="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916675" y="1865075"/>
              <a:ext cx="32850" cy="19725"/>
            </a:xfrm>
            <a:custGeom>
              <a:avLst/>
              <a:gdLst/>
              <a:ahLst/>
              <a:cxnLst/>
              <a:rect l="l" t="t" r="r" b="b"/>
              <a:pathLst>
                <a:path w="1314" h="789" extrusionOk="0">
                  <a:moveTo>
                    <a:pt x="651" y="1"/>
                  </a:moveTo>
                  <a:cubicBezTo>
                    <a:pt x="288" y="1"/>
                    <a:pt x="1" y="176"/>
                    <a:pt x="1" y="388"/>
                  </a:cubicBezTo>
                  <a:cubicBezTo>
                    <a:pt x="1" y="613"/>
                    <a:pt x="288" y="788"/>
                    <a:pt x="651" y="788"/>
                  </a:cubicBezTo>
                  <a:cubicBezTo>
                    <a:pt x="1026" y="788"/>
                    <a:pt x="1313" y="613"/>
                    <a:pt x="1313" y="388"/>
                  </a:cubicBezTo>
                  <a:cubicBezTo>
                    <a:pt x="1313" y="176"/>
                    <a:pt x="1026" y="1"/>
                    <a:pt x="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1447800" y="1874775"/>
              <a:ext cx="32825" cy="19700"/>
            </a:xfrm>
            <a:custGeom>
              <a:avLst/>
              <a:gdLst/>
              <a:ahLst/>
              <a:cxnLst/>
              <a:rect l="l" t="t" r="r" b="b"/>
              <a:pathLst>
                <a:path w="1313" h="788" extrusionOk="0">
                  <a:moveTo>
                    <a:pt x="663" y="0"/>
                  </a:moveTo>
                  <a:cubicBezTo>
                    <a:pt x="288" y="0"/>
                    <a:pt x="0" y="175"/>
                    <a:pt x="0" y="400"/>
                  </a:cubicBezTo>
                  <a:cubicBezTo>
                    <a:pt x="0" y="613"/>
                    <a:pt x="288" y="788"/>
                    <a:pt x="650" y="788"/>
                  </a:cubicBezTo>
                  <a:cubicBezTo>
                    <a:pt x="1013" y="788"/>
                    <a:pt x="1312" y="613"/>
                    <a:pt x="1312" y="400"/>
                  </a:cubicBezTo>
                  <a:cubicBezTo>
                    <a:pt x="1312" y="175"/>
                    <a:pt x="1025" y="0"/>
                    <a:pt x="6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1319075" y="1901325"/>
              <a:ext cx="19075" cy="11575"/>
            </a:xfrm>
            <a:custGeom>
              <a:avLst/>
              <a:gdLst/>
              <a:ahLst/>
              <a:cxnLst/>
              <a:rect l="l" t="t" r="r" b="b"/>
              <a:pathLst>
                <a:path w="763" h="463" extrusionOk="0">
                  <a:moveTo>
                    <a:pt x="376" y="0"/>
                  </a:moveTo>
                  <a:cubicBezTo>
                    <a:pt x="163" y="0"/>
                    <a:pt x="1" y="100"/>
                    <a:pt x="1" y="238"/>
                  </a:cubicBezTo>
                  <a:cubicBezTo>
                    <a:pt x="1" y="363"/>
                    <a:pt x="163" y="463"/>
                    <a:pt x="376" y="463"/>
                  </a:cubicBezTo>
                  <a:cubicBezTo>
                    <a:pt x="588" y="463"/>
                    <a:pt x="763" y="363"/>
                    <a:pt x="763" y="238"/>
                  </a:cubicBezTo>
                  <a:cubicBezTo>
                    <a:pt x="763" y="100"/>
                    <a:pt x="588" y="0"/>
                    <a:pt x="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1490275" y="1622325"/>
              <a:ext cx="19100" cy="11275"/>
            </a:xfrm>
            <a:custGeom>
              <a:avLst/>
              <a:gdLst/>
              <a:ahLst/>
              <a:cxnLst/>
              <a:rect l="l" t="t" r="r" b="b"/>
              <a:pathLst>
                <a:path w="764" h="451" extrusionOk="0">
                  <a:moveTo>
                    <a:pt x="376" y="1"/>
                  </a:moveTo>
                  <a:cubicBezTo>
                    <a:pt x="163" y="1"/>
                    <a:pt x="1" y="101"/>
                    <a:pt x="1" y="226"/>
                  </a:cubicBezTo>
                  <a:cubicBezTo>
                    <a:pt x="1" y="351"/>
                    <a:pt x="163" y="451"/>
                    <a:pt x="376" y="451"/>
                  </a:cubicBezTo>
                  <a:cubicBezTo>
                    <a:pt x="588" y="451"/>
                    <a:pt x="763" y="351"/>
                    <a:pt x="763" y="226"/>
                  </a:cubicBezTo>
                  <a:cubicBezTo>
                    <a:pt x="763" y="101"/>
                    <a:pt x="588" y="1"/>
                    <a:pt x="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1278775" y="2170000"/>
              <a:ext cx="19075" cy="11275"/>
            </a:xfrm>
            <a:custGeom>
              <a:avLst/>
              <a:gdLst/>
              <a:ahLst/>
              <a:cxnLst/>
              <a:rect l="l" t="t" r="r" b="b"/>
              <a:pathLst>
                <a:path w="763" h="451" extrusionOk="0">
                  <a:moveTo>
                    <a:pt x="388" y="1"/>
                  </a:moveTo>
                  <a:cubicBezTo>
                    <a:pt x="176" y="1"/>
                    <a:pt x="1" y="101"/>
                    <a:pt x="1" y="226"/>
                  </a:cubicBezTo>
                  <a:cubicBezTo>
                    <a:pt x="1" y="350"/>
                    <a:pt x="176" y="450"/>
                    <a:pt x="388" y="450"/>
                  </a:cubicBezTo>
                  <a:cubicBezTo>
                    <a:pt x="600" y="450"/>
                    <a:pt x="763" y="350"/>
                    <a:pt x="763" y="226"/>
                  </a:cubicBezTo>
                  <a:cubicBezTo>
                    <a:pt x="763" y="101"/>
                    <a:pt x="600" y="1"/>
                    <a:pt x="388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1197850" y="1676375"/>
              <a:ext cx="19400" cy="11275"/>
            </a:xfrm>
            <a:custGeom>
              <a:avLst/>
              <a:gdLst/>
              <a:ahLst/>
              <a:cxnLst/>
              <a:rect l="l" t="t" r="r" b="b"/>
              <a:pathLst>
                <a:path w="776" h="451" extrusionOk="0">
                  <a:moveTo>
                    <a:pt x="388" y="1"/>
                  </a:moveTo>
                  <a:cubicBezTo>
                    <a:pt x="176" y="1"/>
                    <a:pt x="1" y="101"/>
                    <a:pt x="1" y="226"/>
                  </a:cubicBezTo>
                  <a:cubicBezTo>
                    <a:pt x="1" y="351"/>
                    <a:pt x="176" y="451"/>
                    <a:pt x="388" y="451"/>
                  </a:cubicBezTo>
                  <a:cubicBezTo>
                    <a:pt x="601" y="451"/>
                    <a:pt x="776" y="351"/>
                    <a:pt x="776" y="226"/>
                  </a:cubicBezTo>
                  <a:cubicBezTo>
                    <a:pt x="776" y="101"/>
                    <a:pt x="601" y="1"/>
                    <a:pt x="3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1188500" y="1426450"/>
              <a:ext cx="19075" cy="11275"/>
            </a:xfrm>
            <a:custGeom>
              <a:avLst/>
              <a:gdLst/>
              <a:ahLst/>
              <a:cxnLst/>
              <a:rect l="l" t="t" r="r" b="b"/>
              <a:pathLst>
                <a:path w="763" h="451" extrusionOk="0">
                  <a:moveTo>
                    <a:pt x="375" y="1"/>
                  </a:moveTo>
                  <a:cubicBezTo>
                    <a:pt x="162" y="1"/>
                    <a:pt x="0" y="100"/>
                    <a:pt x="0" y="225"/>
                  </a:cubicBezTo>
                  <a:cubicBezTo>
                    <a:pt x="0" y="350"/>
                    <a:pt x="162" y="450"/>
                    <a:pt x="375" y="450"/>
                  </a:cubicBezTo>
                  <a:cubicBezTo>
                    <a:pt x="587" y="450"/>
                    <a:pt x="762" y="350"/>
                    <a:pt x="762" y="225"/>
                  </a:cubicBezTo>
                  <a:cubicBezTo>
                    <a:pt x="762" y="100"/>
                    <a:pt x="587" y="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1009150" y="1929450"/>
              <a:ext cx="19400" cy="11575"/>
            </a:xfrm>
            <a:custGeom>
              <a:avLst/>
              <a:gdLst/>
              <a:ahLst/>
              <a:cxnLst/>
              <a:rect l="l" t="t" r="r" b="b"/>
              <a:pathLst>
                <a:path w="776" h="463" extrusionOk="0">
                  <a:moveTo>
                    <a:pt x="388" y="0"/>
                  </a:moveTo>
                  <a:cubicBezTo>
                    <a:pt x="176" y="0"/>
                    <a:pt x="1" y="100"/>
                    <a:pt x="1" y="225"/>
                  </a:cubicBezTo>
                  <a:cubicBezTo>
                    <a:pt x="1" y="350"/>
                    <a:pt x="176" y="463"/>
                    <a:pt x="388" y="463"/>
                  </a:cubicBezTo>
                  <a:cubicBezTo>
                    <a:pt x="601" y="463"/>
                    <a:pt x="776" y="350"/>
                    <a:pt x="776" y="225"/>
                  </a:cubicBezTo>
                  <a:cubicBezTo>
                    <a:pt x="776" y="100"/>
                    <a:pt x="601" y="0"/>
                    <a:pt x="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1059775" y="1859150"/>
              <a:ext cx="19075" cy="11575"/>
            </a:xfrm>
            <a:custGeom>
              <a:avLst/>
              <a:gdLst/>
              <a:ahLst/>
              <a:cxnLst/>
              <a:rect l="l" t="t" r="r" b="b"/>
              <a:pathLst>
                <a:path w="763" h="463" extrusionOk="0">
                  <a:moveTo>
                    <a:pt x="388" y="0"/>
                  </a:moveTo>
                  <a:cubicBezTo>
                    <a:pt x="175" y="0"/>
                    <a:pt x="0" y="113"/>
                    <a:pt x="0" y="238"/>
                  </a:cubicBezTo>
                  <a:cubicBezTo>
                    <a:pt x="0" y="363"/>
                    <a:pt x="175" y="463"/>
                    <a:pt x="388" y="463"/>
                  </a:cubicBezTo>
                  <a:cubicBezTo>
                    <a:pt x="600" y="463"/>
                    <a:pt x="763" y="363"/>
                    <a:pt x="763" y="238"/>
                  </a:cubicBezTo>
                  <a:cubicBezTo>
                    <a:pt x="763" y="113"/>
                    <a:pt x="600" y="0"/>
                    <a:pt x="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864200" y="1592650"/>
              <a:ext cx="19075" cy="11275"/>
            </a:xfrm>
            <a:custGeom>
              <a:avLst/>
              <a:gdLst/>
              <a:ahLst/>
              <a:cxnLst/>
              <a:rect l="l" t="t" r="r" b="b"/>
              <a:pathLst>
                <a:path w="763" h="451" extrusionOk="0">
                  <a:moveTo>
                    <a:pt x="388" y="1"/>
                  </a:moveTo>
                  <a:cubicBezTo>
                    <a:pt x="175" y="1"/>
                    <a:pt x="0" y="101"/>
                    <a:pt x="0" y="226"/>
                  </a:cubicBezTo>
                  <a:cubicBezTo>
                    <a:pt x="0" y="351"/>
                    <a:pt x="175" y="451"/>
                    <a:pt x="388" y="451"/>
                  </a:cubicBezTo>
                  <a:cubicBezTo>
                    <a:pt x="600" y="451"/>
                    <a:pt x="763" y="351"/>
                    <a:pt x="763" y="226"/>
                  </a:cubicBezTo>
                  <a:cubicBezTo>
                    <a:pt x="763" y="101"/>
                    <a:pt x="600" y="1"/>
                    <a:pt x="3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38"/>
          <p:cNvGrpSpPr/>
          <p:nvPr/>
        </p:nvGrpSpPr>
        <p:grpSpPr>
          <a:xfrm>
            <a:off x="3194841" y="1104839"/>
            <a:ext cx="683792" cy="622995"/>
            <a:chOff x="4218000" y="884950"/>
            <a:chExt cx="609875" cy="555650"/>
          </a:xfrm>
        </p:grpSpPr>
        <p:sp>
          <p:nvSpPr>
            <p:cNvPr id="886" name="Google Shape;886;p38"/>
            <p:cNvSpPr/>
            <p:nvPr/>
          </p:nvSpPr>
          <p:spPr>
            <a:xfrm>
              <a:off x="4218000" y="884950"/>
              <a:ext cx="609875" cy="555650"/>
            </a:xfrm>
            <a:custGeom>
              <a:avLst/>
              <a:gdLst/>
              <a:ahLst/>
              <a:cxnLst/>
              <a:rect l="l" t="t" r="r" b="b"/>
              <a:pathLst>
                <a:path w="24395" h="22226" extrusionOk="0">
                  <a:moveTo>
                    <a:pt x="12202" y="1"/>
                  </a:moveTo>
                  <a:cubicBezTo>
                    <a:pt x="9358" y="1"/>
                    <a:pt x="6512" y="1085"/>
                    <a:pt x="4337" y="3253"/>
                  </a:cubicBezTo>
                  <a:cubicBezTo>
                    <a:pt x="1" y="7589"/>
                    <a:pt x="1" y="14625"/>
                    <a:pt x="4337" y="18974"/>
                  </a:cubicBezTo>
                  <a:cubicBezTo>
                    <a:pt x="6512" y="21142"/>
                    <a:pt x="9358" y="22226"/>
                    <a:pt x="12202" y="22226"/>
                  </a:cubicBezTo>
                  <a:cubicBezTo>
                    <a:pt x="15047" y="22226"/>
                    <a:pt x="17890" y="21142"/>
                    <a:pt x="20058" y="18974"/>
                  </a:cubicBezTo>
                  <a:cubicBezTo>
                    <a:pt x="24394" y="14625"/>
                    <a:pt x="24394" y="7589"/>
                    <a:pt x="20058" y="3253"/>
                  </a:cubicBezTo>
                  <a:cubicBezTo>
                    <a:pt x="17890" y="1085"/>
                    <a:pt x="15047" y="1"/>
                    <a:pt x="12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4398275" y="1069350"/>
              <a:ext cx="41250" cy="40950"/>
            </a:xfrm>
            <a:custGeom>
              <a:avLst/>
              <a:gdLst/>
              <a:ahLst/>
              <a:cxnLst/>
              <a:rect l="l" t="t" r="r" b="b"/>
              <a:pathLst>
                <a:path w="1650" h="1638" extrusionOk="0">
                  <a:moveTo>
                    <a:pt x="825" y="1"/>
                  </a:moveTo>
                  <a:cubicBezTo>
                    <a:pt x="375" y="1"/>
                    <a:pt x="0" y="376"/>
                    <a:pt x="0" y="826"/>
                  </a:cubicBezTo>
                  <a:cubicBezTo>
                    <a:pt x="0" y="1275"/>
                    <a:pt x="375" y="1638"/>
                    <a:pt x="825" y="1638"/>
                  </a:cubicBezTo>
                  <a:cubicBezTo>
                    <a:pt x="1275" y="1638"/>
                    <a:pt x="1650" y="1275"/>
                    <a:pt x="1650" y="826"/>
                  </a:cubicBezTo>
                  <a:cubicBezTo>
                    <a:pt x="1650" y="376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4405150" y="1079675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50" y="0"/>
                  </a:moveTo>
                  <a:cubicBezTo>
                    <a:pt x="188" y="0"/>
                    <a:pt x="0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4487625" y="1178700"/>
              <a:ext cx="41250" cy="40950"/>
            </a:xfrm>
            <a:custGeom>
              <a:avLst/>
              <a:gdLst/>
              <a:ahLst/>
              <a:cxnLst/>
              <a:rect l="l" t="t" r="r" b="b"/>
              <a:pathLst>
                <a:path w="1650" h="1638" extrusionOk="0">
                  <a:moveTo>
                    <a:pt x="825" y="1"/>
                  </a:moveTo>
                  <a:cubicBezTo>
                    <a:pt x="375" y="1"/>
                    <a:pt x="0" y="363"/>
                    <a:pt x="0" y="813"/>
                  </a:cubicBezTo>
                  <a:cubicBezTo>
                    <a:pt x="0" y="1275"/>
                    <a:pt x="375" y="1638"/>
                    <a:pt x="825" y="1638"/>
                  </a:cubicBezTo>
                  <a:cubicBezTo>
                    <a:pt x="1275" y="1638"/>
                    <a:pt x="1650" y="1275"/>
                    <a:pt x="1650" y="813"/>
                  </a:cubicBezTo>
                  <a:cubicBezTo>
                    <a:pt x="1650" y="363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4497925" y="1189025"/>
              <a:ext cx="20350" cy="20325"/>
            </a:xfrm>
            <a:custGeom>
              <a:avLst/>
              <a:gdLst/>
              <a:ahLst/>
              <a:cxnLst/>
              <a:rect l="l" t="t" r="r" b="b"/>
              <a:pathLst>
                <a:path w="814" h="813" extrusionOk="0">
                  <a:moveTo>
                    <a:pt x="413" y="0"/>
                  </a:moveTo>
                  <a:cubicBezTo>
                    <a:pt x="188" y="0"/>
                    <a:pt x="1" y="187"/>
                    <a:pt x="1" y="400"/>
                  </a:cubicBezTo>
                  <a:cubicBezTo>
                    <a:pt x="1" y="625"/>
                    <a:pt x="188" y="812"/>
                    <a:pt x="413" y="812"/>
                  </a:cubicBezTo>
                  <a:cubicBezTo>
                    <a:pt x="638" y="812"/>
                    <a:pt x="813" y="625"/>
                    <a:pt x="813" y="400"/>
                  </a:cubicBezTo>
                  <a:cubicBezTo>
                    <a:pt x="813" y="187"/>
                    <a:pt x="638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4521675" y="1079675"/>
              <a:ext cx="48150" cy="41000"/>
            </a:xfrm>
            <a:custGeom>
              <a:avLst/>
              <a:gdLst/>
              <a:ahLst/>
              <a:cxnLst/>
              <a:rect l="l" t="t" r="r" b="b"/>
              <a:pathLst>
                <a:path w="1926" h="1640" extrusionOk="0">
                  <a:moveTo>
                    <a:pt x="1100" y="0"/>
                  </a:moveTo>
                  <a:cubicBezTo>
                    <a:pt x="375" y="0"/>
                    <a:pt x="1" y="875"/>
                    <a:pt x="525" y="1400"/>
                  </a:cubicBezTo>
                  <a:cubicBezTo>
                    <a:pt x="691" y="1565"/>
                    <a:pt x="895" y="1639"/>
                    <a:pt x="1096" y="1639"/>
                  </a:cubicBezTo>
                  <a:cubicBezTo>
                    <a:pt x="1518" y="1639"/>
                    <a:pt x="1925" y="1312"/>
                    <a:pt x="1925" y="812"/>
                  </a:cubicBezTo>
                  <a:cubicBezTo>
                    <a:pt x="1925" y="363"/>
                    <a:pt x="1550" y="0"/>
                    <a:pt x="1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4535725" y="1089975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38" y="1"/>
                  </a:moveTo>
                  <a:cubicBezTo>
                    <a:pt x="176" y="1"/>
                    <a:pt x="1" y="438"/>
                    <a:pt x="251" y="688"/>
                  </a:cubicBezTo>
                  <a:cubicBezTo>
                    <a:pt x="336" y="773"/>
                    <a:pt x="439" y="811"/>
                    <a:pt x="540" y="811"/>
                  </a:cubicBezTo>
                  <a:cubicBezTo>
                    <a:pt x="751" y="811"/>
                    <a:pt x="951" y="646"/>
                    <a:pt x="951" y="400"/>
                  </a:cubicBezTo>
                  <a:cubicBezTo>
                    <a:pt x="951" y="176"/>
                    <a:pt x="763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4477625" y="978125"/>
              <a:ext cx="40950" cy="41275"/>
            </a:xfrm>
            <a:custGeom>
              <a:avLst/>
              <a:gdLst/>
              <a:ahLst/>
              <a:cxnLst/>
              <a:rect l="l" t="t" r="r" b="b"/>
              <a:pathLst>
                <a:path w="1638" h="1651" extrusionOk="0">
                  <a:moveTo>
                    <a:pt x="813" y="1"/>
                  </a:moveTo>
                  <a:cubicBezTo>
                    <a:pt x="363" y="1"/>
                    <a:pt x="0" y="376"/>
                    <a:pt x="0" y="826"/>
                  </a:cubicBezTo>
                  <a:cubicBezTo>
                    <a:pt x="0" y="1275"/>
                    <a:pt x="363" y="1650"/>
                    <a:pt x="813" y="1650"/>
                  </a:cubicBezTo>
                  <a:cubicBezTo>
                    <a:pt x="1275" y="1650"/>
                    <a:pt x="1638" y="1275"/>
                    <a:pt x="1638" y="826"/>
                  </a:cubicBezTo>
                  <a:cubicBezTo>
                    <a:pt x="1638" y="376"/>
                    <a:pt x="1275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4487925" y="988750"/>
              <a:ext cx="20350" cy="20325"/>
            </a:xfrm>
            <a:custGeom>
              <a:avLst/>
              <a:gdLst/>
              <a:ahLst/>
              <a:cxnLst/>
              <a:rect l="l" t="t" r="r" b="b"/>
              <a:pathLst>
                <a:path w="814" h="813" extrusionOk="0">
                  <a:moveTo>
                    <a:pt x="401" y="1"/>
                  </a:moveTo>
                  <a:cubicBezTo>
                    <a:pt x="188" y="1"/>
                    <a:pt x="1" y="176"/>
                    <a:pt x="1" y="401"/>
                  </a:cubicBezTo>
                  <a:cubicBezTo>
                    <a:pt x="1" y="626"/>
                    <a:pt x="188" y="813"/>
                    <a:pt x="401" y="813"/>
                  </a:cubicBezTo>
                  <a:cubicBezTo>
                    <a:pt x="626" y="813"/>
                    <a:pt x="813" y="626"/>
                    <a:pt x="813" y="401"/>
                  </a:cubicBezTo>
                  <a:cubicBezTo>
                    <a:pt x="813" y="176"/>
                    <a:pt x="626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4353900" y="1178700"/>
              <a:ext cx="47825" cy="41025"/>
            </a:xfrm>
            <a:custGeom>
              <a:avLst/>
              <a:gdLst/>
              <a:ahLst/>
              <a:cxnLst/>
              <a:rect l="l" t="t" r="r" b="b"/>
              <a:pathLst>
                <a:path w="1913" h="1641" extrusionOk="0">
                  <a:moveTo>
                    <a:pt x="1088" y="1"/>
                  </a:moveTo>
                  <a:cubicBezTo>
                    <a:pt x="363" y="1"/>
                    <a:pt x="1" y="888"/>
                    <a:pt x="513" y="1400"/>
                  </a:cubicBezTo>
                  <a:cubicBezTo>
                    <a:pt x="679" y="1566"/>
                    <a:pt x="884" y="1640"/>
                    <a:pt x="1085" y="1640"/>
                  </a:cubicBezTo>
                  <a:cubicBezTo>
                    <a:pt x="1507" y="1640"/>
                    <a:pt x="1913" y="1316"/>
                    <a:pt x="1913" y="825"/>
                  </a:cubicBezTo>
                  <a:cubicBezTo>
                    <a:pt x="1913" y="363"/>
                    <a:pt x="1550" y="1"/>
                    <a:pt x="10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4367650" y="118902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38" y="0"/>
                  </a:moveTo>
                  <a:cubicBezTo>
                    <a:pt x="176" y="0"/>
                    <a:pt x="1" y="437"/>
                    <a:pt x="251" y="700"/>
                  </a:cubicBezTo>
                  <a:cubicBezTo>
                    <a:pt x="335" y="781"/>
                    <a:pt x="439" y="817"/>
                    <a:pt x="539" y="817"/>
                  </a:cubicBezTo>
                  <a:cubicBezTo>
                    <a:pt x="750" y="817"/>
                    <a:pt x="950" y="658"/>
                    <a:pt x="950" y="412"/>
                  </a:cubicBezTo>
                  <a:cubicBezTo>
                    <a:pt x="950" y="187"/>
                    <a:pt x="763" y="0"/>
                    <a:pt x="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4408575" y="1286175"/>
              <a:ext cx="41275" cy="40950"/>
            </a:xfrm>
            <a:custGeom>
              <a:avLst/>
              <a:gdLst/>
              <a:ahLst/>
              <a:cxnLst/>
              <a:rect l="l" t="t" r="r" b="b"/>
              <a:pathLst>
                <a:path w="1651" h="1638" extrusionOk="0">
                  <a:moveTo>
                    <a:pt x="826" y="1"/>
                  </a:moveTo>
                  <a:cubicBezTo>
                    <a:pt x="376" y="1"/>
                    <a:pt x="1" y="363"/>
                    <a:pt x="1" y="813"/>
                  </a:cubicBezTo>
                  <a:cubicBezTo>
                    <a:pt x="1" y="1275"/>
                    <a:pt x="376" y="1638"/>
                    <a:pt x="826" y="1638"/>
                  </a:cubicBezTo>
                  <a:cubicBezTo>
                    <a:pt x="1275" y="1638"/>
                    <a:pt x="1650" y="1275"/>
                    <a:pt x="1650" y="813"/>
                  </a:cubicBezTo>
                  <a:cubicBezTo>
                    <a:pt x="1650" y="363"/>
                    <a:pt x="1275" y="1"/>
                    <a:pt x="8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4415775" y="1296475"/>
              <a:ext cx="23750" cy="20275"/>
            </a:xfrm>
            <a:custGeom>
              <a:avLst/>
              <a:gdLst/>
              <a:ahLst/>
              <a:cxnLst/>
              <a:rect l="l" t="t" r="r" b="b"/>
              <a:pathLst>
                <a:path w="950" h="811" extrusionOk="0">
                  <a:moveTo>
                    <a:pt x="538" y="1"/>
                  </a:moveTo>
                  <a:cubicBezTo>
                    <a:pt x="175" y="1"/>
                    <a:pt x="0" y="438"/>
                    <a:pt x="250" y="688"/>
                  </a:cubicBezTo>
                  <a:cubicBezTo>
                    <a:pt x="331" y="773"/>
                    <a:pt x="432" y="811"/>
                    <a:pt x="531" y="811"/>
                  </a:cubicBezTo>
                  <a:cubicBezTo>
                    <a:pt x="739" y="811"/>
                    <a:pt x="941" y="646"/>
                    <a:pt x="950" y="401"/>
                  </a:cubicBezTo>
                  <a:cubicBezTo>
                    <a:pt x="950" y="176"/>
                    <a:pt x="762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4611025" y="1142150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1651" h="1651" extrusionOk="0">
                  <a:moveTo>
                    <a:pt x="825" y="1"/>
                  </a:moveTo>
                  <a:cubicBezTo>
                    <a:pt x="375" y="1"/>
                    <a:pt x="1" y="375"/>
                    <a:pt x="1" y="825"/>
                  </a:cubicBezTo>
                  <a:cubicBezTo>
                    <a:pt x="1" y="1275"/>
                    <a:pt x="375" y="1650"/>
                    <a:pt x="825" y="1650"/>
                  </a:cubicBezTo>
                  <a:cubicBezTo>
                    <a:pt x="1275" y="1650"/>
                    <a:pt x="1650" y="1275"/>
                    <a:pt x="1650" y="825"/>
                  </a:cubicBezTo>
                  <a:cubicBezTo>
                    <a:pt x="1650" y="375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4621325" y="1152450"/>
              <a:ext cx="20350" cy="20350"/>
            </a:xfrm>
            <a:custGeom>
              <a:avLst/>
              <a:gdLst/>
              <a:ahLst/>
              <a:cxnLst/>
              <a:rect l="l" t="t" r="r" b="b"/>
              <a:pathLst>
                <a:path w="814" h="814" extrusionOk="0">
                  <a:moveTo>
                    <a:pt x="413" y="1"/>
                  </a:moveTo>
                  <a:cubicBezTo>
                    <a:pt x="188" y="1"/>
                    <a:pt x="1" y="188"/>
                    <a:pt x="1" y="413"/>
                  </a:cubicBezTo>
                  <a:cubicBezTo>
                    <a:pt x="1" y="638"/>
                    <a:pt x="188" y="813"/>
                    <a:pt x="413" y="813"/>
                  </a:cubicBezTo>
                  <a:cubicBezTo>
                    <a:pt x="638" y="813"/>
                    <a:pt x="813" y="638"/>
                    <a:pt x="813" y="413"/>
                  </a:cubicBezTo>
                  <a:cubicBezTo>
                    <a:pt x="813" y="188"/>
                    <a:pt x="638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4552300" y="1278675"/>
              <a:ext cx="48125" cy="41150"/>
            </a:xfrm>
            <a:custGeom>
              <a:avLst/>
              <a:gdLst/>
              <a:ahLst/>
              <a:cxnLst/>
              <a:rect l="l" t="t" r="r" b="b"/>
              <a:pathLst>
                <a:path w="1925" h="1646" extrusionOk="0">
                  <a:moveTo>
                    <a:pt x="1100" y="1"/>
                  </a:moveTo>
                  <a:cubicBezTo>
                    <a:pt x="375" y="1"/>
                    <a:pt x="0" y="888"/>
                    <a:pt x="525" y="1400"/>
                  </a:cubicBezTo>
                  <a:cubicBezTo>
                    <a:pt x="691" y="1570"/>
                    <a:pt x="896" y="1646"/>
                    <a:pt x="1098" y="1646"/>
                  </a:cubicBezTo>
                  <a:cubicBezTo>
                    <a:pt x="1519" y="1646"/>
                    <a:pt x="1925" y="1316"/>
                    <a:pt x="1925" y="825"/>
                  </a:cubicBezTo>
                  <a:cubicBezTo>
                    <a:pt x="1925" y="375"/>
                    <a:pt x="1550" y="1"/>
                    <a:pt x="1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4566350" y="128897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38" y="1"/>
                  </a:moveTo>
                  <a:cubicBezTo>
                    <a:pt x="176" y="1"/>
                    <a:pt x="1" y="438"/>
                    <a:pt x="251" y="701"/>
                  </a:cubicBezTo>
                  <a:cubicBezTo>
                    <a:pt x="335" y="782"/>
                    <a:pt x="438" y="818"/>
                    <a:pt x="539" y="818"/>
                  </a:cubicBezTo>
                  <a:cubicBezTo>
                    <a:pt x="750" y="818"/>
                    <a:pt x="950" y="659"/>
                    <a:pt x="950" y="413"/>
                  </a:cubicBezTo>
                  <a:cubicBezTo>
                    <a:pt x="950" y="188"/>
                    <a:pt x="763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4572900" y="1019375"/>
              <a:ext cx="47825" cy="41000"/>
            </a:xfrm>
            <a:custGeom>
              <a:avLst/>
              <a:gdLst/>
              <a:ahLst/>
              <a:cxnLst/>
              <a:rect l="l" t="t" r="r" b="b"/>
              <a:pathLst>
                <a:path w="1913" h="1640" extrusionOk="0">
                  <a:moveTo>
                    <a:pt x="1101" y="0"/>
                  </a:moveTo>
                  <a:cubicBezTo>
                    <a:pt x="363" y="0"/>
                    <a:pt x="1" y="875"/>
                    <a:pt x="513" y="1400"/>
                  </a:cubicBezTo>
                  <a:cubicBezTo>
                    <a:pt x="683" y="1565"/>
                    <a:pt x="888" y="1640"/>
                    <a:pt x="1089" y="1640"/>
                  </a:cubicBezTo>
                  <a:cubicBezTo>
                    <a:pt x="1512" y="1640"/>
                    <a:pt x="1913" y="1312"/>
                    <a:pt x="1913" y="813"/>
                  </a:cubicBezTo>
                  <a:cubicBezTo>
                    <a:pt x="1913" y="363"/>
                    <a:pt x="1551" y="0"/>
                    <a:pt x="1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4586650" y="1029675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51" y="1"/>
                  </a:moveTo>
                  <a:cubicBezTo>
                    <a:pt x="188" y="1"/>
                    <a:pt x="1" y="438"/>
                    <a:pt x="263" y="688"/>
                  </a:cubicBezTo>
                  <a:cubicBezTo>
                    <a:pt x="344" y="773"/>
                    <a:pt x="445" y="811"/>
                    <a:pt x="544" y="811"/>
                  </a:cubicBezTo>
                  <a:cubicBezTo>
                    <a:pt x="751" y="811"/>
                    <a:pt x="951" y="646"/>
                    <a:pt x="951" y="401"/>
                  </a:cubicBezTo>
                  <a:cubicBezTo>
                    <a:pt x="951" y="176"/>
                    <a:pt x="776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4665700" y="10693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25" y="1"/>
                  </a:moveTo>
                  <a:cubicBezTo>
                    <a:pt x="375" y="1"/>
                    <a:pt x="1" y="376"/>
                    <a:pt x="1" y="826"/>
                  </a:cubicBezTo>
                  <a:cubicBezTo>
                    <a:pt x="1" y="1275"/>
                    <a:pt x="375" y="1638"/>
                    <a:pt x="825" y="1638"/>
                  </a:cubicBezTo>
                  <a:cubicBezTo>
                    <a:pt x="1275" y="1638"/>
                    <a:pt x="1638" y="1275"/>
                    <a:pt x="1638" y="826"/>
                  </a:cubicBezTo>
                  <a:cubicBezTo>
                    <a:pt x="1638" y="376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4672575" y="107967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50" y="0"/>
                  </a:moveTo>
                  <a:cubicBezTo>
                    <a:pt x="188" y="0"/>
                    <a:pt x="0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4645400" y="12377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13" y="1"/>
                  </a:moveTo>
                  <a:cubicBezTo>
                    <a:pt x="363" y="1"/>
                    <a:pt x="0" y="363"/>
                    <a:pt x="0" y="825"/>
                  </a:cubicBezTo>
                  <a:cubicBezTo>
                    <a:pt x="0" y="1275"/>
                    <a:pt x="363" y="1638"/>
                    <a:pt x="813" y="1638"/>
                  </a:cubicBezTo>
                  <a:cubicBezTo>
                    <a:pt x="1262" y="1638"/>
                    <a:pt x="1637" y="1275"/>
                    <a:pt x="1637" y="825"/>
                  </a:cubicBezTo>
                  <a:cubicBezTo>
                    <a:pt x="1637" y="363"/>
                    <a:pt x="1262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4652275" y="1248050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38" y="1"/>
                  </a:moveTo>
                  <a:cubicBezTo>
                    <a:pt x="175" y="1"/>
                    <a:pt x="0" y="438"/>
                    <a:pt x="250" y="701"/>
                  </a:cubicBezTo>
                  <a:cubicBezTo>
                    <a:pt x="335" y="782"/>
                    <a:pt x="438" y="818"/>
                    <a:pt x="539" y="818"/>
                  </a:cubicBezTo>
                  <a:cubicBezTo>
                    <a:pt x="750" y="818"/>
                    <a:pt x="950" y="659"/>
                    <a:pt x="950" y="413"/>
                  </a:cubicBezTo>
                  <a:cubicBezTo>
                    <a:pt x="950" y="188"/>
                    <a:pt x="762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38"/>
          <p:cNvGrpSpPr/>
          <p:nvPr/>
        </p:nvGrpSpPr>
        <p:grpSpPr>
          <a:xfrm>
            <a:off x="720005" y="1556337"/>
            <a:ext cx="683792" cy="622995"/>
            <a:chOff x="4218000" y="1710050"/>
            <a:chExt cx="609875" cy="555650"/>
          </a:xfrm>
        </p:grpSpPr>
        <p:sp>
          <p:nvSpPr>
            <p:cNvPr id="910" name="Google Shape;910;p38"/>
            <p:cNvSpPr/>
            <p:nvPr/>
          </p:nvSpPr>
          <p:spPr>
            <a:xfrm>
              <a:off x="4218000" y="1710050"/>
              <a:ext cx="609875" cy="555650"/>
            </a:xfrm>
            <a:custGeom>
              <a:avLst/>
              <a:gdLst/>
              <a:ahLst/>
              <a:cxnLst/>
              <a:rect l="l" t="t" r="r" b="b"/>
              <a:pathLst>
                <a:path w="24395" h="22226" extrusionOk="0">
                  <a:moveTo>
                    <a:pt x="12202" y="0"/>
                  </a:moveTo>
                  <a:cubicBezTo>
                    <a:pt x="9358" y="0"/>
                    <a:pt x="6512" y="1084"/>
                    <a:pt x="4337" y="3253"/>
                  </a:cubicBezTo>
                  <a:cubicBezTo>
                    <a:pt x="1" y="7589"/>
                    <a:pt x="1" y="14625"/>
                    <a:pt x="4337" y="18973"/>
                  </a:cubicBezTo>
                  <a:cubicBezTo>
                    <a:pt x="6512" y="21142"/>
                    <a:pt x="9358" y="22226"/>
                    <a:pt x="12202" y="22226"/>
                  </a:cubicBezTo>
                  <a:cubicBezTo>
                    <a:pt x="15047" y="22226"/>
                    <a:pt x="17890" y="21142"/>
                    <a:pt x="20058" y="18973"/>
                  </a:cubicBezTo>
                  <a:cubicBezTo>
                    <a:pt x="24394" y="14625"/>
                    <a:pt x="24394" y="7589"/>
                    <a:pt x="20058" y="3253"/>
                  </a:cubicBezTo>
                  <a:cubicBezTo>
                    <a:pt x="17890" y="1084"/>
                    <a:pt x="15047" y="0"/>
                    <a:pt x="12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4378600" y="18466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25" y="1"/>
                  </a:moveTo>
                  <a:cubicBezTo>
                    <a:pt x="375" y="1"/>
                    <a:pt x="0" y="375"/>
                    <a:pt x="0" y="825"/>
                  </a:cubicBezTo>
                  <a:cubicBezTo>
                    <a:pt x="0" y="1275"/>
                    <a:pt x="375" y="1638"/>
                    <a:pt x="825" y="1638"/>
                  </a:cubicBezTo>
                  <a:cubicBezTo>
                    <a:pt x="1275" y="1638"/>
                    <a:pt x="1637" y="1275"/>
                    <a:pt x="1637" y="825"/>
                  </a:cubicBezTo>
                  <a:cubicBezTo>
                    <a:pt x="1637" y="375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4385450" y="1856950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51" y="1"/>
                  </a:moveTo>
                  <a:cubicBezTo>
                    <a:pt x="188" y="1"/>
                    <a:pt x="1" y="438"/>
                    <a:pt x="263" y="701"/>
                  </a:cubicBezTo>
                  <a:cubicBezTo>
                    <a:pt x="344" y="782"/>
                    <a:pt x="445" y="818"/>
                    <a:pt x="543" y="818"/>
                  </a:cubicBezTo>
                  <a:cubicBezTo>
                    <a:pt x="750" y="818"/>
                    <a:pt x="951" y="659"/>
                    <a:pt x="951" y="413"/>
                  </a:cubicBezTo>
                  <a:cubicBezTo>
                    <a:pt x="951" y="188"/>
                    <a:pt x="776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4473250" y="196350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13" y="0"/>
                  </a:moveTo>
                  <a:cubicBezTo>
                    <a:pt x="363" y="0"/>
                    <a:pt x="1" y="375"/>
                    <a:pt x="1" y="825"/>
                  </a:cubicBezTo>
                  <a:cubicBezTo>
                    <a:pt x="1" y="1275"/>
                    <a:pt x="363" y="1637"/>
                    <a:pt x="813" y="1637"/>
                  </a:cubicBezTo>
                  <a:cubicBezTo>
                    <a:pt x="1263" y="1637"/>
                    <a:pt x="1638" y="1275"/>
                    <a:pt x="1638" y="825"/>
                  </a:cubicBezTo>
                  <a:cubicBezTo>
                    <a:pt x="1638" y="375"/>
                    <a:pt x="1263" y="0"/>
                    <a:pt x="8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4480125" y="1973800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38" y="1"/>
                  </a:moveTo>
                  <a:cubicBezTo>
                    <a:pt x="175" y="1"/>
                    <a:pt x="0" y="438"/>
                    <a:pt x="250" y="688"/>
                  </a:cubicBezTo>
                  <a:cubicBezTo>
                    <a:pt x="335" y="773"/>
                    <a:pt x="439" y="811"/>
                    <a:pt x="539" y="811"/>
                  </a:cubicBezTo>
                  <a:cubicBezTo>
                    <a:pt x="750" y="811"/>
                    <a:pt x="950" y="646"/>
                    <a:pt x="950" y="401"/>
                  </a:cubicBezTo>
                  <a:cubicBezTo>
                    <a:pt x="950" y="176"/>
                    <a:pt x="763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4502925" y="1860075"/>
              <a:ext cx="40950" cy="41275"/>
            </a:xfrm>
            <a:custGeom>
              <a:avLst/>
              <a:gdLst/>
              <a:ahLst/>
              <a:cxnLst/>
              <a:rect l="l" t="t" r="r" b="b"/>
              <a:pathLst>
                <a:path w="1638" h="1651" extrusionOk="0">
                  <a:moveTo>
                    <a:pt x="826" y="1"/>
                  </a:moveTo>
                  <a:cubicBezTo>
                    <a:pt x="376" y="1"/>
                    <a:pt x="1" y="376"/>
                    <a:pt x="1" y="826"/>
                  </a:cubicBezTo>
                  <a:cubicBezTo>
                    <a:pt x="1" y="1276"/>
                    <a:pt x="376" y="1650"/>
                    <a:pt x="826" y="1650"/>
                  </a:cubicBezTo>
                  <a:cubicBezTo>
                    <a:pt x="1275" y="1650"/>
                    <a:pt x="1638" y="1276"/>
                    <a:pt x="1638" y="826"/>
                  </a:cubicBezTo>
                  <a:cubicBezTo>
                    <a:pt x="1638" y="376"/>
                    <a:pt x="1275" y="1"/>
                    <a:pt x="8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4509800" y="1870400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51" y="0"/>
                  </a:moveTo>
                  <a:cubicBezTo>
                    <a:pt x="188" y="0"/>
                    <a:pt x="1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4655075" y="194320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25" y="0"/>
                  </a:moveTo>
                  <a:cubicBezTo>
                    <a:pt x="363" y="0"/>
                    <a:pt x="1" y="362"/>
                    <a:pt x="1" y="812"/>
                  </a:cubicBezTo>
                  <a:cubicBezTo>
                    <a:pt x="1" y="1275"/>
                    <a:pt x="363" y="1637"/>
                    <a:pt x="825" y="1637"/>
                  </a:cubicBezTo>
                  <a:cubicBezTo>
                    <a:pt x="1275" y="1637"/>
                    <a:pt x="1638" y="1275"/>
                    <a:pt x="1638" y="812"/>
                  </a:cubicBezTo>
                  <a:cubicBezTo>
                    <a:pt x="1638" y="362"/>
                    <a:pt x="1275" y="0"/>
                    <a:pt x="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4661950" y="1953500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50" y="0"/>
                  </a:moveTo>
                  <a:cubicBezTo>
                    <a:pt x="188" y="0"/>
                    <a:pt x="1" y="438"/>
                    <a:pt x="263" y="688"/>
                  </a:cubicBezTo>
                  <a:cubicBezTo>
                    <a:pt x="344" y="773"/>
                    <a:pt x="444" y="810"/>
                    <a:pt x="543" y="810"/>
                  </a:cubicBezTo>
                  <a:cubicBezTo>
                    <a:pt x="750" y="810"/>
                    <a:pt x="950" y="645"/>
                    <a:pt x="950" y="400"/>
                  </a:cubicBezTo>
                  <a:cubicBezTo>
                    <a:pt x="950" y="175"/>
                    <a:pt x="763" y="0"/>
                    <a:pt x="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4533850" y="210720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26" y="1"/>
                  </a:moveTo>
                  <a:cubicBezTo>
                    <a:pt x="363" y="1"/>
                    <a:pt x="1" y="376"/>
                    <a:pt x="1" y="826"/>
                  </a:cubicBezTo>
                  <a:cubicBezTo>
                    <a:pt x="1" y="1275"/>
                    <a:pt x="363" y="1638"/>
                    <a:pt x="826" y="1638"/>
                  </a:cubicBezTo>
                  <a:cubicBezTo>
                    <a:pt x="1276" y="1638"/>
                    <a:pt x="1638" y="1275"/>
                    <a:pt x="1638" y="826"/>
                  </a:cubicBezTo>
                  <a:cubicBezTo>
                    <a:pt x="1638" y="376"/>
                    <a:pt x="1276" y="1"/>
                    <a:pt x="8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540725" y="211752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51" y="0"/>
                  </a:moveTo>
                  <a:cubicBezTo>
                    <a:pt x="188" y="0"/>
                    <a:pt x="1" y="438"/>
                    <a:pt x="251" y="700"/>
                  </a:cubicBezTo>
                  <a:cubicBezTo>
                    <a:pt x="336" y="781"/>
                    <a:pt x="439" y="817"/>
                    <a:pt x="539" y="817"/>
                  </a:cubicBezTo>
                  <a:cubicBezTo>
                    <a:pt x="750" y="817"/>
                    <a:pt x="951" y="658"/>
                    <a:pt x="951" y="413"/>
                  </a:cubicBezTo>
                  <a:cubicBezTo>
                    <a:pt x="951" y="188"/>
                    <a:pt x="776" y="0"/>
                    <a:pt x="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4331100" y="1984125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25" y="0"/>
                  </a:moveTo>
                  <a:cubicBezTo>
                    <a:pt x="375" y="0"/>
                    <a:pt x="1" y="362"/>
                    <a:pt x="1" y="812"/>
                  </a:cubicBezTo>
                  <a:cubicBezTo>
                    <a:pt x="1" y="1275"/>
                    <a:pt x="375" y="1637"/>
                    <a:pt x="825" y="1637"/>
                  </a:cubicBezTo>
                  <a:cubicBezTo>
                    <a:pt x="1275" y="1637"/>
                    <a:pt x="1638" y="1275"/>
                    <a:pt x="1638" y="812"/>
                  </a:cubicBezTo>
                  <a:cubicBezTo>
                    <a:pt x="1638" y="362"/>
                    <a:pt x="1275" y="0"/>
                    <a:pt x="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4337975" y="199442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50" y="0"/>
                  </a:moveTo>
                  <a:cubicBezTo>
                    <a:pt x="188" y="0"/>
                    <a:pt x="0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4409200" y="2071275"/>
              <a:ext cx="40950" cy="41275"/>
            </a:xfrm>
            <a:custGeom>
              <a:avLst/>
              <a:gdLst/>
              <a:ahLst/>
              <a:cxnLst/>
              <a:rect l="l" t="t" r="r" b="b"/>
              <a:pathLst>
                <a:path w="1638" h="1651" extrusionOk="0">
                  <a:moveTo>
                    <a:pt x="826" y="1"/>
                  </a:moveTo>
                  <a:cubicBezTo>
                    <a:pt x="376" y="1"/>
                    <a:pt x="1" y="376"/>
                    <a:pt x="1" y="825"/>
                  </a:cubicBezTo>
                  <a:cubicBezTo>
                    <a:pt x="1" y="1275"/>
                    <a:pt x="376" y="1650"/>
                    <a:pt x="826" y="1650"/>
                  </a:cubicBezTo>
                  <a:cubicBezTo>
                    <a:pt x="1275" y="1650"/>
                    <a:pt x="1638" y="1275"/>
                    <a:pt x="1638" y="825"/>
                  </a:cubicBezTo>
                  <a:cubicBezTo>
                    <a:pt x="1638" y="376"/>
                    <a:pt x="1275" y="1"/>
                    <a:pt x="8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4419525" y="2081900"/>
              <a:ext cx="20325" cy="20325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13" y="1"/>
                  </a:moveTo>
                  <a:cubicBezTo>
                    <a:pt x="188" y="1"/>
                    <a:pt x="0" y="175"/>
                    <a:pt x="0" y="400"/>
                  </a:cubicBezTo>
                  <a:cubicBezTo>
                    <a:pt x="0" y="625"/>
                    <a:pt x="188" y="813"/>
                    <a:pt x="413" y="813"/>
                  </a:cubicBezTo>
                  <a:cubicBezTo>
                    <a:pt x="637" y="813"/>
                    <a:pt x="812" y="625"/>
                    <a:pt x="812" y="400"/>
                  </a:cubicBezTo>
                  <a:cubicBezTo>
                    <a:pt x="812" y="175"/>
                    <a:pt x="637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4605400" y="18263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25" y="0"/>
                  </a:moveTo>
                  <a:cubicBezTo>
                    <a:pt x="363" y="0"/>
                    <a:pt x="1" y="375"/>
                    <a:pt x="1" y="825"/>
                  </a:cubicBezTo>
                  <a:cubicBezTo>
                    <a:pt x="1" y="1275"/>
                    <a:pt x="363" y="1637"/>
                    <a:pt x="825" y="1637"/>
                  </a:cubicBezTo>
                  <a:cubicBezTo>
                    <a:pt x="1275" y="1637"/>
                    <a:pt x="1638" y="1275"/>
                    <a:pt x="1638" y="825"/>
                  </a:cubicBezTo>
                  <a:cubicBezTo>
                    <a:pt x="1638" y="375"/>
                    <a:pt x="1275" y="0"/>
                    <a:pt x="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4612375" y="1836950"/>
              <a:ext cx="23675" cy="20150"/>
            </a:xfrm>
            <a:custGeom>
              <a:avLst/>
              <a:gdLst/>
              <a:ahLst/>
              <a:cxnLst/>
              <a:rect l="l" t="t" r="r" b="b"/>
              <a:pathLst>
                <a:path w="947" h="806" extrusionOk="0">
                  <a:moveTo>
                    <a:pt x="531" y="1"/>
                  </a:moveTo>
                  <a:cubicBezTo>
                    <a:pt x="167" y="1"/>
                    <a:pt x="0" y="430"/>
                    <a:pt x="247" y="688"/>
                  </a:cubicBezTo>
                  <a:cubicBezTo>
                    <a:pt x="331" y="769"/>
                    <a:pt x="435" y="806"/>
                    <a:pt x="535" y="806"/>
                  </a:cubicBezTo>
                  <a:cubicBezTo>
                    <a:pt x="746" y="806"/>
                    <a:pt x="946" y="646"/>
                    <a:pt x="946" y="401"/>
                  </a:cubicBezTo>
                  <a:cubicBezTo>
                    <a:pt x="946" y="176"/>
                    <a:pt x="759" y="1"/>
                    <a:pt x="546" y="1"/>
                  </a:cubicBezTo>
                  <a:cubicBezTo>
                    <a:pt x="541" y="1"/>
                    <a:pt x="536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4564475" y="2004425"/>
              <a:ext cx="40950" cy="41250"/>
            </a:xfrm>
            <a:custGeom>
              <a:avLst/>
              <a:gdLst/>
              <a:ahLst/>
              <a:cxnLst/>
              <a:rect l="l" t="t" r="r" b="b"/>
              <a:pathLst>
                <a:path w="1638" h="1650" extrusionOk="0">
                  <a:moveTo>
                    <a:pt x="825" y="0"/>
                  </a:moveTo>
                  <a:cubicBezTo>
                    <a:pt x="363" y="0"/>
                    <a:pt x="1" y="375"/>
                    <a:pt x="1" y="825"/>
                  </a:cubicBezTo>
                  <a:cubicBezTo>
                    <a:pt x="1" y="1275"/>
                    <a:pt x="363" y="1650"/>
                    <a:pt x="825" y="1650"/>
                  </a:cubicBezTo>
                  <a:cubicBezTo>
                    <a:pt x="1275" y="1650"/>
                    <a:pt x="1638" y="1275"/>
                    <a:pt x="1638" y="825"/>
                  </a:cubicBezTo>
                  <a:cubicBezTo>
                    <a:pt x="1638" y="375"/>
                    <a:pt x="1275" y="0"/>
                    <a:pt x="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4571350" y="2015050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50" y="0"/>
                  </a:moveTo>
                  <a:cubicBezTo>
                    <a:pt x="188" y="0"/>
                    <a:pt x="1" y="438"/>
                    <a:pt x="250" y="688"/>
                  </a:cubicBezTo>
                  <a:cubicBezTo>
                    <a:pt x="335" y="772"/>
                    <a:pt x="439" y="810"/>
                    <a:pt x="540" y="810"/>
                  </a:cubicBezTo>
                  <a:cubicBezTo>
                    <a:pt x="750" y="810"/>
                    <a:pt x="950" y="645"/>
                    <a:pt x="950" y="400"/>
                  </a:cubicBezTo>
                  <a:cubicBezTo>
                    <a:pt x="950" y="175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38"/>
          <p:cNvGrpSpPr/>
          <p:nvPr/>
        </p:nvGrpSpPr>
        <p:grpSpPr>
          <a:xfrm>
            <a:off x="2768004" y="3674293"/>
            <a:ext cx="685193" cy="623219"/>
            <a:chOff x="4217375" y="2535050"/>
            <a:chExt cx="611125" cy="555850"/>
          </a:xfrm>
        </p:grpSpPr>
        <p:sp>
          <p:nvSpPr>
            <p:cNvPr id="930" name="Google Shape;930;p38"/>
            <p:cNvSpPr/>
            <p:nvPr/>
          </p:nvSpPr>
          <p:spPr>
            <a:xfrm>
              <a:off x="4217375" y="2535050"/>
              <a:ext cx="611125" cy="555850"/>
            </a:xfrm>
            <a:custGeom>
              <a:avLst/>
              <a:gdLst/>
              <a:ahLst/>
              <a:cxnLst/>
              <a:rect l="l" t="t" r="r" b="b"/>
              <a:pathLst>
                <a:path w="24445" h="22234" extrusionOk="0">
                  <a:moveTo>
                    <a:pt x="12211" y="0"/>
                  </a:moveTo>
                  <a:cubicBezTo>
                    <a:pt x="7166" y="0"/>
                    <a:pt x="2601" y="3469"/>
                    <a:pt x="1400" y="8592"/>
                  </a:cubicBezTo>
                  <a:cubicBezTo>
                    <a:pt x="1" y="14566"/>
                    <a:pt x="3725" y="20539"/>
                    <a:pt x="9698" y="21939"/>
                  </a:cubicBezTo>
                  <a:cubicBezTo>
                    <a:pt x="10548" y="22138"/>
                    <a:pt x="11398" y="22233"/>
                    <a:pt x="12234" y="22233"/>
                  </a:cubicBezTo>
                  <a:cubicBezTo>
                    <a:pt x="17279" y="22233"/>
                    <a:pt x="21844" y="18765"/>
                    <a:pt x="23045" y="13641"/>
                  </a:cubicBezTo>
                  <a:cubicBezTo>
                    <a:pt x="24444" y="7668"/>
                    <a:pt x="20733" y="1694"/>
                    <a:pt x="14747" y="295"/>
                  </a:cubicBezTo>
                  <a:cubicBezTo>
                    <a:pt x="13897" y="96"/>
                    <a:pt x="13047" y="0"/>
                    <a:pt x="122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4396700" y="2657675"/>
              <a:ext cx="63450" cy="63450"/>
            </a:xfrm>
            <a:custGeom>
              <a:avLst/>
              <a:gdLst/>
              <a:ahLst/>
              <a:cxnLst/>
              <a:rect l="l" t="t" r="r" b="b"/>
              <a:pathLst>
                <a:path w="2538" h="2538" extrusionOk="0">
                  <a:moveTo>
                    <a:pt x="1263" y="1"/>
                  </a:moveTo>
                  <a:cubicBezTo>
                    <a:pt x="563" y="1"/>
                    <a:pt x="1" y="563"/>
                    <a:pt x="1" y="1263"/>
                  </a:cubicBezTo>
                  <a:cubicBezTo>
                    <a:pt x="1" y="1963"/>
                    <a:pt x="563" y="2538"/>
                    <a:pt x="1263" y="2538"/>
                  </a:cubicBezTo>
                  <a:cubicBezTo>
                    <a:pt x="1975" y="2538"/>
                    <a:pt x="2538" y="1963"/>
                    <a:pt x="2538" y="1263"/>
                  </a:cubicBezTo>
                  <a:cubicBezTo>
                    <a:pt x="2538" y="563"/>
                    <a:pt x="1975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4412650" y="2673625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25" y="0"/>
                  </a:moveTo>
                  <a:cubicBezTo>
                    <a:pt x="288" y="0"/>
                    <a:pt x="0" y="275"/>
                    <a:pt x="0" y="625"/>
                  </a:cubicBezTo>
                  <a:cubicBezTo>
                    <a:pt x="0" y="975"/>
                    <a:pt x="288" y="1262"/>
                    <a:pt x="625" y="1262"/>
                  </a:cubicBezTo>
                  <a:cubicBezTo>
                    <a:pt x="975" y="1262"/>
                    <a:pt x="1262" y="975"/>
                    <a:pt x="1262" y="625"/>
                  </a:cubicBezTo>
                  <a:cubicBezTo>
                    <a:pt x="1262" y="275"/>
                    <a:pt x="975" y="0"/>
                    <a:pt x="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4442000" y="2816400"/>
              <a:ext cx="74400" cy="63750"/>
            </a:xfrm>
            <a:custGeom>
              <a:avLst/>
              <a:gdLst/>
              <a:ahLst/>
              <a:cxnLst/>
              <a:rect l="l" t="t" r="r" b="b"/>
              <a:pathLst>
                <a:path w="2976" h="2550" extrusionOk="0">
                  <a:moveTo>
                    <a:pt x="1700" y="0"/>
                  </a:moveTo>
                  <a:cubicBezTo>
                    <a:pt x="576" y="0"/>
                    <a:pt x="1" y="1375"/>
                    <a:pt x="801" y="2175"/>
                  </a:cubicBezTo>
                  <a:cubicBezTo>
                    <a:pt x="1060" y="2434"/>
                    <a:pt x="1379" y="2550"/>
                    <a:pt x="1692" y="2550"/>
                  </a:cubicBezTo>
                  <a:cubicBezTo>
                    <a:pt x="2347" y="2550"/>
                    <a:pt x="2975" y="2044"/>
                    <a:pt x="2975" y="1275"/>
                  </a:cubicBezTo>
                  <a:cubicBezTo>
                    <a:pt x="2975" y="575"/>
                    <a:pt x="2400" y="0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4463875" y="2832650"/>
              <a:ext cx="36575" cy="31300"/>
            </a:xfrm>
            <a:custGeom>
              <a:avLst/>
              <a:gdLst/>
              <a:ahLst/>
              <a:cxnLst/>
              <a:rect l="l" t="t" r="r" b="b"/>
              <a:pathLst>
                <a:path w="1463" h="1252" extrusionOk="0">
                  <a:moveTo>
                    <a:pt x="838" y="0"/>
                  </a:moveTo>
                  <a:cubicBezTo>
                    <a:pt x="276" y="0"/>
                    <a:pt x="1" y="675"/>
                    <a:pt x="388" y="1062"/>
                  </a:cubicBezTo>
                  <a:cubicBezTo>
                    <a:pt x="519" y="1193"/>
                    <a:pt x="679" y="1252"/>
                    <a:pt x="835" y="1252"/>
                  </a:cubicBezTo>
                  <a:cubicBezTo>
                    <a:pt x="1157" y="1252"/>
                    <a:pt x="1463" y="1003"/>
                    <a:pt x="1463" y="625"/>
                  </a:cubicBezTo>
                  <a:cubicBezTo>
                    <a:pt x="1463" y="287"/>
                    <a:pt x="1175" y="0"/>
                    <a:pt x="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4606650" y="2709850"/>
              <a:ext cx="74375" cy="63450"/>
            </a:xfrm>
            <a:custGeom>
              <a:avLst/>
              <a:gdLst/>
              <a:ahLst/>
              <a:cxnLst/>
              <a:rect l="l" t="t" r="r" b="b"/>
              <a:pathLst>
                <a:path w="2975" h="2538" extrusionOk="0">
                  <a:moveTo>
                    <a:pt x="1700" y="1"/>
                  </a:moveTo>
                  <a:cubicBezTo>
                    <a:pt x="575" y="1"/>
                    <a:pt x="1" y="1363"/>
                    <a:pt x="800" y="2163"/>
                  </a:cubicBezTo>
                  <a:cubicBezTo>
                    <a:pt x="1059" y="2422"/>
                    <a:pt x="1379" y="2538"/>
                    <a:pt x="1692" y="2538"/>
                  </a:cubicBezTo>
                  <a:cubicBezTo>
                    <a:pt x="2346" y="2538"/>
                    <a:pt x="2975" y="2032"/>
                    <a:pt x="2975" y="1263"/>
                  </a:cubicBezTo>
                  <a:cubicBezTo>
                    <a:pt x="2975" y="563"/>
                    <a:pt x="2400" y="1"/>
                    <a:pt x="1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4633525" y="2725800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25" y="0"/>
                  </a:moveTo>
                  <a:cubicBezTo>
                    <a:pt x="275" y="0"/>
                    <a:pt x="0" y="288"/>
                    <a:pt x="0" y="637"/>
                  </a:cubicBezTo>
                  <a:cubicBezTo>
                    <a:pt x="0" y="975"/>
                    <a:pt x="275" y="1262"/>
                    <a:pt x="625" y="1262"/>
                  </a:cubicBezTo>
                  <a:cubicBezTo>
                    <a:pt x="975" y="1262"/>
                    <a:pt x="1263" y="975"/>
                    <a:pt x="1263" y="637"/>
                  </a:cubicBezTo>
                  <a:cubicBezTo>
                    <a:pt x="1263" y="288"/>
                    <a:pt x="975" y="0"/>
                    <a:pt x="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4542600" y="2905125"/>
              <a:ext cx="74400" cy="63450"/>
            </a:xfrm>
            <a:custGeom>
              <a:avLst/>
              <a:gdLst/>
              <a:ahLst/>
              <a:cxnLst/>
              <a:rect l="l" t="t" r="r" b="b"/>
              <a:pathLst>
                <a:path w="2976" h="2538" extrusionOk="0">
                  <a:moveTo>
                    <a:pt x="1700" y="0"/>
                  </a:moveTo>
                  <a:cubicBezTo>
                    <a:pt x="563" y="0"/>
                    <a:pt x="1" y="1362"/>
                    <a:pt x="801" y="2162"/>
                  </a:cubicBezTo>
                  <a:cubicBezTo>
                    <a:pt x="1060" y="2421"/>
                    <a:pt x="1379" y="2537"/>
                    <a:pt x="1692" y="2537"/>
                  </a:cubicBezTo>
                  <a:cubicBezTo>
                    <a:pt x="2347" y="2537"/>
                    <a:pt x="2975" y="2031"/>
                    <a:pt x="2975" y="1262"/>
                  </a:cubicBezTo>
                  <a:cubicBezTo>
                    <a:pt x="2975" y="563"/>
                    <a:pt x="2400" y="0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4564175" y="2921050"/>
              <a:ext cx="36575" cy="31425"/>
            </a:xfrm>
            <a:custGeom>
              <a:avLst/>
              <a:gdLst/>
              <a:ahLst/>
              <a:cxnLst/>
              <a:rect l="l" t="t" r="r" b="b"/>
              <a:pathLst>
                <a:path w="1463" h="1257" extrusionOk="0">
                  <a:moveTo>
                    <a:pt x="837" y="1"/>
                  </a:moveTo>
                  <a:cubicBezTo>
                    <a:pt x="288" y="1"/>
                    <a:pt x="0" y="675"/>
                    <a:pt x="400" y="1075"/>
                  </a:cubicBezTo>
                  <a:cubicBezTo>
                    <a:pt x="525" y="1200"/>
                    <a:pt x="679" y="1256"/>
                    <a:pt x="831" y="1256"/>
                  </a:cubicBezTo>
                  <a:cubicBezTo>
                    <a:pt x="1152" y="1256"/>
                    <a:pt x="1462" y="1007"/>
                    <a:pt x="1462" y="625"/>
                  </a:cubicBezTo>
                  <a:cubicBezTo>
                    <a:pt x="1462" y="288"/>
                    <a:pt x="1187" y="1"/>
                    <a:pt x="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4487300" y="2720800"/>
              <a:ext cx="50650" cy="43450"/>
            </a:xfrm>
            <a:custGeom>
              <a:avLst/>
              <a:gdLst/>
              <a:ahLst/>
              <a:cxnLst/>
              <a:rect l="l" t="t" r="r" b="b"/>
              <a:pathLst>
                <a:path w="2026" h="1738" extrusionOk="0">
                  <a:moveTo>
                    <a:pt x="1163" y="0"/>
                  </a:moveTo>
                  <a:cubicBezTo>
                    <a:pt x="388" y="0"/>
                    <a:pt x="1" y="937"/>
                    <a:pt x="551" y="1487"/>
                  </a:cubicBezTo>
                  <a:cubicBezTo>
                    <a:pt x="727" y="1660"/>
                    <a:pt x="943" y="1737"/>
                    <a:pt x="1154" y="1737"/>
                  </a:cubicBezTo>
                  <a:cubicBezTo>
                    <a:pt x="1599" y="1737"/>
                    <a:pt x="2025" y="1392"/>
                    <a:pt x="2025" y="875"/>
                  </a:cubicBezTo>
                  <a:cubicBezTo>
                    <a:pt x="2025" y="388"/>
                    <a:pt x="1638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4502000" y="2731725"/>
              <a:ext cx="25000" cy="21650"/>
            </a:xfrm>
            <a:custGeom>
              <a:avLst/>
              <a:gdLst/>
              <a:ahLst/>
              <a:cxnLst/>
              <a:rect l="l" t="t" r="r" b="b"/>
              <a:pathLst>
                <a:path w="1000" h="866" extrusionOk="0">
                  <a:moveTo>
                    <a:pt x="575" y="1"/>
                  </a:moveTo>
                  <a:cubicBezTo>
                    <a:pt x="188" y="1"/>
                    <a:pt x="0" y="463"/>
                    <a:pt x="275" y="738"/>
                  </a:cubicBezTo>
                  <a:cubicBezTo>
                    <a:pt x="360" y="826"/>
                    <a:pt x="465" y="866"/>
                    <a:pt x="569" y="866"/>
                  </a:cubicBezTo>
                  <a:cubicBezTo>
                    <a:pt x="788" y="866"/>
                    <a:pt x="1000" y="692"/>
                    <a:pt x="1000" y="438"/>
                  </a:cubicBezTo>
                  <a:cubicBezTo>
                    <a:pt x="1000" y="201"/>
                    <a:pt x="813" y="1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4570100" y="2794825"/>
              <a:ext cx="50950" cy="43350"/>
            </a:xfrm>
            <a:custGeom>
              <a:avLst/>
              <a:gdLst/>
              <a:ahLst/>
              <a:cxnLst/>
              <a:rect l="l" t="t" r="r" b="b"/>
              <a:pathLst>
                <a:path w="2038" h="1734" extrusionOk="0">
                  <a:moveTo>
                    <a:pt x="1163" y="1"/>
                  </a:moveTo>
                  <a:cubicBezTo>
                    <a:pt x="388" y="1"/>
                    <a:pt x="1" y="938"/>
                    <a:pt x="550" y="1476"/>
                  </a:cubicBezTo>
                  <a:cubicBezTo>
                    <a:pt x="729" y="1654"/>
                    <a:pt x="948" y="1734"/>
                    <a:pt x="1162" y="1734"/>
                  </a:cubicBezTo>
                  <a:cubicBezTo>
                    <a:pt x="1609" y="1734"/>
                    <a:pt x="2037" y="1387"/>
                    <a:pt x="2037" y="863"/>
                  </a:cubicBezTo>
                  <a:cubicBezTo>
                    <a:pt x="2037" y="388"/>
                    <a:pt x="1638" y="1"/>
                    <a:pt x="1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4584775" y="2805775"/>
              <a:ext cx="25350" cy="21500"/>
            </a:xfrm>
            <a:custGeom>
              <a:avLst/>
              <a:gdLst/>
              <a:ahLst/>
              <a:cxnLst/>
              <a:rect l="l" t="t" r="r" b="b"/>
              <a:pathLst>
                <a:path w="1014" h="860" extrusionOk="0">
                  <a:moveTo>
                    <a:pt x="576" y="0"/>
                  </a:moveTo>
                  <a:cubicBezTo>
                    <a:pt x="188" y="0"/>
                    <a:pt x="1" y="463"/>
                    <a:pt x="276" y="738"/>
                  </a:cubicBezTo>
                  <a:cubicBezTo>
                    <a:pt x="364" y="822"/>
                    <a:pt x="471" y="860"/>
                    <a:pt x="576" y="860"/>
                  </a:cubicBezTo>
                  <a:cubicBezTo>
                    <a:pt x="799" y="860"/>
                    <a:pt x="1013" y="689"/>
                    <a:pt x="1013" y="425"/>
                  </a:cubicBezTo>
                  <a:cubicBezTo>
                    <a:pt x="1001" y="188"/>
                    <a:pt x="813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4439825" y="2915125"/>
              <a:ext cx="50625" cy="43325"/>
            </a:xfrm>
            <a:custGeom>
              <a:avLst/>
              <a:gdLst/>
              <a:ahLst/>
              <a:cxnLst/>
              <a:rect l="l" t="t" r="r" b="b"/>
              <a:pathLst>
                <a:path w="2025" h="1733" extrusionOk="0">
                  <a:moveTo>
                    <a:pt x="1163" y="0"/>
                  </a:moveTo>
                  <a:cubicBezTo>
                    <a:pt x="388" y="0"/>
                    <a:pt x="0" y="937"/>
                    <a:pt x="550" y="1475"/>
                  </a:cubicBezTo>
                  <a:cubicBezTo>
                    <a:pt x="728" y="1653"/>
                    <a:pt x="946" y="1733"/>
                    <a:pt x="1159" y="1733"/>
                  </a:cubicBezTo>
                  <a:cubicBezTo>
                    <a:pt x="1602" y="1733"/>
                    <a:pt x="2025" y="1386"/>
                    <a:pt x="2025" y="862"/>
                  </a:cubicBezTo>
                  <a:cubicBezTo>
                    <a:pt x="2025" y="388"/>
                    <a:pt x="1637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4454500" y="2926050"/>
              <a:ext cx="25025" cy="21500"/>
            </a:xfrm>
            <a:custGeom>
              <a:avLst/>
              <a:gdLst/>
              <a:ahLst/>
              <a:cxnLst/>
              <a:rect l="l" t="t" r="r" b="b"/>
              <a:pathLst>
                <a:path w="1001" h="860" extrusionOk="0">
                  <a:moveTo>
                    <a:pt x="576" y="1"/>
                  </a:moveTo>
                  <a:cubicBezTo>
                    <a:pt x="188" y="1"/>
                    <a:pt x="1" y="463"/>
                    <a:pt x="276" y="738"/>
                  </a:cubicBezTo>
                  <a:cubicBezTo>
                    <a:pt x="360" y="822"/>
                    <a:pt x="464" y="860"/>
                    <a:pt x="567" y="860"/>
                  </a:cubicBezTo>
                  <a:cubicBezTo>
                    <a:pt x="787" y="860"/>
                    <a:pt x="1000" y="689"/>
                    <a:pt x="1000" y="425"/>
                  </a:cubicBezTo>
                  <a:cubicBezTo>
                    <a:pt x="1000" y="188"/>
                    <a:pt x="813" y="1"/>
                    <a:pt x="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4347650" y="2826700"/>
              <a:ext cx="50650" cy="43350"/>
            </a:xfrm>
            <a:custGeom>
              <a:avLst/>
              <a:gdLst/>
              <a:ahLst/>
              <a:cxnLst/>
              <a:rect l="l" t="t" r="r" b="b"/>
              <a:pathLst>
                <a:path w="2026" h="1734" extrusionOk="0">
                  <a:moveTo>
                    <a:pt x="1163" y="1"/>
                  </a:moveTo>
                  <a:cubicBezTo>
                    <a:pt x="388" y="1"/>
                    <a:pt x="1" y="925"/>
                    <a:pt x="538" y="1475"/>
                  </a:cubicBezTo>
                  <a:cubicBezTo>
                    <a:pt x="716" y="1653"/>
                    <a:pt x="935" y="1733"/>
                    <a:pt x="1150" y="1733"/>
                  </a:cubicBezTo>
                  <a:cubicBezTo>
                    <a:pt x="1597" y="1733"/>
                    <a:pt x="2025" y="1386"/>
                    <a:pt x="2025" y="863"/>
                  </a:cubicBezTo>
                  <a:cubicBezTo>
                    <a:pt x="2025" y="388"/>
                    <a:pt x="1638" y="1"/>
                    <a:pt x="1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4362350" y="2837625"/>
              <a:ext cx="25000" cy="21425"/>
            </a:xfrm>
            <a:custGeom>
              <a:avLst/>
              <a:gdLst/>
              <a:ahLst/>
              <a:cxnLst/>
              <a:rect l="l" t="t" r="r" b="b"/>
              <a:pathLst>
                <a:path w="1000" h="857" extrusionOk="0">
                  <a:moveTo>
                    <a:pt x="575" y="1"/>
                  </a:moveTo>
                  <a:cubicBezTo>
                    <a:pt x="188" y="1"/>
                    <a:pt x="0" y="463"/>
                    <a:pt x="263" y="726"/>
                  </a:cubicBezTo>
                  <a:cubicBezTo>
                    <a:pt x="353" y="816"/>
                    <a:pt x="463" y="856"/>
                    <a:pt x="571" y="856"/>
                  </a:cubicBezTo>
                  <a:cubicBezTo>
                    <a:pt x="791" y="856"/>
                    <a:pt x="1000" y="686"/>
                    <a:pt x="1000" y="426"/>
                  </a:cubicBezTo>
                  <a:cubicBezTo>
                    <a:pt x="1000" y="188"/>
                    <a:pt x="800" y="1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38"/>
          <p:cNvGrpSpPr/>
          <p:nvPr/>
        </p:nvGrpSpPr>
        <p:grpSpPr>
          <a:xfrm>
            <a:off x="4044660" y="4195647"/>
            <a:ext cx="1141869" cy="317842"/>
            <a:chOff x="6289700" y="4748575"/>
            <a:chExt cx="934350" cy="260100"/>
          </a:xfrm>
        </p:grpSpPr>
        <p:sp>
          <p:nvSpPr>
            <p:cNvPr id="948" name="Google Shape;948;p38"/>
            <p:cNvSpPr/>
            <p:nvPr/>
          </p:nvSpPr>
          <p:spPr>
            <a:xfrm>
              <a:off x="628970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6626825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696395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D8CE6EE4-D5BB-4AC3-7299-140478CE1543}"/>
              </a:ext>
            </a:extLst>
          </p:cNvPr>
          <p:cNvSpPr/>
          <p:nvPr/>
        </p:nvSpPr>
        <p:spPr>
          <a:xfrm>
            <a:off x="2463901" y="2555752"/>
            <a:ext cx="144264" cy="125913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Google Shape;816;p38">
            <a:extLst>
              <a:ext uri="{FF2B5EF4-FFF2-40B4-BE49-F238E27FC236}">
                <a16:creationId xmlns:a16="http://schemas.microsoft.com/office/drawing/2014/main" id="{FDA8F648-472C-41A0-779D-00DCAE1C079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74096" y="773613"/>
            <a:ext cx="1173029" cy="9972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3693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1089;p41"/>
          <p:cNvGrpSpPr/>
          <p:nvPr/>
        </p:nvGrpSpPr>
        <p:grpSpPr>
          <a:xfrm rot="5400000">
            <a:off x="910850" y="454650"/>
            <a:ext cx="260100" cy="610775"/>
            <a:chOff x="6836575" y="2336025"/>
            <a:chExt cx="260100" cy="610775"/>
          </a:xfrm>
        </p:grpSpPr>
        <p:sp>
          <p:nvSpPr>
            <p:cNvPr id="1090" name="Google Shape;1090;p41"/>
            <p:cNvSpPr/>
            <p:nvPr/>
          </p:nvSpPr>
          <p:spPr>
            <a:xfrm>
              <a:off x="6836575" y="233602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6836575" y="272180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41"/>
          <p:cNvGrpSpPr/>
          <p:nvPr/>
        </p:nvGrpSpPr>
        <p:grpSpPr>
          <a:xfrm rot="5400000">
            <a:off x="7988550" y="454650"/>
            <a:ext cx="260100" cy="610775"/>
            <a:chOff x="6836575" y="2336025"/>
            <a:chExt cx="260100" cy="610775"/>
          </a:xfrm>
        </p:grpSpPr>
        <p:sp>
          <p:nvSpPr>
            <p:cNvPr id="1093" name="Google Shape;1093;p41"/>
            <p:cNvSpPr/>
            <p:nvPr/>
          </p:nvSpPr>
          <p:spPr>
            <a:xfrm>
              <a:off x="6836575" y="233602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6836575" y="272180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3CF57242-771F-79A8-D8B6-B709970FB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96" y="599642"/>
            <a:ext cx="3930770" cy="34672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1F80F8-7D59-9249-F1C5-1FEA2CECA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534" y="281054"/>
            <a:ext cx="3759454" cy="335747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58D4384-20D0-EF4D-13E8-A9155861C3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44" r="15586"/>
          <a:stretch/>
        </p:blipFill>
        <p:spPr>
          <a:xfrm>
            <a:off x="4664535" y="3678930"/>
            <a:ext cx="3759454" cy="7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92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58"/>
          <p:cNvSpPr/>
          <p:nvPr/>
        </p:nvSpPr>
        <p:spPr>
          <a:xfrm>
            <a:off x="5597418" y="1826813"/>
            <a:ext cx="2443200" cy="2443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1" name="Google Shape;1991;p58"/>
          <p:cNvGrpSpPr/>
          <p:nvPr/>
        </p:nvGrpSpPr>
        <p:grpSpPr>
          <a:xfrm>
            <a:off x="5456237" y="1583272"/>
            <a:ext cx="2967751" cy="2930282"/>
            <a:chOff x="5456244" y="1583266"/>
            <a:chExt cx="2967751" cy="2930282"/>
          </a:xfrm>
        </p:grpSpPr>
        <p:grpSp>
          <p:nvGrpSpPr>
            <p:cNvPr id="1992" name="Google Shape;1992;p58"/>
            <p:cNvGrpSpPr/>
            <p:nvPr/>
          </p:nvGrpSpPr>
          <p:grpSpPr>
            <a:xfrm flipH="1">
              <a:off x="5456244" y="1583266"/>
              <a:ext cx="2967751" cy="2930282"/>
              <a:chOff x="5188850" y="3506300"/>
              <a:chExt cx="1920750" cy="1896500"/>
            </a:xfrm>
          </p:grpSpPr>
          <p:sp>
            <p:nvSpPr>
              <p:cNvPr id="1993" name="Google Shape;1993;p58"/>
              <p:cNvSpPr/>
              <p:nvPr/>
            </p:nvSpPr>
            <p:spPr>
              <a:xfrm>
                <a:off x="5898150" y="3506300"/>
                <a:ext cx="722175" cy="499650"/>
              </a:xfrm>
              <a:custGeom>
                <a:avLst/>
                <a:gdLst/>
                <a:ahLst/>
                <a:cxnLst/>
                <a:rect l="l" t="t" r="r" b="b"/>
                <a:pathLst>
                  <a:path w="28887" h="19986" extrusionOk="0">
                    <a:moveTo>
                      <a:pt x="15234" y="0"/>
                    </a:moveTo>
                    <a:cubicBezTo>
                      <a:pt x="11523" y="0"/>
                      <a:pt x="7714" y="1122"/>
                      <a:pt x="5004" y="3467"/>
                    </a:cubicBezTo>
                    <a:cubicBezTo>
                      <a:pt x="1" y="7778"/>
                      <a:pt x="2467" y="19578"/>
                      <a:pt x="2467" y="19578"/>
                    </a:cubicBezTo>
                    <a:lnTo>
                      <a:pt x="4987" y="19986"/>
                    </a:lnTo>
                    <a:cubicBezTo>
                      <a:pt x="4987" y="19986"/>
                      <a:pt x="10522" y="9775"/>
                      <a:pt x="18935" y="9775"/>
                    </a:cubicBezTo>
                    <a:cubicBezTo>
                      <a:pt x="19070" y="9775"/>
                      <a:pt x="19205" y="9778"/>
                      <a:pt x="19341" y="9783"/>
                    </a:cubicBezTo>
                    <a:cubicBezTo>
                      <a:pt x="28000" y="10120"/>
                      <a:pt x="28887" y="12374"/>
                      <a:pt x="28887" y="12374"/>
                    </a:cubicBezTo>
                    <a:cubicBezTo>
                      <a:pt x="28550" y="8825"/>
                      <a:pt x="28692" y="5720"/>
                      <a:pt x="23724" y="2349"/>
                    </a:cubicBezTo>
                    <a:cubicBezTo>
                      <a:pt x="21446" y="803"/>
                      <a:pt x="18375" y="0"/>
                      <a:pt x="15234" y="0"/>
                    </a:cubicBezTo>
                    <a:close/>
                  </a:path>
                </a:pathLst>
              </a:custGeom>
              <a:solidFill>
                <a:srgbClr val="E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58"/>
              <p:cNvSpPr/>
              <p:nvPr/>
            </p:nvSpPr>
            <p:spPr>
              <a:xfrm>
                <a:off x="5188850" y="4583925"/>
                <a:ext cx="1920750" cy="818875"/>
              </a:xfrm>
              <a:custGeom>
                <a:avLst/>
                <a:gdLst/>
                <a:ahLst/>
                <a:cxnLst/>
                <a:rect l="l" t="t" r="r" b="b"/>
                <a:pathLst>
                  <a:path w="76830" h="32755" extrusionOk="0">
                    <a:moveTo>
                      <a:pt x="31549" y="0"/>
                    </a:moveTo>
                    <a:cubicBezTo>
                      <a:pt x="31549" y="0"/>
                      <a:pt x="18490" y="2289"/>
                      <a:pt x="10150" y="8287"/>
                    </a:cubicBezTo>
                    <a:cubicBezTo>
                      <a:pt x="9831" y="8517"/>
                      <a:pt x="9511" y="8766"/>
                      <a:pt x="9228" y="9032"/>
                    </a:cubicBezTo>
                    <a:cubicBezTo>
                      <a:pt x="1669" y="15650"/>
                      <a:pt x="1" y="32755"/>
                      <a:pt x="1" y="32755"/>
                    </a:cubicBezTo>
                    <a:lnTo>
                      <a:pt x="76830" y="32755"/>
                    </a:lnTo>
                    <a:cubicBezTo>
                      <a:pt x="76830" y="32755"/>
                      <a:pt x="76103" y="29224"/>
                      <a:pt x="74701" y="24717"/>
                    </a:cubicBezTo>
                    <a:cubicBezTo>
                      <a:pt x="72820" y="18471"/>
                      <a:pt x="69697" y="10380"/>
                      <a:pt x="65616" y="7506"/>
                    </a:cubicBezTo>
                    <a:cubicBezTo>
                      <a:pt x="58590" y="2556"/>
                      <a:pt x="48529" y="710"/>
                      <a:pt x="48529" y="710"/>
                    </a:cubicBezTo>
                    <a:lnTo>
                      <a:pt x="315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58"/>
              <p:cNvSpPr/>
              <p:nvPr/>
            </p:nvSpPr>
            <p:spPr>
              <a:xfrm>
                <a:off x="5977550" y="4212200"/>
                <a:ext cx="428975" cy="451450"/>
              </a:xfrm>
              <a:custGeom>
                <a:avLst/>
                <a:gdLst/>
                <a:ahLst/>
                <a:cxnLst/>
                <a:rect l="l" t="t" r="r" b="b"/>
                <a:pathLst>
                  <a:path w="17159" h="18058" extrusionOk="0">
                    <a:moveTo>
                      <a:pt x="622" y="0"/>
                    </a:moveTo>
                    <a:lnTo>
                      <a:pt x="1" y="14852"/>
                    </a:lnTo>
                    <a:cubicBezTo>
                      <a:pt x="1" y="14852"/>
                      <a:pt x="4253" y="18058"/>
                      <a:pt x="9551" y="18058"/>
                    </a:cubicBezTo>
                    <a:cubicBezTo>
                      <a:pt x="11424" y="18058"/>
                      <a:pt x="13427" y="17657"/>
                      <a:pt x="15420" y="16573"/>
                    </a:cubicBezTo>
                    <a:cubicBezTo>
                      <a:pt x="15970" y="16289"/>
                      <a:pt x="16484" y="15952"/>
                      <a:pt x="16981" y="15579"/>
                    </a:cubicBezTo>
                    <a:lnTo>
                      <a:pt x="17159" y="11285"/>
                    </a:lnTo>
                    <a:lnTo>
                      <a:pt x="15189" y="9955"/>
                    </a:lnTo>
                    <a:lnTo>
                      <a:pt x="622" y="0"/>
                    </a:lnTo>
                    <a:close/>
                  </a:path>
                </a:pathLst>
              </a:custGeom>
              <a:solidFill>
                <a:srgbClr val="E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58"/>
              <p:cNvSpPr/>
              <p:nvPr/>
            </p:nvSpPr>
            <p:spPr>
              <a:xfrm>
                <a:off x="6099100" y="4386075"/>
                <a:ext cx="307425" cy="240450"/>
              </a:xfrm>
              <a:custGeom>
                <a:avLst/>
                <a:gdLst/>
                <a:ahLst/>
                <a:cxnLst/>
                <a:rect l="l" t="t" r="r" b="b"/>
                <a:pathLst>
                  <a:path w="12297" h="961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" y="1"/>
                      <a:pt x="4330" y="6850"/>
                      <a:pt x="10558" y="9618"/>
                    </a:cubicBezTo>
                    <a:cubicBezTo>
                      <a:pt x="11108" y="9334"/>
                      <a:pt x="11622" y="8997"/>
                      <a:pt x="12119" y="8624"/>
                    </a:cubicBezTo>
                    <a:lnTo>
                      <a:pt x="12297" y="4330"/>
                    </a:lnTo>
                    <a:lnTo>
                      <a:pt x="10327" y="29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F61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58"/>
              <p:cNvSpPr/>
              <p:nvPr/>
            </p:nvSpPr>
            <p:spPr>
              <a:xfrm>
                <a:off x="6560875" y="3995650"/>
                <a:ext cx="123725" cy="227200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9088" extrusionOk="0">
                    <a:moveTo>
                      <a:pt x="2198" y="0"/>
                    </a:moveTo>
                    <a:cubicBezTo>
                      <a:pt x="1094" y="0"/>
                      <a:pt x="0" y="1192"/>
                      <a:pt x="0" y="1192"/>
                    </a:cubicBezTo>
                    <a:lnTo>
                      <a:pt x="89" y="8946"/>
                    </a:lnTo>
                    <a:cubicBezTo>
                      <a:pt x="406" y="9043"/>
                      <a:pt x="705" y="9088"/>
                      <a:pt x="986" y="9088"/>
                    </a:cubicBezTo>
                    <a:cubicBezTo>
                      <a:pt x="3966" y="9088"/>
                      <a:pt x="4949" y="4027"/>
                      <a:pt x="3797" y="1352"/>
                    </a:cubicBezTo>
                    <a:cubicBezTo>
                      <a:pt x="3368" y="334"/>
                      <a:pt x="2781" y="0"/>
                      <a:pt x="2198" y="0"/>
                    </a:cubicBezTo>
                    <a:close/>
                  </a:path>
                </a:pathLst>
              </a:custGeom>
              <a:solidFill>
                <a:srgbClr val="CF61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58"/>
              <p:cNvSpPr/>
              <p:nvPr/>
            </p:nvSpPr>
            <p:spPr>
              <a:xfrm>
                <a:off x="5966025" y="3593400"/>
                <a:ext cx="654300" cy="898650"/>
              </a:xfrm>
              <a:custGeom>
                <a:avLst/>
                <a:gdLst/>
                <a:ahLst/>
                <a:cxnLst/>
                <a:rect l="l" t="t" r="r" b="b"/>
                <a:pathLst>
                  <a:path w="26172" h="35946" extrusionOk="0">
                    <a:moveTo>
                      <a:pt x="12930" y="0"/>
                    </a:moveTo>
                    <a:cubicBezTo>
                      <a:pt x="11627" y="0"/>
                      <a:pt x="10278" y="100"/>
                      <a:pt x="8908" y="302"/>
                    </a:cubicBezTo>
                    <a:cubicBezTo>
                      <a:pt x="0" y="1633"/>
                      <a:pt x="781" y="10984"/>
                      <a:pt x="781" y="10984"/>
                    </a:cubicBezTo>
                    <a:lnTo>
                      <a:pt x="834" y="16165"/>
                    </a:lnTo>
                    <a:lnTo>
                      <a:pt x="941" y="25853"/>
                    </a:lnTo>
                    <a:lnTo>
                      <a:pt x="959" y="27716"/>
                    </a:lnTo>
                    <a:cubicBezTo>
                      <a:pt x="1278" y="28070"/>
                      <a:pt x="7222" y="35523"/>
                      <a:pt x="16378" y="35931"/>
                    </a:cubicBezTo>
                    <a:cubicBezTo>
                      <a:pt x="16593" y="35941"/>
                      <a:pt x="16804" y="35946"/>
                      <a:pt x="17011" y="35946"/>
                    </a:cubicBezTo>
                    <a:cubicBezTo>
                      <a:pt x="25604" y="35946"/>
                      <a:pt x="25959" y="27485"/>
                      <a:pt x="25959" y="27485"/>
                    </a:cubicBezTo>
                    <a:lnTo>
                      <a:pt x="26048" y="20494"/>
                    </a:lnTo>
                    <a:lnTo>
                      <a:pt x="26066" y="18223"/>
                    </a:lnTo>
                    <a:lnTo>
                      <a:pt x="26172" y="8925"/>
                    </a:lnTo>
                    <a:cubicBezTo>
                      <a:pt x="26119" y="7328"/>
                      <a:pt x="25569" y="5802"/>
                      <a:pt x="24628" y="4525"/>
                    </a:cubicBezTo>
                    <a:cubicBezTo>
                      <a:pt x="24540" y="4383"/>
                      <a:pt x="24451" y="4277"/>
                      <a:pt x="24344" y="4170"/>
                    </a:cubicBezTo>
                    <a:cubicBezTo>
                      <a:pt x="22047" y="1410"/>
                      <a:pt x="17814" y="0"/>
                      <a:pt x="12930" y="0"/>
                    </a:cubicBezTo>
                    <a:close/>
                  </a:path>
                </a:pathLst>
              </a:custGeom>
              <a:solidFill>
                <a:srgbClr val="E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58"/>
              <p:cNvSpPr/>
              <p:nvPr/>
            </p:nvSpPr>
            <p:spPr>
              <a:xfrm>
                <a:off x="6396075" y="3927850"/>
                <a:ext cx="111600" cy="196450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7858" extrusionOk="0">
                    <a:moveTo>
                      <a:pt x="1553" y="1"/>
                    </a:moveTo>
                    <a:cubicBezTo>
                      <a:pt x="1358" y="1"/>
                      <a:pt x="1181" y="161"/>
                      <a:pt x="1181" y="356"/>
                    </a:cubicBezTo>
                    <a:lnTo>
                      <a:pt x="1092" y="3195"/>
                    </a:lnTo>
                    <a:cubicBezTo>
                      <a:pt x="1092" y="3372"/>
                      <a:pt x="1216" y="3532"/>
                      <a:pt x="1394" y="3567"/>
                    </a:cubicBezTo>
                    <a:cubicBezTo>
                      <a:pt x="1394" y="3567"/>
                      <a:pt x="2973" y="3940"/>
                      <a:pt x="3665" y="7010"/>
                    </a:cubicBezTo>
                    <a:cubicBezTo>
                      <a:pt x="3665" y="7027"/>
                      <a:pt x="3682" y="7063"/>
                      <a:pt x="3682" y="7098"/>
                    </a:cubicBezTo>
                    <a:cubicBezTo>
                      <a:pt x="3636" y="7145"/>
                      <a:pt x="3527" y="7167"/>
                      <a:pt x="3371" y="7167"/>
                    </a:cubicBezTo>
                    <a:cubicBezTo>
                      <a:pt x="2815" y="7167"/>
                      <a:pt x="1662" y="6889"/>
                      <a:pt x="595" y="6460"/>
                    </a:cubicBezTo>
                    <a:cubicBezTo>
                      <a:pt x="564" y="6453"/>
                      <a:pt x="534" y="6450"/>
                      <a:pt x="506" y="6450"/>
                    </a:cubicBezTo>
                    <a:cubicBezTo>
                      <a:pt x="158" y="6450"/>
                      <a:pt x="1" y="6919"/>
                      <a:pt x="329" y="7116"/>
                    </a:cubicBezTo>
                    <a:cubicBezTo>
                      <a:pt x="1056" y="7418"/>
                      <a:pt x="1802" y="7631"/>
                      <a:pt x="2565" y="7790"/>
                    </a:cubicBezTo>
                    <a:cubicBezTo>
                      <a:pt x="2824" y="7832"/>
                      <a:pt x="3076" y="7858"/>
                      <a:pt x="3306" y="7858"/>
                    </a:cubicBezTo>
                    <a:cubicBezTo>
                      <a:pt x="3657" y="7858"/>
                      <a:pt x="3958" y="7798"/>
                      <a:pt x="4162" y="7648"/>
                    </a:cubicBezTo>
                    <a:cubicBezTo>
                      <a:pt x="4374" y="7435"/>
                      <a:pt x="4463" y="7134"/>
                      <a:pt x="4374" y="6850"/>
                    </a:cubicBezTo>
                    <a:cubicBezTo>
                      <a:pt x="3753" y="4064"/>
                      <a:pt x="2423" y="3212"/>
                      <a:pt x="1837" y="2946"/>
                    </a:cubicBezTo>
                    <a:lnTo>
                      <a:pt x="1908" y="374"/>
                    </a:lnTo>
                    <a:cubicBezTo>
                      <a:pt x="1908" y="178"/>
                      <a:pt x="1748" y="19"/>
                      <a:pt x="15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58"/>
              <p:cNvSpPr/>
              <p:nvPr/>
            </p:nvSpPr>
            <p:spPr>
              <a:xfrm>
                <a:off x="6200225" y="3810975"/>
                <a:ext cx="165050" cy="77825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3113" extrusionOk="0">
                    <a:moveTo>
                      <a:pt x="5189" y="1"/>
                    </a:moveTo>
                    <a:cubicBezTo>
                      <a:pt x="3771" y="1"/>
                      <a:pt x="1392" y="256"/>
                      <a:pt x="1" y="1801"/>
                    </a:cubicBezTo>
                    <a:cubicBezTo>
                      <a:pt x="328" y="2619"/>
                      <a:pt x="1105" y="3112"/>
                      <a:pt x="1930" y="3112"/>
                    </a:cubicBezTo>
                    <a:cubicBezTo>
                      <a:pt x="2180" y="3112"/>
                      <a:pt x="2433" y="3067"/>
                      <a:pt x="2680" y="2973"/>
                    </a:cubicBezTo>
                    <a:cubicBezTo>
                      <a:pt x="3372" y="2706"/>
                      <a:pt x="4082" y="2511"/>
                      <a:pt x="4809" y="2387"/>
                    </a:cubicBezTo>
                    <a:cubicBezTo>
                      <a:pt x="5892" y="2192"/>
                      <a:pt x="6602" y="1145"/>
                      <a:pt x="6353" y="63"/>
                    </a:cubicBezTo>
                    <a:cubicBezTo>
                      <a:pt x="6353" y="63"/>
                      <a:pt x="5888" y="1"/>
                      <a:pt x="5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58"/>
              <p:cNvSpPr/>
              <p:nvPr/>
            </p:nvSpPr>
            <p:spPr>
              <a:xfrm>
                <a:off x="6454400" y="3816850"/>
                <a:ext cx="162825" cy="8562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3425" extrusionOk="0">
                    <a:moveTo>
                      <a:pt x="594" y="1"/>
                    </a:moveTo>
                    <a:cubicBezTo>
                      <a:pt x="430" y="1"/>
                      <a:pt x="338" y="5"/>
                      <a:pt x="338" y="5"/>
                    </a:cubicBezTo>
                    <a:cubicBezTo>
                      <a:pt x="1" y="1052"/>
                      <a:pt x="622" y="2170"/>
                      <a:pt x="1687" y="2436"/>
                    </a:cubicBezTo>
                    <a:cubicBezTo>
                      <a:pt x="2396" y="2631"/>
                      <a:pt x="3088" y="2897"/>
                      <a:pt x="3745" y="3217"/>
                    </a:cubicBezTo>
                    <a:cubicBezTo>
                      <a:pt x="4037" y="3358"/>
                      <a:pt x="4345" y="3424"/>
                      <a:pt x="4648" y="3424"/>
                    </a:cubicBezTo>
                    <a:cubicBezTo>
                      <a:pt x="5412" y="3424"/>
                      <a:pt x="6144" y="3000"/>
                      <a:pt x="6513" y="2276"/>
                    </a:cubicBezTo>
                    <a:cubicBezTo>
                      <a:pt x="4922" y="156"/>
                      <a:pt x="1548" y="1"/>
                      <a:pt x="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58"/>
              <p:cNvSpPr/>
              <p:nvPr/>
            </p:nvSpPr>
            <p:spPr>
              <a:xfrm>
                <a:off x="6249475" y="3928750"/>
                <a:ext cx="46600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3213" extrusionOk="0">
                    <a:moveTo>
                      <a:pt x="976" y="0"/>
                    </a:moveTo>
                    <a:cubicBezTo>
                      <a:pt x="504" y="0"/>
                      <a:pt x="71" y="686"/>
                      <a:pt x="36" y="1562"/>
                    </a:cubicBezTo>
                    <a:cubicBezTo>
                      <a:pt x="0" y="2449"/>
                      <a:pt x="373" y="3194"/>
                      <a:pt x="870" y="3212"/>
                    </a:cubicBezTo>
                    <a:cubicBezTo>
                      <a:pt x="876" y="3212"/>
                      <a:pt x="882" y="3212"/>
                      <a:pt x="889" y="3212"/>
                    </a:cubicBezTo>
                    <a:cubicBezTo>
                      <a:pt x="1377" y="3212"/>
                      <a:pt x="1793" y="2527"/>
                      <a:pt x="1828" y="1651"/>
                    </a:cubicBezTo>
                    <a:cubicBezTo>
                      <a:pt x="1864" y="763"/>
                      <a:pt x="1491" y="18"/>
                      <a:pt x="994" y="0"/>
                    </a:cubicBezTo>
                    <a:cubicBezTo>
                      <a:pt x="988" y="0"/>
                      <a:pt x="982" y="0"/>
                      <a:pt x="9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58"/>
              <p:cNvSpPr/>
              <p:nvPr/>
            </p:nvSpPr>
            <p:spPr>
              <a:xfrm>
                <a:off x="6460175" y="3936725"/>
                <a:ext cx="47050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3213" extrusionOk="0">
                    <a:moveTo>
                      <a:pt x="994" y="0"/>
                    </a:moveTo>
                    <a:cubicBezTo>
                      <a:pt x="504" y="0"/>
                      <a:pt x="71" y="704"/>
                      <a:pt x="36" y="1580"/>
                    </a:cubicBezTo>
                    <a:cubicBezTo>
                      <a:pt x="1" y="2467"/>
                      <a:pt x="373" y="3195"/>
                      <a:pt x="870" y="3212"/>
                    </a:cubicBezTo>
                    <a:cubicBezTo>
                      <a:pt x="876" y="3213"/>
                      <a:pt x="883" y="3213"/>
                      <a:pt x="889" y="3213"/>
                    </a:cubicBezTo>
                    <a:cubicBezTo>
                      <a:pt x="1377" y="3213"/>
                      <a:pt x="1793" y="2527"/>
                      <a:pt x="1846" y="1651"/>
                    </a:cubicBezTo>
                    <a:cubicBezTo>
                      <a:pt x="1881" y="764"/>
                      <a:pt x="1509" y="19"/>
                      <a:pt x="1012" y="1"/>
                    </a:cubicBezTo>
                    <a:cubicBezTo>
                      <a:pt x="1006" y="1"/>
                      <a:pt x="1000" y="0"/>
                      <a:pt x="9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58"/>
              <p:cNvSpPr/>
              <p:nvPr/>
            </p:nvSpPr>
            <p:spPr>
              <a:xfrm>
                <a:off x="5989525" y="4199325"/>
                <a:ext cx="76775" cy="8697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479" extrusionOk="0">
                    <a:moveTo>
                      <a:pt x="3070" y="1"/>
                    </a:moveTo>
                    <a:lnTo>
                      <a:pt x="3070" y="1"/>
                    </a:lnTo>
                    <a:cubicBezTo>
                      <a:pt x="1456" y="1420"/>
                      <a:pt x="1" y="1616"/>
                      <a:pt x="1" y="1616"/>
                    </a:cubicBezTo>
                    <a:lnTo>
                      <a:pt x="19" y="3479"/>
                    </a:lnTo>
                    <a:cubicBezTo>
                      <a:pt x="1740" y="2751"/>
                      <a:pt x="3017" y="90"/>
                      <a:pt x="3070" y="1"/>
                    </a:cubicBezTo>
                    <a:close/>
                  </a:path>
                </a:pathLst>
              </a:custGeom>
              <a:solidFill>
                <a:srgbClr val="CF61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58"/>
              <p:cNvSpPr/>
              <p:nvPr/>
            </p:nvSpPr>
            <p:spPr>
              <a:xfrm>
                <a:off x="5830275" y="3978175"/>
                <a:ext cx="201875" cy="261450"/>
              </a:xfrm>
              <a:custGeom>
                <a:avLst/>
                <a:gdLst/>
                <a:ahLst/>
                <a:cxnLst/>
                <a:rect l="l" t="t" r="r" b="b"/>
                <a:pathLst>
                  <a:path w="8075" h="10458" extrusionOk="0">
                    <a:moveTo>
                      <a:pt x="4261" y="0"/>
                    </a:moveTo>
                    <a:cubicBezTo>
                      <a:pt x="3507" y="0"/>
                      <a:pt x="2718" y="359"/>
                      <a:pt x="1970" y="1341"/>
                    </a:cubicBezTo>
                    <a:cubicBezTo>
                      <a:pt x="0" y="3943"/>
                      <a:pt x="2530" y="10457"/>
                      <a:pt x="6074" y="10457"/>
                    </a:cubicBezTo>
                    <a:cubicBezTo>
                      <a:pt x="6615" y="10457"/>
                      <a:pt x="7179" y="10305"/>
                      <a:pt x="7755" y="9965"/>
                    </a:cubicBezTo>
                    <a:lnTo>
                      <a:pt x="8074" y="2619"/>
                    </a:lnTo>
                    <a:cubicBezTo>
                      <a:pt x="8074" y="2619"/>
                      <a:pt x="6297" y="0"/>
                      <a:pt x="4261" y="0"/>
                    </a:cubicBezTo>
                    <a:close/>
                  </a:path>
                </a:pathLst>
              </a:custGeom>
              <a:solidFill>
                <a:srgbClr val="E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58"/>
              <p:cNvSpPr/>
              <p:nvPr/>
            </p:nvSpPr>
            <p:spPr>
              <a:xfrm>
                <a:off x="5911950" y="4038325"/>
                <a:ext cx="111775" cy="152600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6104" extrusionOk="0">
                    <a:moveTo>
                      <a:pt x="516" y="0"/>
                    </a:moveTo>
                    <a:cubicBezTo>
                      <a:pt x="170" y="0"/>
                      <a:pt x="1" y="539"/>
                      <a:pt x="389" y="710"/>
                    </a:cubicBezTo>
                    <a:cubicBezTo>
                      <a:pt x="2305" y="1686"/>
                      <a:pt x="3565" y="3602"/>
                      <a:pt x="3707" y="5767"/>
                    </a:cubicBezTo>
                    <a:cubicBezTo>
                      <a:pt x="3725" y="5962"/>
                      <a:pt x="3885" y="6104"/>
                      <a:pt x="4062" y="6104"/>
                    </a:cubicBezTo>
                    <a:lnTo>
                      <a:pt x="4115" y="6104"/>
                    </a:lnTo>
                    <a:cubicBezTo>
                      <a:pt x="4310" y="6086"/>
                      <a:pt x="4470" y="5926"/>
                      <a:pt x="4452" y="5713"/>
                    </a:cubicBezTo>
                    <a:cubicBezTo>
                      <a:pt x="4293" y="3283"/>
                      <a:pt x="2855" y="1136"/>
                      <a:pt x="673" y="36"/>
                    </a:cubicBezTo>
                    <a:cubicBezTo>
                      <a:pt x="618" y="11"/>
                      <a:pt x="565" y="0"/>
                      <a:pt x="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58"/>
              <p:cNvSpPr/>
              <p:nvPr/>
            </p:nvSpPr>
            <p:spPr>
              <a:xfrm>
                <a:off x="5920775" y="4095100"/>
                <a:ext cx="80150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1473" extrusionOk="0">
                    <a:moveTo>
                      <a:pt x="2299" y="1"/>
                    </a:moveTo>
                    <a:cubicBezTo>
                      <a:pt x="1336" y="1"/>
                      <a:pt x="335" y="725"/>
                      <a:pt x="214" y="816"/>
                    </a:cubicBezTo>
                    <a:cubicBezTo>
                      <a:pt x="36" y="941"/>
                      <a:pt x="1" y="1171"/>
                      <a:pt x="125" y="1331"/>
                    </a:cubicBezTo>
                    <a:cubicBezTo>
                      <a:pt x="196" y="1420"/>
                      <a:pt x="302" y="1473"/>
                      <a:pt x="409" y="1473"/>
                    </a:cubicBezTo>
                    <a:cubicBezTo>
                      <a:pt x="480" y="1473"/>
                      <a:pt x="568" y="1455"/>
                      <a:pt x="622" y="1402"/>
                    </a:cubicBezTo>
                    <a:cubicBezTo>
                      <a:pt x="913" y="1203"/>
                      <a:pt x="1695" y="725"/>
                      <a:pt x="2303" y="725"/>
                    </a:cubicBezTo>
                    <a:cubicBezTo>
                      <a:pt x="2398" y="725"/>
                      <a:pt x="2489" y="737"/>
                      <a:pt x="2573" y="763"/>
                    </a:cubicBezTo>
                    <a:cubicBezTo>
                      <a:pt x="2616" y="776"/>
                      <a:pt x="2656" y="782"/>
                      <a:pt x="2694" y="782"/>
                    </a:cubicBezTo>
                    <a:cubicBezTo>
                      <a:pt x="3068" y="782"/>
                      <a:pt x="3205" y="200"/>
                      <a:pt x="2786" y="71"/>
                    </a:cubicBezTo>
                    <a:cubicBezTo>
                      <a:pt x="2628" y="22"/>
                      <a:pt x="2464" y="1"/>
                      <a:pt x="2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58"/>
              <p:cNvSpPr/>
              <p:nvPr/>
            </p:nvSpPr>
            <p:spPr>
              <a:xfrm>
                <a:off x="5899925" y="4469025"/>
                <a:ext cx="385050" cy="361125"/>
              </a:xfrm>
              <a:custGeom>
                <a:avLst/>
                <a:gdLst/>
                <a:ahLst/>
                <a:cxnLst/>
                <a:rect l="l" t="t" r="r" b="b"/>
                <a:pathLst>
                  <a:path w="15402" h="14445" extrusionOk="0">
                    <a:moveTo>
                      <a:pt x="3390" y="1"/>
                    </a:moveTo>
                    <a:lnTo>
                      <a:pt x="1" y="5714"/>
                    </a:lnTo>
                    <a:lnTo>
                      <a:pt x="7967" y="14444"/>
                    </a:lnTo>
                    <a:lnTo>
                      <a:pt x="15402" y="7489"/>
                    </a:lnTo>
                    <a:lnTo>
                      <a:pt x="33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58"/>
              <p:cNvSpPr/>
              <p:nvPr/>
            </p:nvSpPr>
            <p:spPr>
              <a:xfrm>
                <a:off x="6284950" y="4527600"/>
                <a:ext cx="209400" cy="277700"/>
              </a:xfrm>
              <a:custGeom>
                <a:avLst/>
                <a:gdLst/>
                <a:ahLst/>
                <a:cxnLst/>
                <a:rect l="l" t="t" r="r" b="b"/>
                <a:pathLst>
                  <a:path w="8376" h="11108" extrusionOk="0">
                    <a:moveTo>
                      <a:pt x="4809" y="0"/>
                    </a:moveTo>
                    <a:lnTo>
                      <a:pt x="1" y="5146"/>
                    </a:lnTo>
                    <a:lnTo>
                      <a:pt x="6229" y="11107"/>
                    </a:lnTo>
                    <a:lnTo>
                      <a:pt x="8376" y="3957"/>
                    </a:lnTo>
                    <a:lnTo>
                      <a:pt x="48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58"/>
              <p:cNvSpPr/>
              <p:nvPr/>
            </p:nvSpPr>
            <p:spPr>
              <a:xfrm>
                <a:off x="5642650" y="5127875"/>
                <a:ext cx="1466950" cy="274925"/>
              </a:xfrm>
              <a:custGeom>
                <a:avLst/>
                <a:gdLst/>
                <a:ahLst/>
                <a:cxnLst/>
                <a:rect l="l" t="t" r="r" b="b"/>
                <a:pathLst>
                  <a:path w="58678" h="10997" extrusionOk="0">
                    <a:moveTo>
                      <a:pt x="34084" y="0"/>
                    </a:moveTo>
                    <a:cubicBezTo>
                      <a:pt x="17458" y="0"/>
                      <a:pt x="0" y="2622"/>
                      <a:pt x="0" y="2622"/>
                    </a:cubicBezTo>
                    <a:lnTo>
                      <a:pt x="2644" y="10997"/>
                    </a:lnTo>
                    <a:lnTo>
                      <a:pt x="58678" y="10997"/>
                    </a:lnTo>
                    <a:cubicBezTo>
                      <a:pt x="58678" y="10997"/>
                      <a:pt x="57951" y="7466"/>
                      <a:pt x="56584" y="2977"/>
                    </a:cubicBezTo>
                    <a:cubicBezTo>
                      <a:pt x="54987" y="2267"/>
                      <a:pt x="53337" y="1753"/>
                      <a:pt x="51634" y="1415"/>
                    </a:cubicBezTo>
                    <a:cubicBezTo>
                      <a:pt x="46567" y="377"/>
                      <a:pt x="40385" y="0"/>
                      <a:pt x="340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58"/>
              <p:cNvSpPr/>
              <p:nvPr/>
            </p:nvSpPr>
            <p:spPr>
              <a:xfrm>
                <a:off x="5188850" y="4809700"/>
                <a:ext cx="555850" cy="593100"/>
              </a:xfrm>
              <a:custGeom>
                <a:avLst/>
                <a:gdLst/>
                <a:ahLst/>
                <a:cxnLst/>
                <a:rect l="l" t="t" r="r" b="b"/>
                <a:pathLst>
                  <a:path w="22234" h="23724" extrusionOk="0">
                    <a:moveTo>
                      <a:pt x="9228" y="1"/>
                    </a:moveTo>
                    <a:cubicBezTo>
                      <a:pt x="1669" y="6619"/>
                      <a:pt x="1" y="23724"/>
                      <a:pt x="1" y="23724"/>
                    </a:cubicBezTo>
                    <a:lnTo>
                      <a:pt x="22233" y="23724"/>
                    </a:lnTo>
                    <a:cubicBezTo>
                      <a:pt x="21293" y="9015"/>
                      <a:pt x="12386" y="2024"/>
                      <a:pt x="92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58"/>
              <p:cNvSpPr/>
              <p:nvPr/>
            </p:nvSpPr>
            <p:spPr>
              <a:xfrm>
                <a:off x="6829675" y="4771550"/>
                <a:ext cx="279925" cy="631250"/>
              </a:xfrm>
              <a:custGeom>
                <a:avLst/>
                <a:gdLst/>
                <a:ahLst/>
                <a:cxnLst/>
                <a:rect l="l" t="t" r="r" b="b"/>
                <a:pathLst>
                  <a:path w="11197" h="252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5" y="320"/>
                      <a:pt x="3780" y="9352"/>
                      <a:pt x="5555" y="25250"/>
                    </a:cubicBezTo>
                    <a:lnTo>
                      <a:pt x="11197" y="25250"/>
                    </a:lnTo>
                    <a:cubicBezTo>
                      <a:pt x="11197" y="25250"/>
                      <a:pt x="7027" y="495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58"/>
              <p:cNvSpPr/>
              <p:nvPr/>
            </p:nvSpPr>
            <p:spPr>
              <a:xfrm>
                <a:off x="6286725" y="4130825"/>
                <a:ext cx="234700" cy="80950"/>
              </a:xfrm>
              <a:custGeom>
                <a:avLst/>
                <a:gdLst/>
                <a:ahLst/>
                <a:cxnLst/>
                <a:rect l="l" t="t" r="r" b="b"/>
                <a:pathLst>
                  <a:path w="9388" h="3238" extrusionOk="0">
                    <a:moveTo>
                      <a:pt x="3746" y="0"/>
                    </a:moveTo>
                    <a:cubicBezTo>
                      <a:pt x="3116" y="0"/>
                      <a:pt x="2255" y="64"/>
                      <a:pt x="1527" y="346"/>
                    </a:cubicBezTo>
                    <a:cubicBezTo>
                      <a:pt x="196" y="842"/>
                      <a:pt x="1" y="2581"/>
                      <a:pt x="1" y="2581"/>
                    </a:cubicBezTo>
                    <a:lnTo>
                      <a:pt x="9210" y="3238"/>
                    </a:lnTo>
                    <a:cubicBezTo>
                      <a:pt x="9210" y="3238"/>
                      <a:pt x="9387" y="1730"/>
                      <a:pt x="8465" y="878"/>
                    </a:cubicBezTo>
                    <a:cubicBezTo>
                      <a:pt x="7560" y="44"/>
                      <a:pt x="4632" y="44"/>
                      <a:pt x="4632" y="44"/>
                    </a:cubicBezTo>
                    <a:cubicBezTo>
                      <a:pt x="4632" y="44"/>
                      <a:pt x="4268" y="0"/>
                      <a:pt x="37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5" name="Google Shape;2015;p58"/>
            <p:cNvGrpSpPr/>
            <p:nvPr/>
          </p:nvGrpSpPr>
          <p:grpSpPr>
            <a:xfrm>
              <a:off x="6241230" y="2442080"/>
              <a:ext cx="671796" cy="412491"/>
              <a:chOff x="2147935" y="2387597"/>
              <a:chExt cx="668254" cy="410357"/>
            </a:xfrm>
          </p:grpSpPr>
          <p:sp>
            <p:nvSpPr>
              <p:cNvPr id="2016" name="Google Shape;2016;p58"/>
              <p:cNvSpPr/>
              <p:nvPr/>
            </p:nvSpPr>
            <p:spPr>
              <a:xfrm>
                <a:off x="2147935" y="2409075"/>
                <a:ext cx="40033" cy="21473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751" extrusionOk="0">
                    <a:moveTo>
                      <a:pt x="700" y="1"/>
                    </a:moveTo>
                    <a:cubicBezTo>
                      <a:pt x="313" y="1"/>
                      <a:pt x="0" y="176"/>
                      <a:pt x="0" y="376"/>
                    </a:cubicBezTo>
                    <a:cubicBezTo>
                      <a:pt x="0" y="588"/>
                      <a:pt x="313" y="751"/>
                      <a:pt x="700" y="751"/>
                    </a:cubicBezTo>
                    <a:cubicBezTo>
                      <a:pt x="1087" y="751"/>
                      <a:pt x="1400" y="588"/>
                      <a:pt x="1400" y="376"/>
                    </a:cubicBezTo>
                    <a:cubicBezTo>
                      <a:pt x="1400" y="176"/>
                      <a:pt x="1087" y="1"/>
                      <a:pt x="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58"/>
              <p:cNvSpPr/>
              <p:nvPr/>
            </p:nvSpPr>
            <p:spPr>
              <a:xfrm>
                <a:off x="2776156" y="2420120"/>
                <a:ext cx="40033" cy="21473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751" extrusionOk="0">
                    <a:moveTo>
                      <a:pt x="700" y="0"/>
                    </a:moveTo>
                    <a:cubicBezTo>
                      <a:pt x="313" y="0"/>
                      <a:pt x="0" y="163"/>
                      <a:pt x="0" y="375"/>
                    </a:cubicBezTo>
                    <a:cubicBezTo>
                      <a:pt x="0" y="575"/>
                      <a:pt x="313" y="750"/>
                      <a:pt x="700" y="750"/>
                    </a:cubicBezTo>
                    <a:cubicBezTo>
                      <a:pt x="1087" y="750"/>
                      <a:pt x="1400" y="575"/>
                      <a:pt x="1400" y="375"/>
                    </a:cubicBezTo>
                    <a:cubicBezTo>
                      <a:pt x="1400" y="163"/>
                      <a:pt x="1087" y="0"/>
                      <a:pt x="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58"/>
              <p:cNvSpPr/>
              <p:nvPr/>
            </p:nvSpPr>
            <p:spPr>
              <a:xfrm>
                <a:off x="2680878" y="2453657"/>
                <a:ext cx="40405" cy="21444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750" extrusionOk="0">
                    <a:moveTo>
                      <a:pt x="713" y="0"/>
                    </a:moveTo>
                    <a:cubicBezTo>
                      <a:pt x="313" y="0"/>
                      <a:pt x="0" y="163"/>
                      <a:pt x="0" y="375"/>
                    </a:cubicBezTo>
                    <a:cubicBezTo>
                      <a:pt x="0" y="575"/>
                      <a:pt x="313" y="750"/>
                      <a:pt x="713" y="750"/>
                    </a:cubicBezTo>
                    <a:cubicBezTo>
                      <a:pt x="1100" y="750"/>
                      <a:pt x="1412" y="575"/>
                      <a:pt x="1412" y="375"/>
                    </a:cubicBezTo>
                    <a:cubicBezTo>
                      <a:pt x="1412" y="163"/>
                      <a:pt x="1100" y="0"/>
                      <a:pt x="7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58"/>
              <p:cNvSpPr/>
              <p:nvPr/>
            </p:nvSpPr>
            <p:spPr>
              <a:xfrm>
                <a:off x="2608200" y="2387597"/>
                <a:ext cx="40062" cy="2147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751" extrusionOk="0">
                    <a:moveTo>
                      <a:pt x="700" y="1"/>
                    </a:moveTo>
                    <a:cubicBezTo>
                      <a:pt x="313" y="1"/>
                      <a:pt x="1" y="176"/>
                      <a:pt x="1" y="376"/>
                    </a:cubicBezTo>
                    <a:cubicBezTo>
                      <a:pt x="1" y="588"/>
                      <a:pt x="313" y="751"/>
                      <a:pt x="700" y="751"/>
                    </a:cubicBezTo>
                    <a:cubicBezTo>
                      <a:pt x="1088" y="751"/>
                      <a:pt x="1400" y="588"/>
                      <a:pt x="1400" y="376"/>
                    </a:cubicBezTo>
                    <a:cubicBezTo>
                      <a:pt x="1400" y="176"/>
                      <a:pt x="1088" y="1"/>
                      <a:pt x="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58"/>
              <p:cNvSpPr/>
              <p:nvPr/>
            </p:nvSpPr>
            <p:spPr>
              <a:xfrm>
                <a:off x="2183963" y="2599904"/>
                <a:ext cx="40062" cy="2147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751" extrusionOk="0">
                    <a:moveTo>
                      <a:pt x="700" y="1"/>
                    </a:moveTo>
                    <a:cubicBezTo>
                      <a:pt x="313" y="1"/>
                      <a:pt x="1" y="176"/>
                      <a:pt x="1" y="376"/>
                    </a:cubicBezTo>
                    <a:cubicBezTo>
                      <a:pt x="1" y="588"/>
                      <a:pt x="313" y="751"/>
                      <a:pt x="700" y="751"/>
                    </a:cubicBezTo>
                    <a:cubicBezTo>
                      <a:pt x="1088" y="751"/>
                      <a:pt x="1400" y="588"/>
                      <a:pt x="1400" y="376"/>
                    </a:cubicBezTo>
                    <a:cubicBezTo>
                      <a:pt x="1400" y="176"/>
                      <a:pt x="1088" y="1"/>
                      <a:pt x="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58"/>
              <p:cNvSpPr/>
              <p:nvPr/>
            </p:nvSpPr>
            <p:spPr>
              <a:xfrm>
                <a:off x="2405682" y="2776481"/>
                <a:ext cx="40033" cy="21473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751" extrusionOk="0">
                    <a:moveTo>
                      <a:pt x="700" y="0"/>
                    </a:moveTo>
                    <a:cubicBezTo>
                      <a:pt x="313" y="0"/>
                      <a:pt x="0" y="163"/>
                      <a:pt x="0" y="375"/>
                    </a:cubicBezTo>
                    <a:cubicBezTo>
                      <a:pt x="0" y="575"/>
                      <a:pt x="313" y="750"/>
                      <a:pt x="700" y="750"/>
                    </a:cubicBezTo>
                    <a:cubicBezTo>
                      <a:pt x="1087" y="750"/>
                      <a:pt x="1400" y="575"/>
                      <a:pt x="1400" y="375"/>
                    </a:cubicBezTo>
                    <a:cubicBezTo>
                      <a:pt x="1400" y="163"/>
                      <a:pt x="1087" y="0"/>
                      <a:pt x="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58"/>
              <p:cNvSpPr/>
              <p:nvPr/>
            </p:nvSpPr>
            <p:spPr>
              <a:xfrm>
                <a:off x="2233150" y="2484347"/>
                <a:ext cx="40062" cy="2147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751" extrusionOk="0">
                    <a:moveTo>
                      <a:pt x="700" y="1"/>
                    </a:moveTo>
                    <a:cubicBezTo>
                      <a:pt x="313" y="1"/>
                      <a:pt x="1" y="176"/>
                      <a:pt x="1" y="376"/>
                    </a:cubicBezTo>
                    <a:cubicBezTo>
                      <a:pt x="1" y="588"/>
                      <a:pt x="313" y="751"/>
                      <a:pt x="700" y="751"/>
                    </a:cubicBezTo>
                    <a:cubicBezTo>
                      <a:pt x="1088" y="751"/>
                      <a:pt x="1400" y="588"/>
                      <a:pt x="1400" y="376"/>
                    </a:cubicBezTo>
                    <a:cubicBezTo>
                      <a:pt x="1400" y="176"/>
                      <a:pt x="1088" y="1"/>
                      <a:pt x="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23" name="Google Shape;2023;p58"/>
          <p:cNvSpPr txBox="1">
            <a:spLocks noGrp="1"/>
          </p:cNvSpPr>
          <p:nvPr>
            <p:ph type="title"/>
          </p:nvPr>
        </p:nvSpPr>
        <p:spPr>
          <a:xfrm>
            <a:off x="1149771" y="2324408"/>
            <a:ext cx="420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Aplicativilidad</a:t>
            </a:r>
            <a:endParaRPr dirty="0"/>
          </a:p>
        </p:txBody>
      </p:sp>
      <p:grpSp>
        <p:nvGrpSpPr>
          <p:cNvPr id="2025" name="Google Shape;2025;p58"/>
          <p:cNvGrpSpPr/>
          <p:nvPr/>
        </p:nvGrpSpPr>
        <p:grpSpPr>
          <a:xfrm rot="5400000">
            <a:off x="7602775" y="68875"/>
            <a:ext cx="260100" cy="1382325"/>
            <a:chOff x="6836575" y="1564475"/>
            <a:chExt cx="260100" cy="1382325"/>
          </a:xfrm>
        </p:grpSpPr>
        <p:sp>
          <p:nvSpPr>
            <p:cNvPr id="2026" name="Google Shape;2026;p58"/>
            <p:cNvSpPr/>
            <p:nvPr/>
          </p:nvSpPr>
          <p:spPr>
            <a:xfrm>
              <a:off x="6836575" y="156447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8"/>
            <p:cNvSpPr/>
            <p:nvPr/>
          </p:nvSpPr>
          <p:spPr>
            <a:xfrm>
              <a:off x="6836575" y="195025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8"/>
            <p:cNvSpPr/>
            <p:nvPr/>
          </p:nvSpPr>
          <p:spPr>
            <a:xfrm>
              <a:off x="6836575" y="233602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8"/>
            <p:cNvSpPr/>
            <p:nvPr/>
          </p:nvSpPr>
          <p:spPr>
            <a:xfrm>
              <a:off x="6836575" y="272180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0" name="Google Shape;2030;p58"/>
          <p:cNvSpPr/>
          <p:nvPr/>
        </p:nvSpPr>
        <p:spPr>
          <a:xfrm flipH="1">
            <a:off x="5060325" y="630000"/>
            <a:ext cx="1047600" cy="1013100"/>
          </a:xfrm>
          <a:prstGeom prst="wedgeEllipseCallout">
            <a:avLst>
              <a:gd name="adj1" fmla="val -15903"/>
              <a:gd name="adj2" fmla="val 7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1" name="Google Shape;2031;p58"/>
          <p:cNvGrpSpPr/>
          <p:nvPr/>
        </p:nvGrpSpPr>
        <p:grpSpPr>
          <a:xfrm>
            <a:off x="5278725" y="858663"/>
            <a:ext cx="610800" cy="555775"/>
            <a:chOff x="4217700" y="3360225"/>
            <a:chExt cx="610800" cy="555775"/>
          </a:xfrm>
        </p:grpSpPr>
        <p:sp>
          <p:nvSpPr>
            <p:cNvPr id="2032" name="Google Shape;2032;p58"/>
            <p:cNvSpPr/>
            <p:nvPr/>
          </p:nvSpPr>
          <p:spPr>
            <a:xfrm>
              <a:off x="4217700" y="3360225"/>
              <a:ext cx="610800" cy="555775"/>
            </a:xfrm>
            <a:custGeom>
              <a:avLst/>
              <a:gdLst/>
              <a:ahLst/>
              <a:cxnLst/>
              <a:rect l="l" t="t" r="r" b="b"/>
              <a:pathLst>
                <a:path w="24432" h="22231" extrusionOk="0">
                  <a:moveTo>
                    <a:pt x="12209" y="1"/>
                  </a:moveTo>
                  <a:cubicBezTo>
                    <a:pt x="7160" y="1"/>
                    <a:pt x="2589" y="3462"/>
                    <a:pt x="1387" y="8589"/>
                  </a:cubicBezTo>
                  <a:cubicBezTo>
                    <a:pt x="0" y="14563"/>
                    <a:pt x="3712" y="20536"/>
                    <a:pt x="9685" y="21936"/>
                  </a:cubicBezTo>
                  <a:cubicBezTo>
                    <a:pt x="10537" y="22135"/>
                    <a:pt x="11389" y="22231"/>
                    <a:pt x="12227" y="22231"/>
                  </a:cubicBezTo>
                  <a:cubicBezTo>
                    <a:pt x="17272" y="22231"/>
                    <a:pt x="21842" y="18770"/>
                    <a:pt x="23032" y="13638"/>
                  </a:cubicBezTo>
                  <a:cubicBezTo>
                    <a:pt x="24431" y="7664"/>
                    <a:pt x="20720" y="1691"/>
                    <a:pt x="14734" y="291"/>
                  </a:cubicBezTo>
                  <a:cubicBezTo>
                    <a:pt x="13888" y="95"/>
                    <a:pt x="13042" y="1"/>
                    <a:pt x="122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8"/>
            <p:cNvSpPr/>
            <p:nvPr/>
          </p:nvSpPr>
          <p:spPr>
            <a:xfrm>
              <a:off x="4512625" y="3499025"/>
              <a:ext cx="104875" cy="90000"/>
            </a:xfrm>
            <a:custGeom>
              <a:avLst/>
              <a:gdLst/>
              <a:ahLst/>
              <a:cxnLst/>
              <a:rect l="l" t="t" r="r" b="b"/>
              <a:pathLst>
                <a:path w="4195" h="3600" extrusionOk="0">
                  <a:moveTo>
                    <a:pt x="2400" y="0"/>
                  </a:moveTo>
                  <a:cubicBezTo>
                    <a:pt x="800" y="0"/>
                    <a:pt x="0" y="1937"/>
                    <a:pt x="1125" y="3075"/>
                  </a:cubicBezTo>
                  <a:cubicBezTo>
                    <a:pt x="1492" y="3437"/>
                    <a:pt x="1942" y="3600"/>
                    <a:pt x="2383" y="3600"/>
                  </a:cubicBezTo>
                  <a:cubicBezTo>
                    <a:pt x="3309" y="3600"/>
                    <a:pt x="4195" y="2883"/>
                    <a:pt x="4187" y="1800"/>
                  </a:cubicBezTo>
                  <a:cubicBezTo>
                    <a:pt x="4187" y="813"/>
                    <a:pt x="3387" y="0"/>
                    <a:pt x="24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8"/>
            <p:cNvSpPr/>
            <p:nvPr/>
          </p:nvSpPr>
          <p:spPr>
            <a:xfrm>
              <a:off x="4532600" y="3514325"/>
              <a:ext cx="69700" cy="59450"/>
            </a:xfrm>
            <a:custGeom>
              <a:avLst/>
              <a:gdLst/>
              <a:ahLst/>
              <a:cxnLst/>
              <a:rect l="l" t="t" r="r" b="b"/>
              <a:pathLst>
                <a:path w="2788" h="2378" extrusionOk="0">
                  <a:moveTo>
                    <a:pt x="1601" y="1"/>
                  </a:moveTo>
                  <a:cubicBezTo>
                    <a:pt x="538" y="1"/>
                    <a:pt x="1" y="1275"/>
                    <a:pt x="751" y="2025"/>
                  </a:cubicBezTo>
                  <a:cubicBezTo>
                    <a:pt x="998" y="2269"/>
                    <a:pt x="1300" y="2378"/>
                    <a:pt x="1594" y="2378"/>
                  </a:cubicBezTo>
                  <a:cubicBezTo>
                    <a:pt x="2206" y="2378"/>
                    <a:pt x="2788" y="1905"/>
                    <a:pt x="2788" y="1188"/>
                  </a:cubicBezTo>
                  <a:cubicBezTo>
                    <a:pt x="2788" y="526"/>
                    <a:pt x="2250" y="1"/>
                    <a:pt x="1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8"/>
            <p:cNvSpPr/>
            <p:nvPr/>
          </p:nvSpPr>
          <p:spPr>
            <a:xfrm>
              <a:off x="4548225" y="3525575"/>
              <a:ext cx="42525" cy="36700"/>
            </a:xfrm>
            <a:custGeom>
              <a:avLst/>
              <a:gdLst/>
              <a:ahLst/>
              <a:cxnLst/>
              <a:rect l="l" t="t" r="r" b="b"/>
              <a:pathLst>
                <a:path w="1701" h="1468" extrusionOk="0">
                  <a:moveTo>
                    <a:pt x="976" y="1"/>
                  </a:moveTo>
                  <a:cubicBezTo>
                    <a:pt x="326" y="1"/>
                    <a:pt x="1" y="788"/>
                    <a:pt x="451" y="1250"/>
                  </a:cubicBezTo>
                  <a:cubicBezTo>
                    <a:pt x="601" y="1400"/>
                    <a:pt x="785" y="1468"/>
                    <a:pt x="966" y="1468"/>
                  </a:cubicBezTo>
                  <a:cubicBezTo>
                    <a:pt x="1341" y="1468"/>
                    <a:pt x="1700" y="1177"/>
                    <a:pt x="1700" y="738"/>
                  </a:cubicBezTo>
                  <a:cubicBezTo>
                    <a:pt x="1700" y="326"/>
                    <a:pt x="1375" y="1"/>
                    <a:pt x="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8"/>
            <p:cNvSpPr/>
            <p:nvPr/>
          </p:nvSpPr>
          <p:spPr>
            <a:xfrm>
              <a:off x="4569725" y="3541500"/>
              <a:ext cx="5075" cy="3725"/>
            </a:xfrm>
            <a:custGeom>
              <a:avLst/>
              <a:gdLst/>
              <a:ahLst/>
              <a:cxnLst/>
              <a:rect l="l" t="t" r="r" b="b"/>
              <a:pathLst>
                <a:path w="203" h="149" extrusionOk="0">
                  <a:moveTo>
                    <a:pt x="116" y="1"/>
                  </a:moveTo>
                  <a:cubicBezTo>
                    <a:pt x="0" y="1"/>
                    <a:pt x="114" y="149"/>
                    <a:pt x="173" y="149"/>
                  </a:cubicBezTo>
                  <a:cubicBezTo>
                    <a:pt x="190" y="149"/>
                    <a:pt x="203" y="136"/>
                    <a:pt x="203" y="101"/>
                  </a:cubicBezTo>
                  <a:cubicBezTo>
                    <a:pt x="203" y="51"/>
                    <a:pt x="165" y="1"/>
                    <a:pt x="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8"/>
            <p:cNvSpPr/>
            <p:nvPr/>
          </p:nvSpPr>
          <p:spPr>
            <a:xfrm>
              <a:off x="4372350" y="3663975"/>
              <a:ext cx="104975" cy="89700"/>
            </a:xfrm>
            <a:custGeom>
              <a:avLst/>
              <a:gdLst/>
              <a:ahLst/>
              <a:cxnLst/>
              <a:rect l="l" t="t" r="r" b="b"/>
              <a:pathLst>
                <a:path w="4199" h="3588" extrusionOk="0">
                  <a:moveTo>
                    <a:pt x="2422" y="1"/>
                  </a:moveTo>
                  <a:cubicBezTo>
                    <a:pt x="2414" y="1"/>
                    <a:pt x="2407" y="1"/>
                    <a:pt x="2399" y="1"/>
                  </a:cubicBezTo>
                  <a:cubicBezTo>
                    <a:pt x="800" y="1"/>
                    <a:pt x="0" y="1925"/>
                    <a:pt x="1137" y="3062"/>
                  </a:cubicBezTo>
                  <a:cubicBezTo>
                    <a:pt x="1500" y="3425"/>
                    <a:pt x="1948" y="3588"/>
                    <a:pt x="2387" y="3588"/>
                  </a:cubicBezTo>
                  <a:cubicBezTo>
                    <a:pt x="3310" y="3588"/>
                    <a:pt x="4199" y="2871"/>
                    <a:pt x="4199" y="1788"/>
                  </a:cubicBezTo>
                  <a:cubicBezTo>
                    <a:pt x="4199" y="808"/>
                    <a:pt x="3399" y="1"/>
                    <a:pt x="24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8"/>
            <p:cNvSpPr/>
            <p:nvPr/>
          </p:nvSpPr>
          <p:spPr>
            <a:xfrm>
              <a:off x="4392650" y="3678975"/>
              <a:ext cx="69375" cy="59675"/>
            </a:xfrm>
            <a:custGeom>
              <a:avLst/>
              <a:gdLst/>
              <a:ahLst/>
              <a:cxnLst/>
              <a:rect l="l" t="t" r="r" b="b"/>
              <a:pathLst>
                <a:path w="2775" h="2387" extrusionOk="0">
                  <a:moveTo>
                    <a:pt x="1587" y="0"/>
                  </a:moveTo>
                  <a:cubicBezTo>
                    <a:pt x="525" y="0"/>
                    <a:pt x="0" y="1288"/>
                    <a:pt x="750" y="2037"/>
                  </a:cubicBezTo>
                  <a:cubicBezTo>
                    <a:pt x="992" y="2279"/>
                    <a:pt x="1287" y="2387"/>
                    <a:pt x="1578" y="2387"/>
                  </a:cubicBezTo>
                  <a:cubicBezTo>
                    <a:pt x="2189" y="2387"/>
                    <a:pt x="2775" y="1908"/>
                    <a:pt x="2775" y="1188"/>
                  </a:cubicBezTo>
                  <a:cubicBezTo>
                    <a:pt x="2775" y="525"/>
                    <a:pt x="2250" y="0"/>
                    <a:pt x="1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8"/>
            <p:cNvSpPr/>
            <p:nvPr/>
          </p:nvSpPr>
          <p:spPr>
            <a:xfrm>
              <a:off x="4408275" y="3690525"/>
              <a:ext cx="42500" cy="36400"/>
            </a:xfrm>
            <a:custGeom>
              <a:avLst/>
              <a:gdLst/>
              <a:ahLst/>
              <a:cxnLst/>
              <a:rect l="l" t="t" r="r" b="b"/>
              <a:pathLst>
                <a:path w="1700" h="1456" extrusionOk="0">
                  <a:moveTo>
                    <a:pt x="996" y="1"/>
                  </a:moveTo>
                  <a:cubicBezTo>
                    <a:pt x="989" y="1"/>
                    <a:pt x="982" y="1"/>
                    <a:pt x="975" y="1"/>
                  </a:cubicBezTo>
                  <a:cubicBezTo>
                    <a:pt x="325" y="1"/>
                    <a:pt x="0" y="788"/>
                    <a:pt x="450" y="1238"/>
                  </a:cubicBezTo>
                  <a:cubicBezTo>
                    <a:pt x="600" y="1388"/>
                    <a:pt x="785" y="1455"/>
                    <a:pt x="965" y="1455"/>
                  </a:cubicBezTo>
                  <a:cubicBezTo>
                    <a:pt x="1341" y="1455"/>
                    <a:pt x="1700" y="1165"/>
                    <a:pt x="1700" y="726"/>
                  </a:cubicBezTo>
                  <a:cubicBezTo>
                    <a:pt x="1700" y="333"/>
                    <a:pt x="1386" y="1"/>
                    <a:pt x="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8"/>
            <p:cNvSpPr/>
            <p:nvPr/>
          </p:nvSpPr>
          <p:spPr>
            <a:xfrm>
              <a:off x="4429475" y="3706475"/>
              <a:ext cx="5375" cy="3450"/>
            </a:xfrm>
            <a:custGeom>
              <a:avLst/>
              <a:gdLst/>
              <a:ahLst/>
              <a:cxnLst/>
              <a:rect l="l" t="t" r="r" b="b"/>
              <a:pathLst>
                <a:path w="215" h="138" extrusionOk="0">
                  <a:moveTo>
                    <a:pt x="114" y="0"/>
                  </a:moveTo>
                  <a:cubicBezTo>
                    <a:pt x="1" y="0"/>
                    <a:pt x="118" y="137"/>
                    <a:pt x="180" y="137"/>
                  </a:cubicBezTo>
                  <a:cubicBezTo>
                    <a:pt x="200" y="137"/>
                    <a:pt x="214" y="124"/>
                    <a:pt x="214" y="88"/>
                  </a:cubicBezTo>
                  <a:cubicBezTo>
                    <a:pt x="214" y="38"/>
                    <a:pt x="164" y="0"/>
                    <a:pt x="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8"/>
            <p:cNvSpPr/>
            <p:nvPr/>
          </p:nvSpPr>
          <p:spPr>
            <a:xfrm>
              <a:off x="4445750" y="3555575"/>
              <a:ext cx="63150" cy="63125"/>
            </a:xfrm>
            <a:custGeom>
              <a:avLst/>
              <a:gdLst/>
              <a:ahLst/>
              <a:cxnLst/>
              <a:rect l="l" t="t" r="r" b="b"/>
              <a:pathLst>
                <a:path w="2526" h="2525" extrusionOk="0">
                  <a:moveTo>
                    <a:pt x="1263" y="0"/>
                  </a:moveTo>
                  <a:cubicBezTo>
                    <a:pt x="563" y="0"/>
                    <a:pt x="1" y="563"/>
                    <a:pt x="1" y="1262"/>
                  </a:cubicBezTo>
                  <a:cubicBezTo>
                    <a:pt x="1" y="1962"/>
                    <a:pt x="563" y="2525"/>
                    <a:pt x="1263" y="2525"/>
                  </a:cubicBezTo>
                  <a:cubicBezTo>
                    <a:pt x="1963" y="2525"/>
                    <a:pt x="2525" y="1962"/>
                    <a:pt x="2525" y="1262"/>
                  </a:cubicBezTo>
                  <a:cubicBezTo>
                    <a:pt x="2525" y="563"/>
                    <a:pt x="1963" y="0"/>
                    <a:pt x="12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8"/>
            <p:cNvSpPr/>
            <p:nvPr/>
          </p:nvSpPr>
          <p:spPr>
            <a:xfrm>
              <a:off x="4449200" y="3566200"/>
              <a:ext cx="49075" cy="41975"/>
            </a:xfrm>
            <a:custGeom>
              <a:avLst/>
              <a:gdLst/>
              <a:ahLst/>
              <a:cxnLst/>
              <a:rect l="l" t="t" r="r" b="b"/>
              <a:pathLst>
                <a:path w="1963" h="1679" extrusionOk="0">
                  <a:moveTo>
                    <a:pt x="1125" y="0"/>
                  </a:moveTo>
                  <a:cubicBezTo>
                    <a:pt x="375" y="0"/>
                    <a:pt x="0" y="900"/>
                    <a:pt x="525" y="1425"/>
                  </a:cubicBezTo>
                  <a:cubicBezTo>
                    <a:pt x="700" y="1600"/>
                    <a:pt x="914" y="1678"/>
                    <a:pt x="1122" y="1678"/>
                  </a:cubicBezTo>
                  <a:cubicBezTo>
                    <a:pt x="1553" y="1678"/>
                    <a:pt x="1962" y="1343"/>
                    <a:pt x="1962" y="837"/>
                  </a:cubicBezTo>
                  <a:cubicBezTo>
                    <a:pt x="1962" y="375"/>
                    <a:pt x="1587" y="0"/>
                    <a:pt x="11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8"/>
            <p:cNvSpPr/>
            <p:nvPr/>
          </p:nvSpPr>
          <p:spPr>
            <a:xfrm>
              <a:off x="4460125" y="3574325"/>
              <a:ext cx="30025" cy="25725"/>
            </a:xfrm>
            <a:custGeom>
              <a:avLst/>
              <a:gdLst/>
              <a:ahLst/>
              <a:cxnLst/>
              <a:rect l="l" t="t" r="r" b="b"/>
              <a:pathLst>
                <a:path w="1201" h="1029" extrusionOk="0">
                  <a:moveTo>
                    <a:pt x="688" y="0"/>
                  </a:moveTo>
                  <a:cubicBezTo>
                    <a:pt x="226" y="0"/>
                    <a:pt x="1" y="550"/>
                    <a:pt x="326" y="875"/>
                  </a:cubicBezTo>
                  <a:cubicBezTo>
                    <a:pt x="427" y="981"/>
                    <a:pt x="556" y="1028"/>
                    <a:pt x="682" y="1028"/>
                  </a:cubicBezTo>
                  <a:cubicBezTo>
                    <a:pt x="945" y="1028"/>
                    <a:pt x="1200" y="824"/>
                    <a:pt x="1200" y="512"/>
                  </a:cubicBezTo>
                  <a:cubicBezTo>
                    <a:pt x="1200" y="225"/>
                    <a:pt x="975" y="0"/>
                    <a:pt x="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8"/>
            <p:cNvSpPr/>
            <p:nvPr/>
          </p:nvSpPr>
          <p:spPr>
            <a:xfrm>
              <a:off x="4475175" y="3585550"/>
              <a:ext cx="3725" cy="2550"/>
            </a:xfrm>
            <a:custGeom>
              <a:avLst/>
              <a:gdLst/>
              <a:ahLst/>
              <a:cxnLst/>
              <a:rect l="l" t="t" r="r" b="b"/>
              <a:pathLst>
                <a:path w="149" h="102" extrusionOk="0">
                  <a:moveTo>
                    <a:pt x="86" y="1"/>
                  </a:moveTo>
                  <a:cubicBezTo>
                    <a:pt x="1" y="1"/>
                    <a:pt x="80" y="101"/>
                    <a:pt x="124" y="101"/>
                  </a:cubicBezTo>
                  <a:cubicBezTo>
                    <a:pt x="138" y="101"/>
                    <a:pt x="148" y="91"/>
                    <a:pt x="148" y="63"/>
                  </a:cubicBezTo>
                  <a:cubicBezTo>
                    <a:pt x="148" y="26"/>
                    <a:pt x="123" y="1"/>
                    <a:pt x="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8"/>
            <p:cNvSpPr/>
            <p:nvPr/>
          </p:nvSpPr>
          <p:spPr>
            <a:xfrm>
              <a:off x="4602275" y="360805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1263" y="1"/>
                  </a:moveTo>
                  <a:cubicBezTo>
                    <a:pt x="563" y="1"/>
                    <a:pt x="1" y="576"/>
                    <a:pt x="1" y="1263"/>
                  </a:cubicBezTo>
                  <a:cubicBezTo>
                    <a:pt x="1" y="1963"/>
                    <a:pt x="563" y="2525"/>
                    <a:pt x="1263" y="2525"/>
                  </a:cubicBezTo>
                  <a:cubicBezTo>
                    <a:pt x="1963" y="2525"/>
                    <a:pt x="2525" y="1963"/>
                    <a:pt x="2525" y="1263"/>
                  </a:cubicBezTo>
                  <a:cubicBezTo>
                    <a:pt x="2525" y="576"/>
                    <a:pt x="1963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8"/>
            <p:cNvSpPr/>
            <p:nvPr/>
          </p:nvSpPr>
          <p:spPr>
            <a:xfrm>
              <a:off x="4612900" y="3618675"/>
              <a:ext cx="41900" cy="41900"/>
            </a:xfrm>
            <a:custGeom>
              <a:avLst/>
              <a:gdLst/>
              <a:ahLst/>
              <a:cxnLst/>
              <a:rect l="l" t="t" r="r" b="b"/>
              <a:pathLst>
                <a:path w="1676" h="1676" extrusionOk="0">
                  <a:moveTo>
                    <a:pt x="838" y="1"/>
                  </a:moveTo>
                  <a:cubicBezTo>
                    <a:pt x="375" y="1"/>
                    <a:pt x="1" y="376"/>
                    <a:pt x="1" y="838"/>
                  </a:cubicBezTo>
                  <a:cubicBezTo>
                    <a:pt x="1" y="1300"/>
                    <a:pt x="375" y="1675"/>
                    <a:pt x="838" y="1675"/>
                  </a:cubicBezTo>
                  <a:cubicBezTo>
                    <a:pt x="1300" y="1675"/>
                    <a:pt x="1675" y="1300"/>
                    <a:pt x="1675" y="838"/>
                  </a:cubicBezTo>
                  <a:cubicBezTo>
                    <a:pt x="1675" y="376"/>
                    <a:pt x="1300" y="1"/>
                    <a:pt x="8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8"/>
            <p:cNvSpPr/>
            <p:nvPr/>
          </p:nvSpPr>
          <p:spPr>
            <a:xfrm>
              <a:off x="4616650" y="3626800"/>
              <a:ext cx="30025" cy="25725"/>
            </a:xfrm>
            <a:custGeom>
              <a:avLst/>
              <a:gdLst/>
              <a:ahLst/>
              <a:cxnLst/>
              <a:rect l="l" t="t" r="r" b="b"/>
              <a:pathLst>
                <a:path w="1201" h="1029" extrusionOk="0">
                  <a:moveTo>
                    <a:pt x="688" y="1"/>
                  </a:moveTo>
                  <a:cubicBezTo>
                    <a:pt x="225" y="1"/>
                    <a:pt x="1" y="563"/>
                    <a:pt x="325" y="875"/>
                  </a:cubicBezTo>
                  <a:cubicBezTo>
                    <a:pt x="431" y="981"/>
                    <a:pt x="561" y="1029"/>
                    <a:pt x="688" y="1029"/>
                  </a:cubicBezTo>
                  <a:cubicBezTo>
                    <a:pt x="950" y="1029"/>
                    <a:pt x="1200" y="825"/>
                    <a:pt x="1200" y="513"/>
                  </a:cubicBezTo>
                  <a:cubicBezTo>
                    <a:pt x="1200" y="238"/>
                    <a:pt x="975" y="1"/>
                    <a:pt x="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8"/>
            <p:cNvSpPr/>
            <p:nvPr/>
          </p:nvSpPr>
          <p:spPr>
            <a:xfrm>
              <a:off x="4632275" y="3638050"/>
              <a:ext cx="3150" cy="3450"/>
            </a:xfrm>
            <a:custGeom>
              <a:avLst/>
              <a:gdLst/>
              <a:ahLst/>
              <a:cxnLst/>
              <a:rect l="l" t="t" r="r" b="b"/>
              <a:pathLst>
                <a:path w="126" h="138" extrusionOk="0">
                  <a:moveTo>
                    <a:pt x="63" y="0"/>
                  </a:moveTo>
                  <a:cubicBezTo>
                    <a:pt x="25" y="0"/>
                    <a:pt x="0" y="25"/>
                    <a:pt x="0" y="63"/>
                  </a:cubicBezTo>
                  <a:cubicBezTo>
                    <a:pt x="0" y="100"/>
                    <a:pt x="25" y="138"/>
                    <a:pt x="63" y="138"/>
                  </a:cubicBezTo>
                  <a:cubicBezTo>
                    <a:pt x="100" y="138"/>
                    <a:pt x="125" y="100"/>
                    <a:pt x="125" y="63"/>
                  </a:cubicBezTo>
                  <a:cubicBezTo>
                    <a:pt x="125" y="25"/>
                    <a:pt x="10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8"/>
            <p:cNvSpPr/>
            <p:nvPr/>
          </p:nvSpPr>
          <p:spPr>
            <a:xfrm>
              <a:off x="4507000" y="3632100"/>
              <a:ext cx="51875" cy="44725"/>
            </a:xfrm>
            <a:custGeom>
              <a:avLst/>
              <a:gdLst/>
              <a:ahLst/>
              <a:cxnLst/>
              <a:rect l="l" t="t" r="r" b="b"/>
              <a:pathLst>
                <a:path w="2075" h="1789" extrusionOk="0">
                  <a:moveTo>
                    <a:pt x="1187" y="1"/>
                  </a:moveTo>
                  <a:cubicBezTo>
                    <a:pt x="400" y="1"/>
                    <a:pt x="0" y="963"/>
                    <a:pt x="563" y="1526"/>
                  </a:cubicBezTo>
                  <a:cubicBezTo>
                    <a:pt x="744" y="1707"/>
                    <a:pt x="967" y="1789"/>
                    <a:pt x="1185" y="1789"/>
                  </a:cubicBezTo>
                  <a:cubicBezTo>
                    <a:pt x="1640" y="1789"/>
                    <a:pt x="2075" y="1433"/>
                    <a:pt x="2075" y="901"/>
                  </a:cubicBezTo>
                  <a:cubicBezTo>
                    <a:pt x="2075" y="401"/>
                    <a:pt x="1675" y="1"/>
                    <a:pt x="1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8"/>
            <p:cNvSpPr/>
            <p:nvPr/>
          </p:nvSpPr>
          <p:spPr>
            <a:xfrm>
              <a:off x="4522000" y="3639600"/>
              <a:ext cx="29375" cy="29725"/>
            </a:xfrm>
            <a:custGeom>
              <a:avLst/>
              <a:gdLst/>
              <a:ahLst/>
              <a:cxnLst/>
              <a:rect l="l" t="t" r="r" b="b"/>
              <a:pathLst>
                <a:path w="1175" h="1189" extrusionOk="0">
                  <a:moveTo>
                    <a:pt x="587" y="1"/>
                  </a:moveTo>
                  <a:cubicBezTo>
                    <a:pt x="262" y="1"/>
                    <a:pt x="0" y="263"/>
                    <a:pt x="0" y="601"/>
                  </a:cubicBezTo>
                  <a:cubicBezTo>
                    <a:pt x="0" y="926"/>
                    <a:pt x="262" y="1188"/>
                    <a:pt x="587" y="1188"/>
                  </a:cubicBezTo>
                  <a:cubicBezTo>
                    <a:pt x="912" y="1188"/>
                    <a:pt x="1175" y="926"/>
                    <a:pt x="1175" y="601"/>
                  </a:cubicBezTo>
                  <a:cubicBezTo>
                    <a:pt x="1175" y="263"/>
                    <a:pt x="912" y="1"/>
                    <a:pt x="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8"/>
            <p:cNvSpPr/>
            <p:nvPr/>
          </p:nvSpPr>
          <p:spPr>
            <a:xfrm>
              <a:off x="4524500" y="3645225"/>
              <a:ext cx="21250" cy="18275"/>
            </a:xfrm>
            <a:custGeom>
              <a:avLst/>
              <a:gdLst/>
              <a:ahLst/>
              <a:cxnLst/>
              <a:rect l="l" t="t" r="r" b="b"/>
              <a:pathLst>
                <a:path w="850" h="731" extrusionOk="0">
                  <a:moveTo>
                    <a:pt x="487" y="1"/>
                  </a:moveTo>
                  <a:cubicBezTo>
                    <a:pt x="162" y="1"/>
                    <a:pt x="0" y="401"/>
                    <a:pt x="237" y="626"/>
                  </a:cubicBezTo>
                  <a:cubicBezTo>
                    <a:pt x="310" y="698"/>
                    <a:pt x="399" y="730"/>
                    <a:pt x="487" y="730"/>
                  </a:cubicBezTo>
                  <a:cubicBezTo>
                    <a:pt x="672" y="730"/>
                    <a:pt x="850" y="588"/>
                    <a:pt x="850" y="376"/>
                  </a:cubicBezTo>
                  <a:cubicBezTo>
                    <a:pt x="850" y="163"/>
                    <a:pt x="687" y="1"/>
                    <a:pt x="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8"/>
            <p:cNvSpPr/>
            <p:nvPr/>
          </p:nvSpPr>
          <p:spPr>
            <a:xfrm>
              <a:off x="4535425" y="3653350"/>
              <a:ext cx="2525" cy="2225"/>
            </a:xfrm>
            <a:custGeom>
              <a:avLst/>
              <a:gdLst/>
              <a:ahLst/>
              <a:cxnLst/>
              <a:rect l="l" t="t" r="r" b="b"/>
              <a:pathLst>
                <a:path w="101" h="89" extrusionOk="0">
                  <a:moveTo>
                    <a:pt x="50" y="1"/>
                  </a:moveTo>
                  <a:cubicBezTo>
                    <a:pt x="25" y="1"/>
                    <a:pt x="0" y="13"/>
                    <a:pt x="0" y="51"/>
                  </a:cubicBezTo>
                  <a:cubicBezTo>
                    <a:pt x="0" y="76"/>
                    <a:pt x="25" y="88"/>
                    <a:pt x="50" y="88"/>
                  </a:cubicBezTo>
                  <a:cubicBezTo>
                    <a:pt x="75" y="88"/>
                    <a:pt x="100" y="76"/>
                    <a:pt x="100" y="51"/>
                  </a:cubicBezTo>
                  <a:cubicBezTo>
                    <a:pt x="100" y="13"/>
                    <a:pt x="75" y="1"/>
                    <a:pt x="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8"/>
            <p:cNvSpPr/>
            <p:nvPr/>
          </p:nvSpPr>
          <p:spPr>
            <a:xfrm>
              <a:off x="4524500" y="3720225"/>
              <a:ext cx="51875" cy="44400"/>
            </a:xfrm>
            <a:custGeom>
              <a:avLst/>
              <a:gdLst/>
              <a:ahLst/>
              <a:cxnLst/>
              <a:rect l="l" t="t" r="r" b="b"/>
              <a:pathLst>
                <a:path w="2075" h="1776" extrusionOk="0">
                  <a:moveTo>
                    <a:pt x="1187" y="0"/>
                  </a:moveTo>
                  <a:cubicBezTo>
                    <a:pt x="400" y="0"/>
                    <a:pt x="0" y="950"/>
                    <a:pt x="562" y="1512"/>
                  </a:cubicBezTo>
                  <a:cubicBezTo>
                    <a:pt x="744" y="1694"/>
                    <a:pt x="967" y="1775"/>
                    <a:pt x="1184" y="1775"/>
                  </a:cubicBezTo>
                  <a:cubicBezTo>
                    <a:pt x="1640" y="1775"/>
                    <a:pt x="2074" y="1420"/>
                    <a:pt x="2074" y="887"/>
                  </a:cubicBezTo>
                  <a:cubicBezTo>
                    <a:pt x="2074" y="387"/>
                    <a:pt x="1687" y="0"/>
                    <a:pt x="1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8"/>
            <p:cNvSpPr/>
            <p:nvPr/>
          </p:nvSpPr>
          <p:spPr>
            <a:xfrm>
              <a:off x="4534475" y="3727700"/>
              <a:ext cx="34400" cy="29450"/>
            </a:xfrm>
            <a:custGeom>
              <a:avLst/>
              <a:gdLst/>
              <a:ahLst/>
              <a:cxnLst/>
              <a:rect l="l" t="t" r="r" b="b"/>
              <a:pathLst>
                <a:path w="1376" h="1178" extrusionOk="0">
                  <a:moveTo>
                    <a:pt x="788" y="1"/>
                  </a:moveTo>
                  <a:cubicBezTo>
                    <a:pt x="263" y="1"/>
                    <a:pt x="1" y="626"/>
                    <a:pt x="376" y="1001"/>
                  </a:cubicBezTo>
                  <a:cubicBezTo>
                    <a:pt x="498" y="1123"/>
                    <a:pt x="646" y="1177"/>
                    <a:pt x="791" y="1177"/>
                  </a:cubicBezTo>
                  <a:cubicBezTo>
                    <a:pt x="1091" y="1177"/>
                    <a:pt x="1376" y="942"/>
                    <a:pt x="1376" y="588"/>
                  </a:cubicBezTo>
                  <a:cubicBezTo>
                    <a:pt x="1376" y="263"/>
                    <a:pt x="1113" y="1"/>
                    <a:pt x="7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8"/>
            <p:cNvSpPr/>
            <p:nvPr/>
          </p:nvSpPr>
          <p:spPr>
            <a:xfrm>
              <a:off x="4541975" y="3733325"/>
              <a:ext cx="21275" cy="18175"/>
            </a:xfrm>
            <a:custGeom>
              <a:avLst/>
              <a:gdLst/>
              <a:ahLst/>
              <a:cxnLst/>
              <a:rect l="l" t="t" r="r" b="b"/>
              <a:pathLst>
                <a:path w="851" h="727" extrusionOk="0">
                  <a:moveTo>
                    <a:pt x="488" y="1"/>
                  </a:moveTo>
                  <a:cubicBezTo>
                    <a:pt x="163" y="1"/>
                    <a:pt x="1" y="388"/>
                    <a:pt x="238" y="613"/>
                  </a:cubicBezTo>
                  <a:cubicBezTo>
                    <a:pt x="312" y="691"/>
                    <a:pt x="404" y="726"/>
                    <a:pt x="493" y="726"/>
                  </a:cubicBezTo>
                  <a:cubicBezTo>
                    <a:pt x="676" y="726"/>
                    <a:pt x="851" y="581"/>
                    <a:pt x="851" y="363"/>
                  </a:cubicBezTo>
                  <a:cubicBezTo>
                    <a:pt x="851" y="163"/>
                    <a:pt x="688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8"/>
            <p:cNvSpPr/>
            <p:nvPr/>
          </p:nvSpPr>
          <p:spPr>
            <a:xfrm>
              <a:off x="4553225" y="3741150"/>
              <a:ext cx="2225" cy="2525"/>
            </a:xfrm>
            <a:custGeom>
              <a:avLst/>
              <a:gdLst/>
              <a:ahLst/>
              <a:cxnLst/>
              <a:rect l="l" t="t" r="r" b="b"/>
              <a:pathLst>
                <a:path w="89" h="101" extrusionOk="0">
                  <a:moveTo>
                    <a:pt x="38" y="0"/>
                  </a:moveTo>
                  <a:cubicBezTo>
                    <a:pt x="13" y="0"/>
                    <a:pt x="1" y="25"/>
                    <a:pt x="1" y="50"/>
                  </a:cubicBezTo>
                  <a:cubicBezTo>
                    <a:pt x="1" y="75"/>
                    <a:pt x="13" y="88"/>
                    <a:pt x="38" y="100"/>
                  </a:cubicBezTo>
                  <a:cubicBezTo>
                    <a:pt x="63" y="100"/>
                    <a:pt x="88" y="75"/>
                    <a:pt x="88" y="50"/>
                  </a:cubicBezTo>
                  <a:cubicBezTo>
                    <a:pt x="88" y="25"/>
                    <a:pt x="63" y="0"/>
                    <a:pt x="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Arco 3">
            <a:extLst>
              <a:ext uri="{FF2B5EF4-FFF2-40B4-BE49-F238E27FC236}">
                <a16:creationId xmlns:a16="http://schemas.microsoft.com/office/drawing/2014/main" id="{6D771F8A-2409-FFCB-7660-F6004F5EEC69}"/>
              </a:ext>
            </a:extLst>
          </p:cNvPr>
          <p:cNvSpPr/>
          <p:nvPr/>
        </p:nvSpPr>
        <p:spPr>
          <a:xfrm rot="7840947">
            <a:off x="6417151" y="2567728"/>
            <a:ext cx="379116" cy="187125"/>
          </a:xfrm>
          <a:prstGeom prst="arc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7"/>
          <p:cNvSpPr txBox="1">
            <a:spLocks noGrp="1"/>
          </p:cNvSpPr>
          <p:nvPr>
            <p:ph type="subTitle" idx="14"/>
          </p:nvPr>
        </p:nvSpPr>
        <p:spPr>
          <a:xfrm>
            <a:off x="1912674" y="1719900"/>
            <a:ext cx="2659325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Planteamiento del problema</a:t>
            </a:r>
            <a:endParaRPr sz="2000" dirty="0"/>
          </a:p>
        </p:txBody>
      </p:sp>
      <p:sp>
        <p:nvSpPr>
          <p:cNvPr id="773" name="Google Shape;773;p37"/>
          <p:cNvSpPr txBox="1">
            <a:spLocks noGrp="1"/>
          </p:cNvSpPr>
          <p:nvPr>
            <p:ph type="subTitle" idx="15"/>
          </p:nvPr>
        </p:nvSpPr>
        <p:spPr>
          <a:xfrm>
            <a:off x="5562930" y="1651419"/>
            <a:ext cx="24795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Deep Learning</a:t>
            </a:r>
            <a:endParaRPr dirty="0"/>
          </a:p>
        </p:txBody>
      </p:sp>
      <p:sp>
        <p:nvSpPr>
          <p:cNvPr id="774" name="Google Shape;774;p37"/>
          <p:cNvSpPr txBox="1">
            <a:spLocks noGrp="1"/>
          </p:cNvSpPr>
          <p:nvPr>
            <p:ph type="subTitle" idx="16"/>
          </p:nvPr>
        </p:nvSpPr>
        <p:spPr>
          <a:xfrm>
            <a:off x="1912675" y="2546616"/>
            <a:ext cx="24795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775" name="Google Shape;775;p37"/>
          <p:cNvSpPr txBox="1">
            <a:spLocks noGrp="1"/>
          </p:cNvSpPr>
          <p:nvPr>
            <p:ph type="subTitle" idx="17"/>
          </p:nvPr>
        </p:nvSpPr>
        <p:spPr>
          <a:xfrm>
            <a:off x="5572648" y="2755566"/>
            <a:ext cx="24795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Aplicativilidad</a:t>
            </a:r>
            <a:endParaRPr dirty="0"/>
          </a:p>
        </p:txBody>
      </p:sp>
      <p:sp>
        <p:nvSpPr>
          <p:cNvPr id="776" name="Google Shape;776;p37"/>
          <p:cNvSpPr txBox="1">
            <a:spLocks noGrp="1"/>
          </p:cNvSpPr>
          <p:nvPr>
            <p:ph type="subTitle" idx="18"/>
          </p:nvPr>
        </p:nvSpPr>
        <p:spPr>
          <a:xfrm>
            <a:off x="1909820" y="3934889"/>
            <a:ext cx="293595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Modelos clasificación </a:t>
            </a:r>
            <a:endParaRPr dirty="0"/>
          </a:p>
        </p:txBody>
      </p:sp>
      <p:sp>
        <p:nvSpPr>
          <p:cNvPr id="777" name="Google Shape;777;p37"/>
          <p:cNvSpPr txBox="1">
            <a:spLocks noGrp="1"/>
          </p:cNvSpPr>
          <p:nvPr>
            <p:ph type="title" idx="5"/>
          </p:nvPr>
        </p:nvSpPr>
        <p:spPr>
          <a:xfrm>
            <a:off x="1102075" y="2504757"/>
            <a:ext cx="739500" cy="7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78" name="Google Shape;778;p37"/>
          <p:cNvSpPr txBox="1">
            <a:spLocks noGrp="1"/>
          </p:cNvSpPr>
          <p:nvPr>
            <p:ph type="title"/>
          </p:nvPr>
        </p:nvSpPr>
        <p:spPr>
          <a:xfrm>
            <a:off x="1102075" y="1475389"/>
            <a:ext cx="739500" cy="7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79" name="Google Shape;779;p37"/>
          <p:cNvSpPr txBox="1">
            <a:spLocks noGrp="1"/>
          </p:cNvSpPr>
          <p:nvPr>
            <p:ph type="title" idx="6"/>
          </p:nvPr>
        </p:nvSpPr>
        <p:spPr>
          <a:xfrm>
            <a:off x="4748650" y="1475389"/>
            <a:ext cx="739500" cy="7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80" name="Google Shape;780;p37"/>
          <p:cNvSpPr txBox="1">
            <a:spLocks noGrp="1"/>
          </p:cNvSpPr>
          <p:nvPr>
            <p:ph type="title" idx="7"/>
          </p:nvPr>
        </p:nvSpPr>
        <p:spPr>
          <a:xfrm>
            <a:off x="4748650" y="2504750"/>
            <a:ext cx="739500" cy="7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81" name="Google Shape;781;p37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782" name="Google Shape;782;p37"/>
          <p:cNvSpPr txBox="1">
            <a:spLocks noGrp="1"/>
          </p:cNvSpPr>
          <p:nvPr>
            <p:ph type="subTitle" idx="1"/>
          </p:nvPr>
        </p:nvSpPr>
        <p:spPr>
          <a:xfrm>
            <a:off x="1912675" y="1889785"/>
            <a:ext cx="24795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Descripción del proyecto</a:t>
            </a:r>
            <a:endParaRPr dirty="0"/>
          </a:p>
        </p:txBody>
      </p:sp>
      <p:sp>
        <p:nvSpPr>
          <p:cNvPr id="784" name="Google Shape;784;p37"/>
          <p:cNvSpPr txBox="1">
            <a:spLocks noGrp="1"/>
          </p:cNvSpPr>
          <p:nvPr>
            <p:ph type="subTitle" idx="3"/>
          </p:nvPr>
        </p:nvSpPr>
        <p:spPr>
          <a:xfrm>
            <a:off x="1912674" y="2719250"/>
            <a:ext cx="24795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Visualización del contenido del dataset utilizado</a:t>
            </a:r>
            <a:endParaRPr dirty="0"/>
          </a:p>
        </p:txBody>
      </p:sp>
      <p:sp>
        <p:nvSpPr>
          <p:cNvPr id="787" name="Google Shape;787;p37"/>
          <p:cNvSpPr txBox="1">
            <a:spLocks noGrp="1"/>
          </p:cNvSpPr>
          <p:nvPr>
            <p:ph type="title" idx="13"/>
          </p:nvPr>
        </p:nvSpPr>
        <p:spPr>
          <a:xfrm>
            <a:off x="1102075" y="3534125"/>
            <a:ext cx="739500" cy="7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788" name="Google Shape;788;p37"/>
          <p:cNvGrpSpPr/>
          <p:nvPr/>
        </p:nvGrpSpPr>
        <p:grpSpPr>
          <a:xfrm>
            <a:off x="7148975" y="3737600"/>
            <a:ext cx="782300" cy="775900"/>
            <a:chOff x="7083025" y="2903925"/>
            <a:chExt cx="782300" cy="775900"/>
          </a:xfrm>
        </p:grpSpPr>
        <p:grpSp>
          <p:nvGrpSpPr>
            <p:cNvPr id="789" name="Google Shape;789;p37"/>
            <p:cNvGrpSpPr/>
            <p:nvPr/>
          </p:nvGrpSpPr>
          <p:grpSpPr>
            <a:xfrm>
              <a:off x="7083025" y="2903925"/>
              <a:ext cx="782300" cy="160800"/>
              <a:chOff x="7083025" y="2903925"/>
              <a:chExt cx="782300" cy="160800"/>
            </a:xfrm>
          </p:grpSpPr>
          <p:sp>
            <p:nvSpPr>
              <p:cNvPr id="790" name="Google Shape;790;p37"/>
              <p:cNvSpPr/>
              <p:nvPr/>
            </p:nvSpPr>
            <p:spPr>
              <a:xfrm>
                <a:off x="70830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7"/>
              <p:cNvSpPr/>
              <p:nvPr/>
            </p:nvSpPr>
            <p:spPr>
              <a:xfrm>
                <a:off x="739377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7"/>
              <p:cNvSpPr/>
              <p:nvPr/>
            </p:nvSpPr>
            <p:spPr>
              <a:xfrm>
                <a:off x="77045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" name="Google Shape;793;p37"/>
            <p:cNvGrpSpPr/>
            <p:nvPr/>
          </p:nvGrpSpPr>
          <p:grpSpPr>
            <a:xfrm>
              <a:off x="7083025" y="3211475"/>
              <a:ext cx="782300" cy="160800"/>
              <a:chOff x="7083025" y="2903925"/>
              <a:chExt cx="782300" cy="160800"/>
            </a:xfrm>
          </p:grpSpPr>
          <p:sp>
            <p:nvSpPr>
              <p:cNvPr id="794" name="Google Shape;794;p37"/>
              <p:cNvSpPr/>
              <p:nvPr/>
            </p:nvSpPr>
            <p:spPr>
              <a:xfrm>
                <a:off x="70830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7"/>
              <p:cNvSpPr/>
              <p:nvPr/>
            </p:nvSpPr>
            <p:spPr>
              <a:xfrm>
                <a:off x="739377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7"/>
              <p:cNvSpPr/>
              <p:nvPr/>
            </p:nvSpPr>
            <p:spPr>
              <a:xfrm>
                <a:off x="77045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7"/>
            <p:cNvGrpSpPr/>
            <p:nvPr/>
          </p:nvGrpSpPr>
          <p:grpSpPr>
            <a:xfrm>
              <a:off x="7083025" y="3519025"/>
              <a:ext cx="782300" cy="160800"/>
              <a:chOff x="7083025" y="2903925"/>
              <a:chExt cx="782300" cy="160800"/>
            </a:xfrm>
          </p:grpSpPr>
          <p:sp>
            <p:nvSpPr>
              <p:cNvPr id="798" name="Google Shape;798;p37"/>
              <p:cNvSpPr/>
              <p:nvPr/>
            </p:nvSpPr>
            <p:spPr>
              <a:xfrm>
                <a:off x="70830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7"/>
              <p:cNvSpPr/>
              <p:nvPr/>
            </p:nvSpPr>
            <p:spPr>
              <a:xfrm>
                <a:off x="739377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7"/>
              <p:cNvSpPr/>
              <p:nvPr/>
            </p:nvSpPr>
            <p:spPr>
              <a:xfrm>
                <a:off x="77045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1" name="Google Shape;801;p37"/>
          <p:cNvGrpSpPr/>
          <p:nvPr/>
        </p:nvGrpSpPr>
        <p:grpSpPr>
          <a:xfrm rot="5400000">
            <a:off x="910850" y="454650"/>
            <a:ext cx="260100" cy="610775"/>
            <a:chOff x="6836575" y="2336025"/>
            <a:chExt cx="260100" cy="610775"/>
          </a:xfrm>
        </p:grpSpPr>
        <p:sp>
          <p:nvSpPr>
            <p:cNvPr id="802" name="Google Shape;802;p37"/>
            <p:cNvSpPr/>
            <p:nvPr/>
          </p:nvSpPr>
          <p:spPr>
            <a:xfrm>
              <a:off x="6836575" y="233602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6836575" y="272180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7"/>
          <p:cNvGrpSpPr/>
          <p:nvPr/>
        </p:nvGrpSpPr>
        <p:grpSpPr>
          <a:xfrm rot="5400000">
            <a:off x="7988550" y="454650"/>
            <a:ext cx="260100" cy="610775"/>
            <a:chOff x="6836575" y="2336025"/>
            <a:chExt cx="260100" cy="610775"/>
          </a:xfrm>
        </p:grpSpPr>
        <p:sp>
          <p:nvSpPr>
            <p:cNvPr id="805" name="Google Shape;805;p37"/>
            <p:cNvSpPr/>
            <p:nvPr/>
          </p:nvSpPr>
          <p:spPr>
            <a:xfrm>
              <a:off x="6836575" y="233602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6836575" y="272180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7"/>
          <p:cNvGrpSpPr/>
          <p:nvPr/>
        </p:nvGrpSpPr>
        <p:grpSpPr>
          <a:xfrm>
            <a:off x="4748647" y="3753460"/>
            <a:ext cx="1141869" cy="317842"/>
            <a:chOff x="6289700" y="4748575"/>
            <a:chExt cx="934350" cy="260100"/>
          </a:xfrm>
        </p:grpSpPr>
        <p:sp>
          <p:nvSpPr>
            <p:cNvPr id="808" name="Google Shape;808;p37"/>
            <p:cNvSpPr/>
            <p:nvPr/>
          </p:nvSpPr>
          <p:spPr>
            <a:xfrm>
              <a:off x="628970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6626825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696395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8"/>
          <p:cNvSpPr txBox="1">
            <a:spLocks noGrp="1"/>
          </p:cNvSpPr>
          <p:nvPr>
            <p:ph type="title"/>
          </p:nvPr>
        </p:nvSpPr>
        <p:spPr>
          <a:xfrm>
            <a:off x="4076774" y="2215706"/>
            <a:ext cx="4370351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Planteamiento del problema</a:t>
            </a:r>
            <a:endParaRPr sz="4000" dirty="0"/>
          </a:p>
        </p:txBody>
      </p:sp>
      <p:sp>
        <p:nvSpPr>
          <p:cNvPr id="818" name="Google Shape;818;p38"/>
          <p:cNvSpPr/>
          <p:nvPr/>
        </p:nvSpPr>
        <p:spPr>
          <a:xfrm>
            <a:off x="8306100" y="3788050"/>
            <a:ext cx="117900" cy="45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9" name="Google Shape;819;p38"/>
          <p:cNvGrpSpPr/>
          <p:nvPr/>
        </p:nvGrpSpPr>
        <p:grpSpPr>
          <a:xfrm rot="5400000">
            <a:off x="5095850" y="212500"/>
            <a:ext cx="260100" cy="1382325"/>
            <a:chOff x="6836575" y="1564475"/>
            <a:chExt cx="260100" cy="1382325"/>
          </a:xfrm>
        </p:grpSpPr>
        <p:sp>
          <p:nvSpPr>
            <p:cNvPr id="820" name="Google Shape;820;p38"/>
            <p:cNvSpPr/>
            <p:nvPr/>
          </p:nvSpPr>
          <p:spPr>
            <a:xfrm>
              <a:off x="6836575" y="156447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836575" y="195025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6836575" y="233602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6836575" y="272180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38"/>
          <p:cNvGrpSpPr/>
          <p:nvPr/>
        </p:nvGrpSpPr>
        <p:grpSpPr>
          <a:xfrm>
            <a:off x="1072791" y="1179079"/>
            <a:ext cx="2748942" cy="2748942"/>
            <a:chOff x="238125" y="865050"/>
            <a:chExt cx="1892950" cy="1892950"/>
          </a:xfrm>
        </p:grpSpPr>
        <p:sp>
          <p:nvSpPr>
            <p:cNvPr id="825" name="Google Shape;825;p38"/>
            <p:cNvSpPr/>
            <p:nvPr/>
          </p:nvSpPr>
          <p:spPr>
            <a:xfrm>
              <a:off x="238125" y="865050"/>
              <a:ext cx="1892950" cy="1892950"/>
            </a:xfrm>
            <a:custGeom>
              <a:avLst/>
              <a:gdLst/>
              <a:ahLst/>
              <a:cxnLst/>
              <a:rect l="l" t="t" r="r" b="b"/>
              <a:pathLst>
                <a:path w="75718" h="75718" extrusionOk="0">
                  <a:moveTo>
                    <a:pt x="37865" y="0"/>
                  </a:moveTo>
                  <a:cubicBezTo>
                    <a:pt x="16946" y="0"/>
                    <a:pt x="0" y="16945"/>
                    <a:pt x="0" y="37865"/>
                  </a:cubicBezTo>
                  <a:cubicBezTo>
                    <a:pt x="0" y="58772"/>
                    <a:pt x="16946" y="75717"/>
                    <a:pt x="37865" y="75717"/>
                  </a:cubicBezTo>
                  <a:cubicBezTo>
                    <a:pt x="58772" y="75717"/>
                    <a:pt x="75718" y="58772"/>
                    <a:pt x="75718" y="37865"/>
                  </a:cubicBezTo>
                  <a:cubicBezTo>
                    <a:pt x="75718" y="16945"/>
                    <a:pt x="58772" y="0"/>
                    <a:pt x="37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470875" y="2236250"/>
              <a:ext cx="1427775" cy="521750"/>
            </a:xfrm>
            <a:custGeom>
              <a:avLst/>
              <a:gdLst/>
              <a:ahLst/>
              <a:cxnLst/>
              <a:rect l="l" t="t" r="r" b="b"/>
              <a:pathLst>
                <a:path w="57111" h="20870" extrusionOk="0">
                  <a:moveTo>
                    <a:pt x="21323" y="1"/>
                  </a:moveTo>
                  <a:cubicBezTo>
                    <a:pt x="19045" y="1"/>
                    <a:pt x="9809" y="490"/>
                    <a:pt x="0" y="7860"/>
                  </a:cubicBezTo>
                  <a:cubicBezTo>
                    <a:pt x="7186" y="16121"/>
                    <a:pt x="17595" y="20869"/>
                    <a:pt x="28543" y="20869"/>
                  </a:cubicBezTo>
                  <a:cubicBezTo>
                    <a:pt x="28557" y="20869"/>
                    <a:pt x="28571" y="20869"/>
                    <a:pt x="28586" y="20869"/>
                  </a:cubicBezTo>
                  <a:cubicBezTo>
                    <a:pt x="39517" y="20869"/>
                    <a:pt x="49921" y="16135"/>
                    <a:pt x="57110" y="7885"/>
                  </a:cubicBezTo>
                  <a:cubicBezTo>
                    <a:pt x="47275" y="490"/>
                    <a:pt x="38024" y="1"/>
                    <a:pt x="35748" y="1"/>
                  </a:cubicBezTo>
                  <a:cubicBezTo>
                    <a:pt x="35401" y="1"/>
                    <a:pt x="35216" y="12"/>
                    <a:pt x="35216" y="12"/>
                  </a:cubicBezTo>
                  <a:lnTo>
                    <a:pt x="28530" y="575"/>
                  </a:lnTo>
                  <a:lnTo>
                    <a:pt x="21857" y="12"/>
                  </a:lnTo>
                  <a:cubicBezTo>
                    <a:pt x="21857" y="12"/>
                    <a:pt x="21671" y="1"/>
                    <a:pt x="21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1510900" y="2253425"/>
              <a:ext cx="64700" cy="27950"/>
            </a:xfrm>
            <a:custGeom>
              <a:avLst/>
              <a:gdLst/>
              <a:ahLst/>
              <a:cxnLst/>
              <a:rect l="l" t="t" r="r" b="b"/>
              <a:pathLst>
                <a:path w="2588" h="1118" extrusionOk="0">
                  <a:moveTo>
                    <a:pt x="1" y="0"/>
                  </a:moveTo>
                  <a:cubicBezTo>
                    <a:pt x="203" y="710"/>
                    <a:pt x="839" y="1118"/>
                    <a:pt x="1489" y="1118"/>
                  </a:cubicBezTo>
                  <a:cubicBezTo>
                    <a:pt x="1881" y="1118"/>
                    <a:pt x="2277" y="970"/>
                    <a:pt x="2587" y="650"/>
                  </a:cubicBezTo>
                  <a:cubicBezTo>
                    <a:pt x="1675" y="388"/>
                    <a:pt x="813" y="17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418425" y="2324025"/>
              <a:ext cx="77200" cy="76875"/>
            </a:xfrm>
            <a:custGeom>
              <a:avLst/>
              <a:gdLst/>
              <a:ahLst/>
              <a:cxnLst/>
              <a:rect l="l" t="t" r="r" b="b"/>
              <a:pathLst>
                <a:path w="3088" h="3075" extrusionOk="0">
                  <a:moveTo>
                    <a:pt x="1538" y="0"/>
                  </a:moveTo>
                  <a:cubicBezTo>
                    <a:pt x="688" y="0"/>
                    <a:pt x="1" y="688"/>
                    <a:pt x="1" y="1538"/>
                  </a:cubicBezTo>
                  <a:cubicBezTo>
                    <a:pt x="1" y="2387"/>
                    <a:pt x="688" y="3075"/>
                    <a:pt x="1538" y="3075"/>
                  </a:cubicBezTo>
                  <a:cubicBezTo>
                    <a:pt x="2387" y="3075"/>
                    <a:pt x="3087" y="2387"/>
                    <a:pt x="3087" y="1538"/>
                  </a:cubicBezTo>
                  <a:cubicBezTo>
                    <a:pt x="3087" y="688"/>
                    <a:pt x="2387" y="0"/>
                    <a:pt x="1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548075" y="2393700"/>
              <a:ext cx="76875" cy="77175"/>
            </a:xfrm>
            <a:custGeom>
              <a:avLst/>
              <a:gdLst/>
              <a:ahLst/>
              <a:cxnLst/>
              <a:rect l="l" t="t" r="r" b="b"/>
              <a:pathLst>
                <a:path w="3075" h="3087" extrusionOk="0">
                  <a:moveTo>
                    <a:pt x="1538" y="0"/>
                  </a:moveTo>
                  <a:cubicBezTo>
                    <a:pt x="688" y="0"/>
                    <a:pt x="1" y="700"/>
                    <a:pt x="1" y="1550"/>
                  </a:cubicBezTo>
                  <a:cubicBezTo>
                    <a:pt x="1" y="2400"/>
                    <a:pt x="688" y="3087"/>
                    <a:pt x="1538" y="3087"/>
                  </a:cubicBezTo>
                  <a:cubicBezTo>
                    <a:pt x="2388" y="3087"/>
                    <a:pt x="3075" y="2400"/>
                    <a:pt x="3075" y="1550"/>
                  </a:cubicBezTo>
                  <a:cubicBezTo>
                    <a:pt x="3075" y="700"/>
                    <a:pt x="2388" y="0"/>
                    <a:pt x="1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1409675" y="2491475"/>
              <a:ext cx="90000" cy="77075"/>
            </a:xfrm>
            <a:custGeom>
              <a:avLst/>
              <a:gdLst/>
              <a:ahLst/>
              <a:cxnLst/>
              <a:rect l="l" t="t" r="r" b="b"/>
              <a:pathLst>
                <a:path w="3600" h="3083" extrusionOk="0">
                  <a:moveTo>
                    <a:pt x="2063" y="1"/>
                  </a:moveTo>
                  <a:cubicBezTo>
                    <a:pt x="688" y="1"/>
                    <a:pt x="1" y="1650"/>
                    <a:pt x="975" y="2625"/>
                  </a:cubicBezTo>
                  <a:cubicBezTo>
                    <a:pt x="1287" y="2941"/>
                    <a:pt x="1672" y="3082"/>
                    <a:pt x="2051" y="3082"/>
                  </a:cubicBezTo>
                  <a:cubicBezTo>
                    <a:pt x="2840" y="3082"/>
                    <a:pt x="3600" y="2467"/>
                    <a:pt x="3600" y="1538"/>
                  </a:cubicBezTo>
                  <a:cubicBezTo>
                    <a:pt x="3600" y="688"/>
                    <a:pt x="2912" y="1"/>
                    <a:pt x="2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643050" y="2491475"/>
              <a:ext cx="90000" cy="77075"/>
            </a:xfrm>
            <a:custGeom>
              <a:avLst/>
              <a:gdLst/>
              <a:ahLst/>
              <a:cxnLst/>
              <a:rect l="l" t="t" r="r" b="b"/>
              <a:pathLst>
                <a:path w="3600" h="3083" extrusionOk="0">
                  <a:moveTo>
                    <a:pt x="2063" y="1"/>
                  </a:moveTo>
                  <a:cubicBezTo>
                    <a:pt x="688" y="1"/>
                    <a:pt x="1" y="1650"/>
                    <a:pt x="975" y="2625"/>
                  </a:cubicBezTo>
                  <a:cubicBezTo>
                    <a:pt x="1291" y="2941"/>
                    <a:pt x="1678" y="3082"/>
                    <a:pt x="2056" y="3082"/>
                  </a:cubicBezTo>
                  <a:cubicBezTo>
                    <a:pt x="2846" y="3082"/>
                    <a:pt x="3600" y="2467"/>
                    <a:pt x="3600" y="1538"/>
                  </a:cubicBezTo>
                  <a:cubicBezTo>
                    <a:pt x="3600" y="688"/>
                    <a:pt x="2912" y="1"/>
                    <a:pt x="2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533700" y="2611125"/>
              <a:ext cx="91250" cy="68450"/>
            </a:xfrm>
            <a:custGeom>
              <a:avLst/>
              <a:gdLst/>
              <a:ahLst/>
              <a:cxnLst/>
              <a:rect l="l" t="t" r="r" b="b"/>
              <a:pathLst>
                <a:path w="3650" h="2738" extrusionOk="0">
                  <a:moveTo>
                    <a:pt x="2113" y="1"/>
                  </a:moveTo>
                  <a:cubicBezTo>
                    <a:pt x="651" y="1"/>
                    <a:pt x="1" y="1838"/>
                    <a:pt x="1151" y="2738"/>
                  </a:cubicBezTo>
                  <a:cubicBezTo>
                    <a:pt x="2000" y="2375"/>
                    <a:pt x="2838" y="1975"/>
                    <a:pt x="3650" y="1538"/>
                  </a:cubicBezTo>
                  <a:cubicBezTo>
                    <a:pt x="3650" y="688"/>
                    <a:pt x="2963" y="1"/>
                    <a:pt x="2113" y="1"/>
                  </a:cubicBezTo>
                  <a:close/>
                </a:path>
              </a:pathLst>
            </a:custGeom>
            <a:solidFill>
              <a:srgbClr val="F3F1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1716475" y="2387125"/>
              <a:ext cx="77200" cy="76875"/>
            </a:xfrm>
            <a:custGeom>
              <a:avLst/>
              <a:gdLst/>
              <a:ahLst/>
              <a:cxnLst/>
              <a:rect l="l" t="t" r="r" b="b"/>
              <a:pathLst>
                <a:path w="3088" h="3075" extrusionOk="0">
                  <a:moveTo>
                    <a:pt x="1538" y="1"/>
                  </a:moveTo>
                  <a:cubicBezTo>
                    <a:pt x="688" y="1"/>
                    <a:pt x="0" y="688"/>
                    <a:pt x="0" y="1538"/>
                  </a:cubicBezTo>
                  <a:cubicBezTo>
                    <a:pt x="0" y="2388"/>
                    <a:pt x="688" y="3075"/>
                    <a:pt x="1538" y="3075"/>
                  </a:cubicBezTo>
                  <a:cubicBezTo>
                    <a:pt x="2387" y="3075"/>
                    <a:pt x="3087" y="2388"/>
                    <a:pt x="3087" y="1538"/>
                  </a:cubicBezTo>
                  <a:cubicBezTo>
                    <a:pt x="3087" y="688"/>
                    <a:pt x="2387" y="1"/>
                    <a:pt x="1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1655975" y="2297475"/>
              <a:ext cx="68325" cy="43950"/>
            </a:xfrm>
            <a:custGeom>
              <a:avLst/>
              <a:gdLst/>
              <a:ahLst/>
              <a:cxnLst/>
              <a:rect l="l" t="t" r="r" b="b"/>
              <a:pathLst>
                <a:path w="2733" h="1758" extrusionOk="0">
                  <a:moveTo>
                    <a:pt x="34" y="0"/>
                  </a:moveTo>
                  <a:cubicBezTo>
                    <a:pt x="21" y="75"/>
                    <a:pt x="9" y="138"/>
                    <a:pt x="9" y="213"/>
                  </a:cubicBezTo>
                  <a:cubicBezTo>
                    <a:pt x="1" y="1154"/>
                    <a:pt x="767" y="1758"/>
                    <a:pt x="1555" y="1758"/>
                  </a:cubicBezTo>
                  <a:cubicBezTo>
                    <a:pt x="1981" y="1758"/>
                    <a:pt x="2413" y="1582"/>
                    <a:pt x="2733" y="1187"/>
                  </a:cubicBezTo>
                  <a:cubicBezTo>
                    <a:pt x="1808" y="738"/>
                    <a:pt x="908" y="350"/>
                    <a:pt x="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1843625" y="2408700"/>
              <a:ext cx="55025" cy="61875"/>
            </a:xfrm>
            <a:custGeom>
              <a:avLst/>
              <a:gdLst/>
              <a:ahLst/>
              <a:cxnLst/>
              <a:rect l="l" t="t" r="r" b="b"/>
              <a:pathLst>
                <a:path w="2201" h="2475" extrusionOk="0">
                  <a:moveTo>
                    <a:pt x="825" y="0"/>
                  </a:moveTo>
                  <a:lnTo>
                    <a:pt x="825" y="0"/>
                  </a:lnTo>
                  <a:cubicBezTo>
                    <a:pt x="1" y="625"/>
                    <a:pt x="1" y="1862"/>
                    <a:pt x="838" y="2474"/>
                  </a:cubicBezTo>
                  <a:cubicBezTo>
                    <a:pt x="1300" y="1987"/>
                    <a:pt x="1750" y="1500"/>
                    <a:pt x="2200" y="987"/>
                  </a:cubicBezTo>
                  <a:cubicBezTo>
                    <a:pt x="1738" y="650"/>
                    <a:pt x="1275" y="325"/>
                    <a:pt x="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793900" y="2252475"/>
              <a:ext cx="64375" cy="28275"/>
            </a:xfrm>
            <a:custGeom>
              <a:avLst/>
              <a:gdLst/>
              <a:ahLst/>
              <a:cxnLst/>
              <a:rect l="l" t="t" r="r" b="b"/>
              <a:pathLst>
                <a:path w="2575" h="1131" extrusionOk="0">
                  <a:moveTo>
                    <a:pt x="2575" y="1"/>
                  </a:moveTo>
                  <a:lnTo>
                    <a:pt x="2575" y="1"/>
                  </a:lnTo>
                  <a:cubicBezTo>
                    <a:pt x="1775" y="176"/>
                    <a:pt x="913" y="388"/>
                    <a:pt x="1" y="663"/>
                  </a:cubicBezTo>
                  <a:cubicBezTo>
                    <a:pt x="305" y="982"/>
                    <a:pt x="700" y="1130"/>
                    <a:pt x="1090" y="1130"/>
                  </a:cubicBezTo>
                  <a:cubicBezTo>
                    <a:pt x="1741" y="1130"/>
                    <a:pt x="2380" y="719"/>
                    <a:pt x="25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873875" y="2323075"/>
              <a:ext cx="76900" cy="77200"/>
            </a:xfrm>
            <a:custGeom>
              <a:avLst/>
              <a:gdLst/>
              <a:ahLst/>
              <a:cxnLst/>
              <a:rect l="l" t="t" r="r" b="b"/>
              <a:pathLst>
                <a:path w="3076" h="3088" extrusionOk="0">
                  <a:moveTo>
                    <a:pt x="1538" y="1"/>
                  </a:moveTo>
                  <a:cubicBezTo>
                    <a:pt x="688" y="1"/>
                    <a:pt x="1" y="701"/>
                    <a:pt x="1" y="1551"/>
                  </a:cubicBezTo>
                  <a:cubicBezTo>
                    <a:pt x="1" y="2400"/>
                    <a:pt x="688" y="3088"/>
                    <a:pt x="1538" y="3088"/>
                  </a:cubicBezTo>
                  <a:cubicBezTo>
                    <a:pt x="2388" y="3088"/>
                    <a:pt x="3075" y="2400"/>
                    <a:pt x="3075" y="1551"/>
                  </a:cubicBezTo>
                  <a:cubicBezTo>
                    <a:pt x="3075" y="701"/>
                    <a:pt x="2388" y="1"/>
                    <a:pt x="1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744225" y="2393075"/>
              <a:ext cx="77200" cy="77175"/>
            </a:xfrm>
            <a:custGeom>
              <a:avLst/>
              <a:gdLst/>
              <a:ahLst/>
              <a:cxnLst/>
              <a:rect l="l" t="t" r="r" b="b"/>
              <a:pathLst>
                <a:path w="3088" h="3087" extrusionOk="0">
                  <a:moveTo>
                    <a:pt x="1538" y="0"/>
                  </a:moveTo>
                  <a:cubicBezTo>
                    <a:pt x="688" y="0"/>
                    <a:pt x="1" y="688"/>
                    <a:pt x="1" y="1537"/>
                  </a:cubicBezTo>
                  <a:cubicBezTo>
                    <a:pt x="1" y="2387"/>
                    <a:pt x="688" y="3087"/>
                    <a:pt x="1538" y="3087"/>
                  </a:cubicBezTo>
                  <a:cubicBezTo>
                    <a:pt x="2400" y="3087"/>
                    <a:pt x="3087" y="2387"/>
                    <a:pt x="3087" y="1537"/>
                  </a:cubicBezTo>
                  <a:cubicBezTo>
                    <a:pt x="3087" y="688"/>
                    <a:pt x="2400" y="0"/>
                    <a:pt x="1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869500" y="2490550"/>
              <a:ext cx="76900" cy="77175"/>
            </a:xfrm>
            <a:custGeom>
              <a:avLst/>
              <a:gdLst/>
              <a:ahLst/>
              <a:cxnLst/>
              <a:rect l="l" t="t" r="r" b="b"/>
              <a:pathLst>
                <a:path w="3076" h="3087" extrusionOk="0">
                  <a:moveTo>
                    <a:pt x="1538" y="0"/>
                  </a:moveTo>
                  <a:cubicBezTo>
                    <a:pt x="688" y="0"/>
                    <a:pt x="1" y="687"/>
                    <a:pt x="1" y="1537"/>
                  </a:cubicBezTo>
                  <a:cubicBezTo>
                    <a:pt x="1" y="2400"/>
                    <a:pt x="688" y="3087"/>
                    <a:pt x="1538" y="3087"/>
                  </a:cubicBezTo>
                  <a:cubicBezTo>
                    <a:pt x="2388" y="3087"/>
                    <a:pt x="3075" y="2400"/>
                    <a:pt x="3075" y="1537"/>
                  </a:cubicBezTo>
                  <a:cubicBezTo>
                    <a:pt x="3075" y="687"/>
                    <a:pt x="2388" y="0"/>
                    <a:pt x="1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636125" y="2490550"/>
              <a:ext cx="76900" cy="77175"/>
            </a:xfrm>
            <a:custGeom>
              <a:avLst/>
              <a:gdLst/>
              <a:ahLst/>
              <a:cxnLst/>
              <a:rect l="l" t="t" r="r" b="b"/>
              <a:pathLst>
                <a:path w="3076" h="3087" extrusionOk="0">
                  <a:moveTo>
                    <a:pt x="1538" y="0"/>
                  </a:moveTo>
                  <a:cubicBezTo>
                    <a:pt x="688" y="0"/>
                    <a:pt x="1" y="687"/>
                    <a:pt x="1" y="1537"/>
                  </a:cubicBezTo>
                  <a:cubicBezTo>
                    <a:pt x="1" y="2400"/>
                    <a:pt x="688" y="3087"/>
                    <a:pt x="1538" y="3087"/>
                  </a:cubicBezTo>
                  <a:cubicBezTo>
                    <a:pt x="2388" y="3087"/>
                    <a:pt x="3075" y="2400"/>
                    <a:pt x="3075" y="1537"/>
                  </a:cubicBezTo>
                  <a:cubicBezTo>
                    <a:pt x="3075" y="687"/>
                    <a:pt x="2388" y="0"/>
                    <a:pt x="1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744225" y="2610500"/>
              <a:ext cx="91475" cy="68450"/>
            </a:xfrm>
            <a:custGeom>
              <a:avLst/>
              <a:gdLst/>
              <a:ahLst/>
              <a:cxnLst/>
              <a:rect l="l" t="t" r="r" b="b"/>
              <a:pathLst>
                <a:path w="3659" h="2738" extrusionOk="0">
                  <a:moveTo>
                    <a:pt x="1565" y="1"/>
                  </a:moveTo>
                  <a:cubicBezTo>
                    <a:pt x="1560" y="1"/>
                    <a:pt x="1555" y="1"/>
                    <a:pt x="1550" y="1"/>
                  </a:cubicBezTo>
                  <a:cubicBezTo>
                    <a:pt x="688" y="1"/>
                    <a:pt x="1" y="688"/>
                    <a:pt x="1" y="1538"/>
                  </a:cubicBezTo>
                  <a:cubicBezTo>
                    <a:pt x="825" y="1975"/>
                    <a:pt x="1650" y="2375"/>
                    <a:pt x="2500" y="2738"/>
                  </a:cubicBezTo>
                  <a:cubicBezTo>
                    <a:pt x="3658" y="1841"/>
                    <a:pt x="3017" y="1"/>
                    <a:pt x="1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575825" y="2386200"/>
              <a:ext cx="76900" cy="77175"/>
            </a:xfrm>
            <a:custGeom>
              <a:avLst/>
              <a:gdLst/>
              <a:ahLst/>
              <a:cxnLst/>
              <a:rect l="l" t="t" r="r" b="b"/>
              <a:pathLst>
                <a:path w="3076" h="3087" extrusionOk="0">
                  <a:moveTo>
                    <a:pt x="1538" y="0"/>
                  </a:moveTo>
                  <a:cubicBezTo>
                    <a:pt x="688" y="0"/>
                    <a:pt x="1" y="700"/>
                    <a:pt x="1" y="1550"/>
                  </a:cubicBezTo>
                  <a:cubicBezTo>
                    <a:pt x="1" y="2400"/>
                    <a:pt x="688" y="3087"/>
                    <a:pt x="1538" y="3087"/>
                  </a:cubicBezTo>
                  <a:cubicBezTo>
                    <a:pt x="2388" y="3087"/>
                    <a:pt x="3075" y="2400"/>
                    <a:pt x="3075" y="1550"/>
                  </a:cubicBezTo>
                  <a:cubicBezTo>
                    <a:pt x="3075" y="700"/>
                    <a:pt x="2388" y="0"/>
                    <a:pt x="1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644875" y="2296850"/>
              <a:ext cx="68350" cy="43875"/>
            </a:xfrm>
            <a:custGeom>
              <a:avLst/>
              <a:gdLst/>
              <a:ahLst/>
              <a:cxnLst/>
              <a:rect l="l" t="t" r="r" b="b"/>
              <a:pathLst>
                <a:path w="2734" h="1755" extrusionOk="0">
                  <a:moveTo>
                    <a:pt x="2713" y="0"/>
                  </a:moveTo>
                  <a:cubicBezTo>
                    <a:pt x="1838" y="338"/>
                    <a:pt x="925" y="738"/>
                    <a:pt x="1" y="1175"/>
                  </a:cubicBezTo>
                  <a:cubicBezTo>
                    <a:pt x="322" y="1576"/>
                    <a:pt x="757" y="1755"/>
                    <a:pt x="1185" y="1755"/>
                  </a:cubicBezTo>
                  <a:cubicBezTo>
                    <a:pt x="1971" y="1755"/>
                    <a:pt x="2733" y="1151"/>
                    <a:pt x="2725" y="213"/>
                  </a:cubicBezTo>
                  <a:cubicBezTo>
                    <a:pt x="2725" y="138"/>
                    <a:pt x="2725" y="63"/>
                    <a:pt x="27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470875" y="2408075"/>
              <a:ext cx="55000" cy="61550"/>
            </a:xfrm>
            <a:custGeom>
              <a:avLst/>
              <a:gdLst/>
              <a:ahLst/>
              <a:cxnLst/>
              <a:rect l="l" t="t" r="r" b="b"/>
              <a:pathLst>
                <a:path w="2200" h="2462" extrusionOk="0">
                  <a:moveTo>
                    <a:pt x="1362" y="0"/>
                  </a:moveTo>
                  <a:cubicBezTo>
                    <a:pt x="912" y="312"/>
                    <a:pt x="462" y="637"/>
                    <a:pt x="0" y="987"/>
                  </a:cubicBezTo>
                  <a:cubicBezTo>
                    <a:pt x="437" y="1487"/>
                    <a:pt x="887" y="1987"/>
                    <a:pt x="1362" y="2462"/>
                  </a:cubicBezTo>
                  <a:cubicBezTo>
                    <a:pt x="2187" y="1850"/>
                    <a:pt x="2199" y="612"/>
                    <a:pt x="1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982600" y="2236275"/>
              <a:ext cx="389000" cy="521725"/>
            </a:xfrm>
            <a:custGeom>
              <a:avLst/>
              <a:gdLst/>
              <a:ahLst/>
              <a:cxnLst/>
              <a:rect l="l" t="t" r="r" b="b"/>
              <a:pathLst>
                <a:path w="15560" h="20869" extrusionOk="0">
                  <a:moveTo>
                    <a:pt x="993" y="0"/>
                  </a:moveTo>
                  <a:cubicBezTo>
                    <a:pt x="866" y="0"/>
                    <a:pt x="709" y="3"/>
                    <a:pt x="526" y="11"/>
                  </a:cubicBezTo>
                  <a:lnTo>
                    <a:pt x="1" y="20006"/>
                  </a:lnTo>
                  <a:cubicBezTo>
                    <a:pt x="975" y="20206"/>
                    <a:pt x="1963" y="20381"/>
                    <a:pt x="2975" y="20531"/>
                  </a:cubicBezTo>
                  <a:lnTo>
                    <a:pt x="3000" y="20531"/>
                  </a:lnTo>
                  <a:cubicBezTo>
                    <a:pt x="3325" y="20568"/>
                    <a:pt x="3650" y="20606"/>
                    <a:pt x="3975" y="20643"/>
                  </a:cubicBezTo>
                  <a:lnTo>
                    <a:pt x="4087" y="20656"/>
                  </a:lnTo>
                  <a:cubicBezTo>
                    <a:pt x="4387" y="20693"/>
                    <a:pt x="4687" y="20718"/>
                    <a:pt x="4987" y="20743"/>
                  </a:cubicBezTo>
                  <a:lnTo>
                    <a:pt x="5224" y="20756"/>
                  </a:lnTo>
                  <a:cubicBezTo>
                    <a:pt x="5487" y="20781"/>
                    <a:pt x="5749" y="20793"/>
                    <a:pt x="6012" y="20806"/>
                  </a:cubicBezTo>
                  <a:cubicBezTo>
                    <a:pt x="6162" y="20806"/>
                    <a:pt x="6324" y="20818"/>
                    <a:pt x="6474" y="20831"/>
                  </a:cubicBezTo>
                  <a:cubicBezTo>
                    <a:pt x="6661" y="20831"/>
                    <a:pt x="6861" y="20843"/>
                    <a:pt x="7049" y="20856"/>
                  </a:cubicBezTo>
                  <a:cubicBezTo>
                    <a:pt x="7399" y="20868"/>
                    <a:pt x="7749" y="20868"/>
                    <a:pt x="8099" y="20868"/>
                  </a:cubicBezTo>
                  <a:cubicBezTo>
                    <a:pt x="10598" y="20868"/>
                    <a:pt x="13110" y="20618"/>
                    <a:pt x="15559" y="20131"/>
                  </a:cubicBezTo>
                  <a:lnTo>
                    <a:pt x="15334" y="1461"/>
                  </a:lnTo>
                  <a:lnTo>
                    <a:pt x="14747" y="11"/>
                  </a:lnTo>
                  <a:lnTo>
                    <a:pt x="11398" y="299"/>
                  </a:lnTo>
                  <a:lnTo>
                    <a:pt x="8061" y="574"/>
                  </a:lnTo>
                  <a:lnTo>
                    <a:pt x="4724" y="299"/>
                  </a:lnTo>
                  <a:lnTo>
                    <a:pt x="1388" y="11"/>
                  </a:lnTo>
                  <a:cubicBezTo>
                    <a:pt x="1388" y="11"/>
                    <a:pt x="1249" y="0"/>
                    <a:pt x="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1331275" y="2236100"/>
              <a:ext cx="193075" cy="510325"/>
            </a:xfrm>
            <a:custGeom>
              <a:avLst/>
              <a:gdLst/>
              <a:ahLst/>
              <a:cxnLst/>
              <a:rect l="l" t="t" r="r" b="b"/>
              <a:pathLst>
                <a:path w="7723" h="20413" extrusionOk="0">
                  <a:moveTo>
                    <a:pt x="1500" y="1"/>
                  </a:moveTo>
                  <a:cubicBezTo>
                    <a:pt x="1266" y="1"/>
                    <a:pt x="1032" y="6"/>
                    <a:pt x="800" y="18"/>
                  </a:cubicBezTo>
                  <a:lnTo>
                    <a:pt x="725" y="18"/>
                  </a:lnTo>
                  <a:lnTo>
                    <a:pt x="762" y="531"/>
                  </a:lnTo>
                  <a:lnTo>
                    <a:pt x="0" y="20413"/>
                  </a:lnTo>
                  <a:cubicBezTo>
                    <a:pt x="2637" y="20013"/>
                    <a:pt x="5236" y="19313"/>
                    <a:pt x="7723" y="18363"/>
                  </a:cubicBezTo>
                  <a:lnTo>
                    <a:pt x="2249" y="5654"/>
                  </a:lnTo>
                  <a:lnTo>
                    <a:pt x="6736" y="3817"/>
                  </a:lnTo>
                  <a:lnTo>
                    <a:pt x="2987" y="68"/>
                  </a:lnTo>
                  <a:cubicBezTo>
                    <a:pt x="2494" y="26"/>
                    <a:pt x="1996" y="1"/>
                    <a:pt x="1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845150" y="2236225"/>
              <a:ext cx="193100" cy="510525"/>
            </a:xfrm>
            <a:custGeom>
              <a:avLst/>
              <a:gdLst/>
              <a:ahLst/>
              <a:cxnLst/>
              <a:rect l="l" t="t" r="r" b="b"/>
              <a:pathLst>
                <a:path w="7724" h="20421" extrusionOk="0">
                  <a:moveTo>
                    <a:pt x="6239" y="0"/>
                  </a:moveTo>
                  <a:cubicBezTo>
                    <a:pt x="5847" y="0"/>
                    <a:pt x="5457" y="14"/>
                    <a:pt x="5061" y="38"/>
                  </a:cubicBezTo>
                  <a:lnTo>
                    <a:pt x="4736" y="63"/>
                  </a:lnTo>
                  <a:lnTo>
                    <a:pt x="987" y="3825"/>
                  </a:lnTo>
                  <a:lnTo>
                    <a:pt x="5474" y="5662"/>
                  </a:lnTo>
                  <a:lnTo>
                    <a:pt x="0" y="18346"/>
                  </a:lnTo>
                  <a:cubicBezTo>
                    <a:pt x="2487" y="19308"/>
                    <a:pt x="5074" y="20008"/>
                    <a:pt x="7723" y="20420"/>
                  </a:cubicBezTo>
                  <a:lnTo>
                    <a:pt x="6948" y="526"/>
                  </a:lnTo>
                  <a:lnTo>
                    <a:pt x="6998" y="13"/>
                  </a:lnTo>
                  <a:lnTo>
                    <a:pt x="6886" y="13"/>
                  </a:lnTo>
                  <a:cubicBezTo>
                    <a:pt x="6669" y="5"/>
                    <a:pt x="6454" y="0"/>
                    <a:pt x="6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1387500" y="2253100"/>
              <a:ext cx="121875" cy="407100"/>
            </a:xfrm>
            <a:custGeom>
              <a:avLst/>
              <a:gdLst/>
              <a:ahLst/>
              <a:cxnLst/>
              <a:rect l="l" t="t" r="r" b="b"/>
              <a:pathLst>
                <a:path w="4875" h="16284" fill="none" extrusionOk="0">
                  <a:moveTo>
                    <a:pt x="1338" y="1"/>
                  </a:moveTo>
                  <a:lnTo>
                    <a:pt x="4487" y="3150"/>
                  </a:lnTo>
                  <a:lnTo>
                    <a:pt x="0" y="4987"/>
                  </a:lnTo>
                  <a:lnTo>
                    <a:pt x="4874" y="16284"/>
                  </a:lnTo>
                </a:path>
              </a:pathLst>
            </a:custGeom>
            <a:noFill/>
            <a:ln w="106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859825" y="2253100"/>
              <a:ext cx="121875" cy="407100"/>
            </a:xfrm>
            <a:custGeom>
              <a:avLst/>
              <a:gdLst/>
              <a:ahLst/>
              <a:cxnLst/>
              <a:rect l="l" t="t" r="r" b="b"/>
              <a:pathLst>
                <a:path w="4875" h="16284" fill="none" extrusionOk="0">
                  <a:moveTo>
                    <a:pt x="3537" y="1"/>
                  </a:moveTo>
                  <a:lnTo>
                    <a:pt x="388" y="3150"/>
                  </a:lnTo>
                  <a:lnTo>
                    <a:pt x="4874" y="4987"/>
                  </a:lnTo>
                  <a:lnTo>
                    <a:pt x="0" y="16284"/>
                  </a:lnTo>
                </a:path>
              </a:pathLst>
            </a:custGeom>
            <a:noFill/>
            <a:ln w="106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1331900" y="2275900"/>
              <a:ext cx="17500" cy="451175"/>
            </a:xfrm>
            <a:custGeom>
              <a:avLst/>
              <a:gdLst/>
              <a:ahLst/>
              <a:cxnLst/>
              <a:rect l="l" t="t" r="r" b="b"/>
              <a:pathLst>
                <a:path w="700" h="18047" fill="none" extrusionOk="0">
                  <a:moveTo>
                    <a:pt x="700" y="1"/>
                  </a:moveTo>
                  <a:lnTo>
                    <a:pt x="0" y="18046"/>
                  </a:lnTo>
                </a:path>
              </a:pathLst>
            </a:custGeom>
            <a:noFill/>
            <a:ln w="106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1019775" y="2275900"/>
              <a:ext cx="17525" cy="451175"/>
            </a:xfrm>
            <a:custGeom>
              <a:avLst/>
              <a:gdLst/>
              <a:ahLst/>
              <a:cxnLst/>
              <a:rect l="l" t="t" r="r" b="b"/>
              <a:pathLst>
                <a:path w="701" h="18047" fill="none" extrusionOk="0">
                  <a:moveTo>
                    <a:pt x="1" y="1"/>
                  </a:moveTo>
                  <a:lnTo>
                    <a:pt x="701" y="18046"/>
                  </a:lnTo>
                </a:path>
              </a:pathLst>
            </a:custGeom>
            <a:noFill/>
            <a:ln w="106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563650" y="1126625"/>
              <a:ext cx="1233150" cy="1099250"/>
            </a:xfrm>
            <a:custGeom>
              <a:avLst/>
              <a:gdLst/>
              <a:ahLst/>
              <a:cxnLst/>
              <a:rect l="l" t="t" r="r" b="b"/>
              <a:pathLst>
                <a:path w="49326" h="43970" extrusionOk="0">
                  <a:moveTo>
                    <a:pt x="30171" y="1"/>
                  </a:moveTo>
                  <a:cubicBezTo>
                    <a:pt x="26958" y="1"/>
                    <a:pt x="24669" y="1459"/>
                    <a:pt x="24669" y="1459"/>
                  </a:cubicBezTo>
                  <a:cubicBezTo>
                    <a:pt x="24669" y="1459"/>
                    <a:pt x="22382" y="6"/>
                    <a:pt x="19170" y="6"/>
                  </a:cubicBezTo>
                  <a:cubicBezTo>
                    <a:pt x="16978" y="6"/>
                    <a:pt x="14356" y="683"/>
                    <a:pt x="11735" y="2958"/>
                  </a:cubicBezTo>
                  <a:cubicBezTo>
                    <a:pt x="1" y="13156"/>
                    <a:pt x="9910" y="33475"/>
                    <a:pt x="3000" y="40686"/>
                  </a:cubicBezTo>
                  <a:cubicBezTo>
                    <a:pt x="3000" y="40686"/>
                    <a:pt x="4037" y="41036"/>
                    <a:pt x="5887" y="41511"/>
                  </a:cubicBezTo>
                  <a:lnTo>
                    <a:pt x="6036" y="41286"/>
                  </a:lnTo>
                  <a:cubicBezTo>
                    <a:pt x="6336" y="40798"/>
                    <a:pt x="6611" y="40311"/>
                    <a:pt x="6861" y="39799"/>
                  </a:cubicBezTo>
                  <a:cubicBezTo>
                    <a:pt x="7361" y="38749"/>
                    <a:pt x="7761" y="37662"/>
                    <a:pt x="8086" y="36549"/>
                  </a:cubicBezTo>
                  <a:lnTo>
                    <a:pt x="8086" y="36549"/>
                  </a:lnTo>
                  <a:cubicBezTo>
                    <a:pt x="8073" y="37737"/>
                    <a:pt x="7961" y="38924"/>
                    <a:pt x="7749" y="40086"/>
                  </a:cubicBezTo>
                  <a:cubicBezTo>
                    <a:pt x="7636" y="40686"/>
                    <a:pt x="7499" y="41273"/>
                    <a:pt x="7311" y="41861"/>
                  </a:cubicBezTo>
                  <a:cubicBezTo>
                    <a:pt x="8861" y="42223"/>
                    <a:pt x="10785" y="42610"/>
                    <a:pt x="12985" y="42960"/>
                  </a:cubicBezTo>
                  <a:cubicBezTo>
                    <a:pt x="13060" y="42835"/>
                    <a:pt x="13110" y="42698"/>
                    <a:pt x="13160" y="42573"/>
                  </a:cubicBezTo>
                  <a:cubicBezTo>
                    <a:pt x="13285" y="42260"/>
                    <a:pt x="13385" y="41936"/>
                    <a:pt x="13472" y="41611"/>
                  </a:cubicBezTo>
                  <a:cubicBezTo>
                    <a:pt x="13635" y="40936"/>
                    <a:pt x="13772" y="40261"/>
                    <a:pt x="13859" y="39574"/>
                  </a:cubicBezTo>
                  <a:cubicBezTo>
                    <a:pt x="13972" y="40273"/>
                    <a:pt x="14047" y="40973"/>
                    <a:pt x="14084" y="41673"/>
                  </a:cubicBezTo>
                  <a:cubicBezTo>
                    <a:pt x="14109" y="42036"/>
                    <a:pt x="14109" y="42398"/>
                    <a:pt x="14084" y="42773"/>
                  </a:cubicBezTo>
                  <a:cubicBezTo>
                    <a:pt x="14072" y="42885"/>
                    <a:pt x="14059" y="43010"/>
                    <a:pt x="14047" y="43123"/>
                  </a:cubicBezTo>
                  <a:cubicBezTo>
                    <a:pt x="17366" y="43609"/>
                    <a:pt x="21267" y="43969"/>
                    <a:pt x="25512" y="43969"/>
                  </a:cubicBezTo>
                  <a:cubicBezTo>
                    <a:pt x="28362" y="43969"/>
                    <a:pt x="31367" y="43807"/>
                    <a:pt x="34454" y="43410"/>
                  </a:cubicBezTo>
                  <a:cubicBezTo>
                    <a:pt x="34354" y="42023"/>
                    <a:pt x="34304" y="40636"/>
                    <a:pt x="34292" y="39261"/>
                  </a:cubicBezTo>
                  <a:lnTo>
                    <a:pt x="34292" y="39261"/>
                  </a:lnTo>
                  <a:cubicBezTo>
                    <a:pt x="34641" y="40611"/>
                    <a:pt x="35041" y="41961"/>
                    <a:pt x="35479" y="43273"/>
                  </a:cubicBezTo>
                  <a:cubicBezTo>
                    <a:pt x="37353" y="42998"/>
                    <a:pt x="39265" y="42648"/>
                    <a:pt x="41177" y="42185"/>
                  </a:cubicBezTo>
                  <a:cubicBezTo>
                    <a:pt x="41127" y="41973"/>
                    <a:pt x="41090" y="41773"/>
                    <a:pt x="41040" y="41561"/>
                  </a:cubicBezTo>
                  <a:cubicBezTo>
                    <a:pt x="40902" y="40861"/>
                    <a:pt x="40802" y="40161"/>
                    <a:pt x="40715" y="39461"/>
                  </a:cubicBezTo>
                  <a:cubicBezTo>
                    <a:pt x="40552" y="38074"/>
                    <a:pt x="40440" y="36687"/>
                    <a:pt x="40365" y="35300"/>
                  </a:cubicBezTo>
                  <a:lnTo>
                    <a:pt x="40365" y="35300"/>
                  </a:lnTo>
                  <a:cubicBezTo>
                    <a:pt x="40740" y="36637"/>
                    <a:pt x="41165" y="37949"/>
                    <a:pt x="41627" y="39249"/>
                  </a:cubicBezTo>
                  <a:cubicBezTo>
                    <a:pt x="41865" y="39899"/>
                    <a:pt x="42102" y="40536"/>
                    <a:pt x="42377" y="41148"/>
                  </a:cubicBezTo>
                  <a:cubicBezTo>
                    <a:pt x="42477" y="41361"/>
                    <a:pt x="42589" y="41586"/>
                    <a:pt x="42689" y="41798"/>
                  </a:cubicBezTo>
                  <a:cubicBezTo>
                    <a:pt x="43902" y="41461"/>
                    <a:pt x="45114" y="41098"/>
                    <a:pt x="46338" y="40673"/>
                  </a:cubicBezTo>
                  <a:cubicBezTo>
                    <a:pt x="39428" y="33475"/>
                    <a:pt x="49325" y="13156"/>
                    <a:pt x="37603" y="2958"/>
                  </a:cubicBezTo>
                  <a:cubicBezTo>
                    <a:pt x="34984" y="679"/>
                    <a:pt x="32363" y="1"/>
                    <a:pt x="301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63950" y="1569225"/>
              <a:ext cx="203400" cy="185300"/>
            </a:xfrm>
            <a:custGeom>
              <a:avLst/>
              <a:gdLst/>
              <a:ahLst/>
              <a:cxnLst/>
              <a:rect l="l" t="t" r="r" b="b"/>
              <a:pathLst>
                <a:path w="8136" h="7412" extrusionOk="0">
                  <a:moveTo>
                    <a:pt x="4068" y="0"/>
                  </a:moveTo>
                  <a:cubicBezTo>
                    <a:pt x="3121" y="0"/>
                    <a:pt x="2174" y="363"/>
                    <a:pt x="1450" y="1088"/>
                  </a:cubicBezTo>
                  <a:cubicBezTo>
                    <a:pt x="0" y="2537"/>
                    <a:pt x="0" y="4874"/>
                    <a:pt x="1450" y="6324"/>
                  </a:cubicBezTo>
                  <a:cubicBezTo>
                    <a:pt x="2174" y="7049"/>
                    <a:pt x="3121" y="7411"/>
                    <a:pt x="4068" y="7411"/>
                  </a:cubicBezTo>
                  <a:cubicBezTo>
                    <a:pt x="5014" y="7411"/>
                    <a:pt x="5961" y="7049"/>
                    <a:pt x="6686" y="6324"/>
                  </a:cubicBezTo>
                  <a:cubicBezTo>
                    <a:pt x="8135" y="4874"/>
                    <a:pt x="8135" y="2537"/>
                    <a:pt x="6686" y="1088"/>
                  </a:cubicBezTo>
                  <a:cubicBezTo>
                    <a:pt x="5961" y="363"/>
                    <a:pt x="5014" y="0"/>
                    <a:pt x="4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705500" y="1583275"/>
              <a:ext cx="104975" cy="56275"/>
            </a:xfrm>
            <a:custGeom>
              <a:avLst/>
              <a:gdLst/>
              <a:ahLst/>
              <a:cxnLst/>
              <a:rect l="l" t="t" r="r" b="b"/>
              <a:pathLst>
                <a:path w="4199" h="2251" fill="none" extrusionOk="0">
                  <a:moveTo>
                    <a:pt x="0" y="2250"/>
                  </a:moveTo>
                  <a:cubicBezTo>
                    <a:pt x="637" y="501"/>
                    <a:pt x="2874" y="1"/>
                    <a:pt x="4199" y="1300"/>
                  </a:cubicBez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1496850" y="1569225"/>
              <a:ext cx="210275" cy="185275"/>
            </a:xfrm>
            <a:custGeom>
              <a:avLst/>
              <a:gdLst/>
              <a:ahLst/>
              <a:cxnLst/>
              <a:rect l="l" t="t" r="r" b="b"/>
              <a:pathLst>
                <a:path w="8411" h="7411" extrusionOk="0">
                  <a:moveTo>
                    <a:pt x="4198" y="1"/>
                  </a:moveTo>
                  <a:cubicBezTo>
                    <a:pt x="2751" y="1"/>
                    <a:pt x="1380" y="855"/>
                    <a:pt x="788" y="2275"/>
                  </a:cubicBezTo>
                  <a:cubicBezTo>
                    <a:pt x="0" y="4162"/>
                    <a:pt x="888" y="6336"/>
                    <a:pt x="2775" y="7124"/>
                  </a:cubicBezTo>
                  <a:cubicBezTo>
                    <a:pt x="3241" y="7318"/>
                    <a:pt x="3725" y="7410"/>
                    <a:pt x="4201" y="7410"/>
                  </a:cubicBezTo>
                  <a:cubicBezTo>
                    <a:pt x="5652" y="7410"/>
                    <a:pt x="7031" y="6554"/>
                    <a:pt x="7623" y="5124"/>
                  </a:cubicBezTo>
                  <a:cubicBezTo>
                    <a:pt x="8411" y="3237"/>
                    <a:pt x="7523" y="1075"/>
                    <a:pt x="5624" y="288"/>
                  </a:cubicBezTo>
                  <a:cubicBezTo>
                    <a:pt x="5157" y="93"/>
                    <a:pt x="4673" y="1"/>
                    <a:pt x="41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1557150" y="1582975"/>
              <a:ext cx="105300" cy="56575"/>
            </a:xfrm>
            <a:custGeom>
              <a:avLst/>
              <a:gdLst/>
              <a:ahLst/>
              <a:cxnLst/>
              <a:rect l="l" t="t" r="r" b="b"/>
              <a:pathLst>
                <a:path w="4212" h="2263" fill="none" extrusionOk="0">
                  <a:moveTo>
                    <a:pt x="4212" y="2262"/>
                  </a:moveTo>
                  <a:cubicBezTo>
                    <a:pt x="3574" y="513"/>
                    <a:pt x="1325" y="0"/>
                    <a:pt x="0" y="1312"/>
                  </a:cubicBez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1499650" y="1495500"/>
              <a:ext cx="140625" cy="355225"/>
            </a:xfrm>
            <a:custGeom>
              <a:avLst/>
              <a:gdLst/>
              <a:ahLst/>
              <a:cxnLst/>
              <a:rect l="l" t="t" r="r" b="b"/>
              <a:pathLst>
                <a:path w="5625" h="14209" extrusionOk="0">
                  <a:moveTo>
                    <a:pt x="2163" y="0"/>
                  </a:moveTo>
                  <a:lnTo>
                    <a:pt x="1" y="12847"/>
                  </a:lnTo>
                  <a:lnTo>
                    <a:pt x="3862" y="14209"/>
                  </a:lnTo>
                  <a:cubicBezTo>
                    <a:pt x="5624" y="8710"/>
                    <a:pt x="4712" y="1362"/>
                    <a:pt x="4712" y="1362"/>
                  </a:cubicBezTo>
                  <a:lnTo>
                    <a:pt x="2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1018850" y="1926950"/>
              <a:ext cx="331500" cy="354375"/>
            </a:xfrm>
            <a:custGeom>
              <a:avLst/>
              <a:gdLst/>
              <a:ahLst/>
              <a:cxnLst/>
              <a:rect l="l" t="t" r="r" b="b"/>
              <a:pathLst>
                <a:path w="13260" h="14175" extrusionOk="0">
                  <a:moveTo>
                    <a:pt x="1113" y="0"/>
                  </a:moveTo>
                  <a:lnTo>
                    <a:pt x="0" y="12834"/>
                  </a:lnTo>
                  <a:cubicBezTo>
                    <a:pt x="0" y="12834"/>
                    <a:pt x="2924" y="14175"/>
                    <a:pt x="6895" y="14175"/>
                  </a:cubicBezTo>
                  <a:cubicBezTo>
                    <a:pt x="8839" y="14175"/>
                    <a:pt x="11033" y="13854"/>
                    <a:pt x="13259" y="12897"/>
                  </a:cubicBezTo>
                  <a:lnTo>
                    <a:pt x="12147" y="0"/>
                  </a:lnTo>
                  <a:close/>
                </a:path>
              </a:pathLst>
            </a:custGeom>
            <a:solidFill>
              <a:srgbClr val="FFC5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1028225" y="2065975"/>
              <a:ext cx="307425" cy="73425"/>
            </a:xfrm>
            <a:custGeom>
              <a:avLst/>
              <a:gdLst/>
              <a:ahLst/>
              <a:cxnLst/>
              <a:rect l="l" t="t" r="r" b="b"/>
              <a:pathLst>
                <a:path w="12297" h="2937" extrusionOk="0">
                  <a:moveTo>
                    <a:pt x="12247" y="0"/>
                  </a:moveTo>
                  <a:cubicBezTo>
                    <a:pt x="10372" y="887"/>
                    <a:pt x="8311" y="1362"/>
                    <a:pt x="6224" y="1362"/>
                  </a:cubicBezTo>
                  <a:cubicBezTo>
                    <a:pt x="4162" y="1350"/>
                    <a:pt x="2125" y="900"/>
                    <a:pt x="250" y="13"/>
                  </a:cubicBezTo>
                  <a:lnTo>
                    <a:pt x="0" y="2937"/>
                  </a:lnTo>
                  <a:cubicBezTo>
                    <a:pt x="8960" y="2937"/>
                    <a:pt x="12297" y="438"/>
                    <a:pt x="12297" y="438"/>
                  </a:cubicBezTo>
                  <a:lnTo>
                    <a:pt x="12247" y="0"/>
                  </a:lnTo>
                  <a:close/>
                </a:path>
              </a:pathLst>
            </a:custGeom>
            <a:solidFill>
              <a:srgbClr val="FFA6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787025" y="1186200"/>
              <a:ext cx="793575" cy="913850"/>
            </a:xfrm>
            <a:custGeom>
              <a:avLst/>
              <a:gdLst/>
              <a:ahLst/>
              <a:cxnLst/>
              <a:rect l="l" t="t" r="r" b="b"/>
              <a:pathLst>
                <a:path w="31743" h="36554" extrusionOk="0">
                  <a:moveTo>
                    <a:pt x="15872" y="1"/>
                  </a:moveTo>
                  <a:cubicBezTo>
                    <a:pt x="7111" y="1"/>
                    <a:pt x="1" y="8186"/>
                    <a:pt x="1" y="18271"/>
                  </a:cubicBezTo>
                  <a:cubicBezTo>
                    <a:pt x="1" y="28368"/>
                    <a:pt x="7111" y="36553"/>
                    <a:pt x="15872" y="36553"/>
                  </a:cubicBezTo>
                  <a:cubicBezTo>
                    <a:pt x="24644" y="36553"/>
                    <a:pt x="31742" y="28368"/>
                    <a:pt x="31742" y="18271"/>
                  </a:cubicBezTo>
                  <a:cubicBezTo>
                    <a:pt x="31742" y="8186"/>
                    <a:pt x="24644" y="1"/>
                    <a:pt x="15872" y="1"/>
                  </a:cubicBezTo>
                  <a:close/>
                </a:path>
              </a:pathLst>
            </a:custGeom>
            <a:solidFill>
              <a:srgbClr val="FFC5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774850" y="1185300"/>
              <a:ext cx="408975" cy="387700"/>
            </a:xfrm>
            <a:custGeom>
              <a:avLst/>
              <a:gdLst/>
              <a:ahLst/>
              <a:cxnLst/>
              <a:rect l="l" t="t" r="r" b="b"/>
              <a:pathLst>
                <a:path w="16359" h="15508" extrusionOk="0">
                  <a:moveTo>
                    <a:pt x="15213" y="0"/>
                  </a:moveTo>
                  <a:cubicBezTo>
                    <a:pt x="12729" y="0"/>
                    <a:pt x="6864" y="446"/>
                    <a:pt x="4299" y="4448"/>
                  </a:cubicBezTo>
                  <a:cubicBezTo>
                    <a:pt x="1013" y="9609"/>
                    <a:pt x="0" y="14058"/>
                    <a:pt x="675" y="15507"/>
                  </a:cubicBezTo>
                  <a:cubicBezTo>
                    <a:pt x="675" y="15507"/>
                    <a:pt x="4237" y="10909"/>
                    <a:pt x="7773" y="10909"/>
                  </a:cubicBezTo>
                  <a:cubicBezTo>
                    <a:pt x="11310" y="10909"/>
                    <a:pt x="14746" y="8484"/>
                    <a:pt x="16321" y="6422"/>
                  </a:cubicBezTo>
                  <a:lnTo>
                    <a:pt x="16359" y="37"/>
                  </a:lnTo>
                  <a:cubicBezTo>
                    <a:pt x="16359" y="37"/>
                    <a:pt x="15924" y="0"/>
                    <a:pt x="15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1182250" y="1185300"/>
              <a:ext cx="410525" cy="387700"/>
            </a:xfrm>
            <a:custGeom>
              <a:avLst/>
              <a:gdLst/>
              <a:ahLst/>
              <a:cxnLst/>
              <a:rect l="l" t="t" r="r" b="b"/>
              <a:pathLst>
                <a:path w="16421" h="15508" extrusionOk="0">
                  <a:moveTo>
                    <a:pt x="1144" y="0"/>
                  </a:moveTo>
                  <a:cubicBezTo>
                    <a:pt x="434" y="0"/>
                    <a:pt x="0" y="37"/>
                    <a:pt x="0" y="37"/>
                  </a:cubicBezTo>
                  <a:lnTo>
                    <a:pt x="38" y="6422"/>
                  </a:lnTo>
                  <a:cubicBezTo>
                    <a:pt x="1612" y="8484"/>
                    <a:pt x="5061" y="10909"/>
                    <a:pt x="8585" y="10909"/>
                  </a:cubicBezTo>
                  <a:cubicBezTo>
                    <a:pt x="12122" y="10909"/>
                    <a:pt x="15746" y="15507"/>
                    <a:pt x="15746" y="15507"/>
                  </a:cubicBezTo>
                  <a:cubicBezTo>
                    <a:pt x="16421" y="14058"/>
                    <a:pt x="15346" y="9609"/>
                    <a:pt x="12047" y="4448"/>
                  </a:cubicBezTo>
                  <a:cubicBezTo>
                    <a:pt x="9482" y="446"/>
                    <a:pt x="3625" y="0"/>
                    <a:pt x="1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1231925" y="1838850"/>
              <a:ext cx="76250" cy="35950"/>
            </a:xfrm>
            <a:custGeom>
              <a:avLst/>
              <a:gdLst/>
              <a:ahLst/>
              <a:cxnLst/>
              <a:rect l="l" t="t" r="r" b="b"/>
              <a:pathLst>
                <a:path w="3050" h="1438" fill="none" extrusionOk="0">
                  <a:moveTo>
                    <a:pt x="0" y="1437"/>
                  </a:moveTo>
                  <a:cubicBezTo>
                    <a:pt x="700" y="487"/>
                    <a:pt x="1887" y="0"/>
                    <a:pt x="3049" y="200"/>
                  </a:cubicBez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996350" y="1587650"/>
              <a:ext cx="29400" cy="40325"/>
            </a:xfrm>
            <a:custGeom>
              <a:avLst/>
              <a:gdLst/>
              <a:ahLst/>
              <a:cxnLst/>
              <a:rect l="l" t="t" r="r" b="b"/>
              <a:pathLst>
                <a:path w="1176" h="1613" extrusionOk="0">
                  <a:moveTo>
                    <a:pt x="588" y="1"/>
                  </a:moveTo>
                  <a:cubicBezTo>
                    <a:pt x="263" y="1"/>
                    <a:pt x="1" y="363"/>
                    <a:pt x="1" y="813"/>
                  </a:cubicBezTo>
                  <a:cubicBezTo>
                    <a:pt x="1" y="1250"/>
                    <a:pt x="263" y="1613"/>
                    <a:pt x="588" y="1613"/>
                  </a:cubicBezTo>
                  <a:cubicBezTo>
                    <a:pt x="913" y="1613"/>
                    <a:pt x="1175" y="1250"/>
                    <a:pt x="1175" y="813"/>
                  </a:cubicBezTo>
                  <a:cubicBezTo>
                    <a:pt x="1175" y="363"/>
                    <a:pt x="913" y="1"/>
                    <a:pt x="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1342200" y="1587650"/>
              <a:ext cx="29400" cy="40325"/>
            </a:xfrm>
            <a:custGeom>
              <a:avLst/>
              <a:gdLst/>
              <a:ahLst/>
              <a:cxnLst/>
              <a:rect l="l" t="t" r="r" b="b"/>
              <a:pathLst>
                <a:path w="1176" h="1613" extrusionOk="0">
                  <a:moveTo>
                    <a:pt x="588" y="1"/>
                  </a:moveTo>
                  <a:cubicBezTo>
                    <a:pt x="263" y="1"/>
                    <a:pt x="0" y="363"/>
                    <a:pt x="0" y="801"/>
                  </a:cubicBezTo>
                  <a:cubicBezTo>
                    <a:pt x="0" y="1250"/>
                    <a:pt x="263" y="1613"/>
                    <a:pt x="588" y="1613"/>
                  </a:cubicBezTo>
                  <a:cubicBezTo>
                    <a:pt x="913" y="1613"/>
                    <a:pt x="1175" y="1250"/>
                    <a:pt x="1175" y="801"/>
                  </a:cubicBezTo>
                  <a:cubicBezTo>
                    <a:pt x="1175" y="363"/>
                    <a:pt x="913" y="1"/>
                    <a:pt x="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1165375" y="1652950"/>
              <a:ext cx="32500" cy="75625"/>
            </a:xfrm>
            <a:custGeom>
              <a:avLst/>
              <a:gdLst/>
              <a:ahLst/>
              <a:cxnLst/>
              <a:rect l="l" t="t" r="r" b="b"/>
              <a:pathLst>
                <a:path w="1300" h="3025" fill="none" extrusionOk="0">
                  <a:moveTo>
                    <a:pt x="550" y="1"/>
                  </a:moveTo>
                  <a:cubicBezTo>
                    <a:pt x="550" y="1"/>
                    <a:pt x="0" y="2862"/>
                    <a:pt x="263" y="2937"/>
                  </a:cubicBezTo>
                  <a:cubicBezTo>
                    <a:pt x="525" y="3025"/>
                    <a:pt x="1300" y="2937"/>
                    <a:pt x="1300" y="2937"/>
                  </a:cubicBez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863250" y="1677325"/>
              <a:ext cx="133125" cy="114025"/>
            </a:xfrm>
            <a:custGeom>
              <a:avLst/>
              <a:gdLst/>
              <a:ahLst/>
              <a:cxnLst/>
              <a:rect l="l" t="t" r="r" b="b"/>
              <a:pathLst>
                <a:path w="5325" h="4561" extrusionOk="0">
                  <a:moveTo>
                    <a:pt x="3050" y="0"/>
                  </a:moveTo>
                  <a:cubicBezTo>
                    <a:pt x="1013" y="0"/>
                    <a:pt x="1" y="2462"/>
                    <a:pt x="1438" y="3887"/>
                  </a:cubicBezTo>
                  <a:cubicBezTo>
                    <a:pt x="1899" y="4352"/>
                    <a:pt x="2470" y="4561"/>
                    <a:pt x="3030" y="4561"/>
                  </a:cubicBezTo>
                  <a:cubicBezTo>
                    <a:pt x="4199" y="4561"/>
                    <a:pt x="5325" y="3652"/>
                    <a:pt x="5325" y="2275"/>
                  </a:cubicBezTo>
                  <a:cubicBezTo>
                    <a:pt x="5325" y="1025"/>
                    <a:pt x="4300" y="0"/>
                    <a:pt x="3050" y="0"/>
                  </a:cubicBezTo>
                  <a:close/>
                </a:path>
              </a:pathLst>
            </a:custGeom>
            <a:solidFill>
              <a:srgbClr val="FFA6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1371575" y="1677325"/>
              <a:ext cx="132800" cy="114025"/>
            </a:xfrm>
            <a:custGeom>
              <a:avLst/>
              <a:gdLst/>
              <a:ahLst/>
              <a:cxnLst/>
              <a:rect l="l" t="t" r="r" b="b"/>
              <a:pathLst>
                <a:path w="5312" h="4561" extrusionOk="0">
                  <a:moveTo>
                    <a:pt x="2262" y="0"/>
                  </a:moveTo>
                  <a:cubicBezTo>
                    <a:pt x="1012" y="13"/>
                    <a:pt x="0" y="1025"/>
                    <a:pt x="0" y="2275"/>
                  </a:cubicBezTo>
                  <a:cubicBezTo>
                    <a:pt x="0" y="3652"/>
                    <a:pt x="1120" y="4561"/>
                    <a:pt x="2289" y="4561"/>
                  </a:cubicBezTo>
                  <a:cubicBezTo>
                    <a:pt x="2850" y="4561"/>
                    <a:pt x="3421" y="4352"/>
                    <a:pt x="3887" y="3887"/>
                  </a:cubicBezTo>
                  <a:cubicBezTo>
                    <a:pt x="5311" y="2450"/>
                    <a:pt x="4299" y="0"/>
                    <a:pt x="2262" y="0"/>
                  </a:cubicBezTo>
                  <a:close/>
                </a:path>
              </a:pathLst>
            </a:custGeom>
            <a:solidFill>
              <a:srgbClr val="FFA6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1102250" y="1473000"/>
              <a:ext cx="32850" cy="19700"/>
            </a:xfrm>
            <a:custGeom>
              <a:avLst/>
              <a:gdLst/>
              <a:ahLst/>
              <a:cxnLst/>
              <a:rect l="l" t="t" r="r" b="b"/>
              <a:pathLst>
                <a:path w="1314" h="788" extrusionOk="0">
                  <a:moveTo>
                    <a:pt x="651" y="1"/>
                  </a:moveTo>
                  <a:cubicBezTo>
                    <a:pt x="288" y="1"/>
                    <a:pt x="1" y="175"/>
                    <a:pt x="1" y="400"/>
                  </a:cubicBezTo>
                  <a:cubicBezTo>
                    <a:pt x="1" y="613"/>
                    <a:pt x="288" y="788"/>
                    <a:pt x="651" y="788"/>
                  </a:cubicBezTo>
                  <a:cubicBezTo>
                    <a:pt x="1026" y="788"/>
                    <a:pt x="1313" y="613"/>
                    <a:pt x="1313" y="400"/>
                  </a:cubicBezTo>
                  <a:cubicBezTo>
                    <a:pt x="1313" y="175"/>
                    <a:pt x="1026" y="1"/>
                    <a:pt x="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1207550" y="1528600"/>
              <a:ext cx="32825" cy="19725"/>
            </a:xfrm>
            <a:custGeom>
              <a:avLst/>
              <a:gdLst/>
              <a:ahLst/>
              <a:cxnLst/>
              <a:rect l="l" t="t" r="r" b="b"/>
              <a:pathLst>
                <a:path w="1313" h="789" extrusionOk="0">
                  <a:moveTo>
                    <a:pt x="663" y="1"/>
                  </a:moveTo>
                  <a:cubicBezTo>
                    <a:pt x="288" y="1"/>
                    <a:pt x="0" y="176"/>
                    <a:pt x="0" y="401"/>
                  </a:cubicBezTo>
                  <a:cubicBezTo>
                    <a:pt x="0" y="613"/>
                    <a:pt x="288" y="788"/>
                    <a:pt x="663" y="788"/>
                  </a:cubicBezTo>
                  <a:cubicBezTo>
                    <a:pt x="1025" y="788"/>
                    <a:pt x="1312" y="613"/>
                    <a:pt x="1312" y="401"/>
                  </a:cubicBezTo>
                  <a:cubicBezTo>
                    <a:pt x="1312" y="176"/>
                    <a:pt x="1025" y="1"/>
                    <a:pt x="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1102250" y="2024725"/>
              <a:ext cx="33150" cy="19700"/>
            </a:xfrm>
            <a:custGeom>
              <a:avLst/>
              <a:gdLst/>
              <a:ahLst/>
              <a:cxnLst/>
              <a:rect l="l" t="t" r="r" b="b"/>
              <a:pathLst>
                <a:path w="1326" h="788" extrusionOk="0">
                  <a:moveTo>
                    <a:pt x="663" y="1"/>
                  </a:moveTo>
                  <a:cubicBezTo>
                    <a:pt x="301" y="1"/>
                    <a:pt x="1" y="188"/>
                    <a:pt x="1" y="401"/>
                  </a:cubicBezTo>
                  <a:cubicBezTo>
                    <a:pt x="1" y="613"/>
                    <a:pt x="301" y="788"/>
                    <a:pt x="663" y="788"/>
                  </a:cubicBezTo>
                  <a:cubicBezTo>
                    <a:pt x="1026" y="788"/>
                    <a:pt x="1326" y="613"/>
                    <a:pt x="1326" y="401"/>
                  </a:cubicBezTo>
                  <a:cubicBezTo>
                    <a:pt x="1326" y="188"/>
                    <a:pt x="1026" y="1"/>
                    <a:pt x="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1237225" y="1952550"/>
              <a:ext cx="32825" cy="19725"/>
            </a:xfrm>
            <a:custGeom>
              <a:avLst/>
              <a:gdLst/>
              <a:ahLst/>
              <a:cxnLst/>
              <a:rect l="l" t="t" r="r" b="b"/>
              <a:pathLst>
                <a:path w="1313" h="789" extrusionOk="0">
                  <a:moveTo>
                    <a:pt x="650" y="1"/>
                  </a:moveTo>
                  <a:cubicBezTo>
                    <a:pt x="300" y="1"/>
                    <a:pt x="1" y="176"/>
                    <a:pt x="1" y="401"/>
                  </a:cubicBezTo>
                  <a:cubicBezTo>
                    <a:pt x="1" y="613"/>
                    <a:pt x="288" y="788"/>
                    <a:pt x="650" y="788"/>
                  </a:cubicBezTo>
                  <a:cubicBezTo>
                    <a:pt x="1013" y="788"/>
                    <a:pt x="1313" y="613"/>
                    <a:pt x="1313" y="401"/>
                  </a:cubicBezTo>
                  <a:cubicBezTo>
                    <a:pt x="1313" y="176"/>
                    <a:pt x="1013" y="1"/>
                    <a:pt x="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916675" y="1865075"/>
              <a:ext cx="32850" cy="19725"/>
            </a:xfrm>
            <a:custGeom>
              <a:avLst/>
              <a:gdLst/>
              <a:ahLst/>
              <a:cxnLst/>
              <a:rect l="l" t="t" r="r" b="b"/>
              <a:pathLst>
                <a:path w="1314" h="789" extrusionOk="0">
                  <a:moveTo>
                    <a:pt x="651" y="1"/>
                  </a:moveTo>
                  <a:cubicBezTo>
                    <a:pt x="288" y="1"/>
                    <a:pt x="1" y="176"/>
                    <a:pt x="1" y="388"/>
                  </a:cubicBezTo>
                  <a:cubicBezTo>
                    <a:pt x="1" y="613"/>
                    <a:pt x="288" y="788"/>
                    <a:pt x="651" y="788"/>
                  </a:cubicBezTo>
                  <a:cubicBezTo>
                    <a:pt x="1026" y="788"/>
                    <a:pt x="1313" y="613"/>
                    <a:pt x="1313" y="388"/>
                  </a:cubicBezTo>
                  <a:cubicBezTo>
                    <a:pt x="1313" y="176"/>
                    <a:pt x="1026" y="1"/>
                    <a:pt x="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1447800" y="1874775"/>
              <a:ext cx="32825" cy="19700"/>
            </a:xfrm>
            <a:custGeom>
              <a:avLst/>
              <a:gdLst/>
              <a:ahLst/>
              <a:cxnLst/>
              <a:rect l="l" t="t" r="r" b="b"/>
              <a:pathLst>
                <a:path w="1313" h="788" extrusionOk="0">
                  <a:moveTo>
                    <a:pt x="663" y="0"/>
                  </a:moveTo>
                  <a:cubicBezTo>
                    <a:pt x="288" y="0"/>
                    <a:pt x="0" y="175"/>
                    <a:pt x="0" y="400"/>
                  </a:cubicBezTo>
                  <a:cubicBezTo>
                    <a:pt x="0" y="613"/>
                    <a:pt x="288" y="788"/>
                    <a:pt x="650" y="788"/>
                  </a:cubicBezTo>
                  <a:cubicBezTo>
                    <a:pt x="1013" y="788"/>
                    <a:pt x="1312" y="613"/>
                    <a:pt x="1312" y="400"/>
                  </a:cubicBezTo>
                  <a:cubicBezTo>
                    <a:pt x="1312" y="175"/>
                    <a:pt x="1025" y="0"/>
                    <a:pt x="6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1319075" y="1901325"/>
              <a:ext cx="19075" cy="11575"/>
            </a:xfrm>
            <a:custGeom>
              <a:avLst/>
              <a:gdLst/>
              <a:ahLst/>
              <a:cxnLst/>
              <a:rect l="l" t="t" r="r" b="b"/>
              <a:pathLst>
                <a:path w="763" h="463" extrusionOk="0">
                  <a:moveTo>
                    <a:pt x="376" y="0"/>
                  </a:moveTo>
                  <a:cubicBezTo>
                    <a:pt x="163" y="0"/>
                    <a:pt x="1" y="100"/>
                    <a:pt x="1" y="238"/>
                  </a:cubicBezTo>
                  <a:cubicBezTo>
                    <a:pt x="1" y="363"/>
                    <a:pt x="163" y="463"/>
                    <a:pt x="376" y="463"/>
                  </a:cubicBezTo>
                  <a:cubicBezTo>
                    <a:pt x="588" y="463"/>
                    <a:pt x="763" y="363"/>
                    <a:pt x="763" y="238"/>
                  </a:cubicBezTo>
                  <a:cubicBezTo>
                    <a:pt x="763" y="100"/>
                    <a:pt x="588" y="0"/>
                    <a:pt x="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1490275" y="1622325"/>
              <a:ext cx="19100" cy="11275"/>
            </a:xfrm>
            <a:custGeom>
              <a:avLst/>
              <a:gdLst/>
              <a:ahLst/>
              <a:cxnLst/>
              <a:rect l="l" t="t" r="r" b="b"/>
              <a:pathLst>
                <a:path w="764" h="451" extrusionOk="0">
                  <a:moveTo>
                    <a:pt x="376" y="1"/>
                  </a:moveTo>
                  <a:cubicBezTo>
                    <a:pt x="163" y="1"/>
                    <a:pt x="1" y="101"/>
                    <a:pt x="1" y="226"/>
                  </a:cubicBezTo>
                  <a:cubicBezTo>
                    <a:pt x="1" y="351"/>
                    <a:pt x="163" y="451"/>
                    <a:pt x="376" y="451"/>
                  </a:cubicBezTo>
                  <a:cubicBezTo>
                    <a:pt x="588" y="451"/>
                    <a:pt x="763" y="351"/>
                    <a:pt x="763" y="226"/>
                  </a:cubicBezTo>
                  <a:cubicBezTo>
                    <a:pt x="763" y="101"/>
                    <a:pt x="588" y="1"/>
                    <a:pt x="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1278775" y="2170000"/>
              <a:ext cx="19075" cy="11275"/>
            </a:xfrm>
            <a:custGeom>
              <a:avLst/>
              <a:gdLst/>
              <a:ahLst/>
              <a:cxnLst/>
              <a:rect l="l" t="t" r="r" b="b"/>
              <a:pathLst>
                <a:path w="763" h="451" extrusionOk="0">
                  <a:moveTo>
                    <a:pt x="388" y="1"/>
                  </a:moveTo>
                  <a:cubicBezTo>
                    <a:pt x="176" y="1"/>
                    <a:pt x="1" y="101"/>
                    <a:pt x="1" y="226"/>
                  </a:cubicBezTo>
                  <a:cubicBezTo>
                    <a:pt x="1" y="350"/>
                    <a:pt x="176" y="450"/>
                    <a:pt x="388" y="450"/>
                  </a:cubicBezTo>
                  <a:cubicBezTo>
                    <a:pt x="600" y="450"/>
                    <a:pt x="763" y="350"/>
                    <a:pt x="763" y="226"/>
                  </a:cubicBezTo>
                  <a:cubicBezTo>
                    <a:pt x="763" y="101"/>
                    <a:pt x="600" y="1"/>
                    <a:pt x="388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1197850" y="1676375"/>
              <a:ext cx="19400" cy="11275"/>
            </a:xfrm>
            <a:custGeom>
              <a:avLst/>
              <a:gdLst/>
              <a:ahLst/>
              <a:cxnLst/>
              <a:rect l="l" t="t" r="r" b="b"/>
              <a:pathLst>
                <a:path w="776" h="451" extrusionOk="0">
                  <a:moveTo>
                    <a:pt x="388" y="1"/>
                  </a:moveTo>
                  <a:cubicBezTo>
                    <a:pt x="176" y="1"/>
                    <a:pt x="1" y="101"/>
                    <a:pt x="1" y="226"/>
                  </a:cubicBezTo>
                  <a:cubicBezTo>
                    <a:pt x="1" y="351"/>
                    <a:pt x="176" y="451"/>
                    <a:pt x="388" y="451"/>
                  </a:cubicBezTo>
                  <a:cubicBezTo>
                    <a:pt x="601" y="451"/>
                    <a:pt x="776" y="351"/>
                    <a:pt x="776" y="226"/>
                  </a:cubicBezTo>
                  <a:cubicBezTo>
                    <a:pt x="776" y="101"/>
                    <a:pt x="601" y="1"/>
                    <a:pt x="3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1188500" y="1426450"/>
              <a:ext cx="19075" cy="11275"/>
            </a:xfrm>
            <a:custGeom>
              <a:avLst/>
              <a:gdLst/>
              <a:ahLst/>
              <a:cxnLst/>
              <a:rect l="l" t="t" r="r" b="b"/>
              <a:pathLst>
                <a:path w="763" h="451" extrusionOk="0">
                  <a:moveTo>
                    <a:pt x="375" y="1"/>
                  </a:moveTo>
                  <a:cubicBezTo>
                    <a:pt x="162" y="1"/>
                    <a:pt x="0" y="100"/>
                    <a:pt x="0" y="225"/>
                  </a:cubicBezTo>
                  <a:cubicBezTo>
                    <a:pt x="0" y="350"/>
                    <a:pt x="162" y="450"/>
                    <a:pt x="375" y="450"/>
                  </a:cubicBezTo>
                  <a:cubicBezTo>
                    <a:pt x="587" y="450"/>
                    <a:pt x="762" y="350"/>
                    <a:pt x="762" y="225"/>
                  </a:cubicBezTo>
                  <a:cubicBezTo>
                    <a:pt x="762" y="100"/>
                    <a:pt x="587" y="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1009150" y="1929450"/>
              <a:ext cx="19400" cy="11575"/>
            </a:xfrm>
            <a:custGeom>
              <a:avLst/>
              <a:gdLst/>
              <a:ahLst/>
              <a:cxnLst/>
              <a:rect l="l" t="t" r="r" b="b"/>
              <a:pathLst>
                <a:path w="776" h="463" extrusionOk="0">
                  <a:moveTo>
                    <a:pt x="388" y="0"/>
                  </a:moveTo>
                  <a:cubicBezTo>
                    <a:pt x="176" y="0"/>
                    <a:pt x="1" y="100"/>
                    <a:pt x="1" y="225"/>
                  </a:cubicBezTo>
                  <a:cubicBezTo>
                    <a:pt x="1" y="350"/>
                    <a:pt x="176" y="463"/>
                    <a:pt x="388" y="463"/>
                  </a:cubicBezTo>
                  <a:cubicBezTo>
                    <a:pt x="601" y="463"/>
                    <a:pt x="776" y="350"/>
                    <a:pt x="776" y="225"/>
                  </a:cubicBezTo>
                  <a:cubicBezTo>
                    <a:pt x="776" y="100"/>
                    <a:pt x="601" y="0"/>
                    <a:pt x="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1059775" y="1859150"/>
              <a:ext cx="19075" cy="11575"/>
            </a:xfrm>
            <a:custGeom>
              <a:avLst/>
              <a:gdLst/>
              <a:ahLst/>
              <a:cxnLst/>
              <a:rect l="l" t="t" r="r" b="b"/>
              <a:pathLst>
                <a:path w="763" h="463" extrusionOk="0">
                  <a:moveTo>
                    <a:pt x="388" y="0"/>
                  </a:moveTo>
                  <a:cubicBezTo>
                    <a:pt x="175" y="0"/>
                    <a:pt x="0" y="113"/>
                    <a:pt x="0" y="238"/>
                  </a:cubicBezTo>
                  <a:cubicBezTo>
                    <a:pt x="0" y="363"/>
                    <a:pt x="175" y="463"/>
                    <a:pt x="388" y="463"/>
                  </a:cubicBezTo>
                  <a:cubicBezTo>
                    <a:pt x="600" y="463"/>
                    <a:pt x="763" y="363"/>
                    <a:pt x="763" y="238"/>
                  </a:cubicBezTo>
                  <a:cubicBezTo>
                    <a:pt x="763" y="113"/>
                    <a:pt x="600" y="0"/>
                    <a:pt x="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864200" y="1592650"/>
              <a:ext cx="19075" cy="11275"/>
            </a:xfrm>
            <a:custGeom>
              <a:avLst/>
              <a:gdLst/>
              <a:ahLst/>
              <a:cxnLst/>
              <a:rect l="l" t="t" r="r" b="b"/>
              <a:pathLst>
                <a:path w="763" h="451" extrusionOk="0">
                  <a:moveTo>
                    <a:pt x="388" y="1"/>
                  </a:moveTo>
                  <a:cubicBezTo>
                    <a:pt x="175" y="1"/>
                    <a:pt x="0" y="101"/>
                    <a:pt x="0" y="226"/>
                  </a:cubicBezTo>
                  <a:cubicBezTo>
                    <a:pt x="0" y="351"/>
                    <a:pt x="175" y="451"/>
                    <a:pt x="388" y="451"/>
                  </a:cubicBezTo>
                  <a:cubicBezTo>
                    <a:pt x="600" y="451"/>
                    <a:pt x="763" y="351"/>
                    <a:pt x="763" y="226"/>
                  </a:cubicBezTo>
                  <a:cubicBezTo>
                    <a:pt x="763" y="101"/>
                    <a:pt x="600" y="1"/>
                    <a:pt x="3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38"/>
          <p:cNvGrpSpPr/>
          <p:nvPr/>
        </p:nvGrpSpPr>
        <p:grpSpPr>
          <a:xfrm>
            <a:off x="3194841" y="1104839"/>
            <a:ext cx="683792" cy="622995"/>
            <a:chOff x="4218000" y="884950"/>
            <a:chExt cx="609875" cy="555650"/>
          </a:xfrm>
        </p:grpSpPr>
        <p:sp>
          <p:nvSpPr>
            <p:cNvPr id="886" name="Google Shape;886;p38"/>
            <p:cNvSpPr/>
            <p:nvPr/>
          </p:nvSpPr>
          <p:spPr>
            <a:xfrm>
              <a:off x="4218000" y="884950"/>
              <a:ext cx="609875" cy="555650"/>
            </a:xfrm>
            <a:custGeom>
              <a:avLst/>
              <a:gdLst/>
              <a:ahLst/>
              <a:cxnLst/>
              <a:rect l="l" t="t" r="r" b="b"/>
              <a:pathLst>
                <a:path w="24395" h="22226" extrusionOk="0">
                  <a:moveTo>
                    <a:pt x="12202" y="1"/>
                  </a:moveTo>
                  <a:cubicBezTo>
                    <a:pt x="9358" y="1"/>
                    <a:pt x="6512" y="1085"/>
                    <a:pt x="4337" y="3253"/>
                  </a:cubicBezTo>
                  <a:cubicBezTo>
                    <a:pt x="1" y="7589"/>
                    <a:pt x="1" y="14625"/>
                    <a:pt x="4337" y="18974"/>
                  </a:cubicBezTo>
                  <a:cubicBezTo>
                    <a:pt x="6512" y="21142"/>
                    <a:pt x="9358" y="22226"/>
                    <a:pt x="12202" y="22226"/>
                  </a:cubicBezTo>
                  <a:cubicBezTo>
                    <a:pt x="15047" y="22226"/>
                    <a:pt x="17890" y="21142"/>
                    <a:pt x="20058" y="18974"/>
                  </a:cubicBezTo>
                  <a:cubicBezTo>
                    <a:pt x="24394" y="14625"/>
                    <a:pt x="24394" y="7589"/>
                    <a:pt x="20058" y="3253"/>
                  </a:cubicBezTo>
                  <a:cubicBezTo>
                    <a:pt x="17890" y="1085"/>
                    <a:pt x="15047" y="1"/>
                    <a:pt x="12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4398275" y="1069350"/>
              <a:ext cx="41250" cy="40950"/>
            </a:xfrm>
            <a:custGeom>
              <a:avLst/>
              <a:gdLst/>
              <a:ahLst/>
              <a:cxnLst/>
              <a:rect l="l" t="t" r="r" b="b"/>
              <a:pathLst>
                <a:path w="1650" h="1638" extrusionOk="0">
                  <a:moveTo>
                    <a:pt x="825" y="1"/>
                  </a:moveTo>
                  <a:cubicBezTo>
                    <a:pt x="375" y="1"/>
                    <a:pt x="0" y="376"/>
                    <a:pt x="0" y="826"/>
                  </a:cubicBezTo>
                  <a:cubicBezTo>
                    <a:pt x="0" y="1275"/>
                    <a:pt x="375" y="1638"/>
                    <a:pt x="825" y="1638"/>
                  </a:cubicBezTo>
                  <a:cubicBezTo>
                    <a:pt x="1275" y="1638"/>
                    <a:pt x="1650" y="1275"/>
                    <a:pt x="1650" y="826"/>
                  </a:cubicBezTo>
                  <a:cubicBezTo>
                    <a:pt x="1650" y="376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4405150" y="1079675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50" y="0"/>
                  </a:moveTo>
                  <a:cubicBezTo>
                    <a:pt x="188" y="0"/>
                    <a:pt x="0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4487625" y="1178700"/>
              <a:ext cx="41250" cy="40950"/>
            </a:xfrm>
            <a:custGeom>
              <a:avLst/>
              <a:gdLst/>
              <a:ahLst/>
              <a:cxnLst/>
              <a:rect l="l" t="t" r="r" b="b"/>
              <a:pathLst>
                <a:path w="1650" h="1638" extrusionOk="0">
                  <a:moveTo>
                    <a:pt x="825" y="1"/>
                  </a:moveTo>
                  <a:cubicBezTo>
                    <a:pt x="375" y="1"/>
                    <a:pt x="0" y="363"/>
                    <a:pt x="0" y="813"/>
                  </a:cubicBezTo>
                  <a:cubicBezTo>
                    <a:pt x="0" y="1275"/>
                    <a:pt x="375" y="1638"/>
                    <a:pt x="825" y="1638"/>
                  </a:cubicBezTo>
                  <a:cubicBezTo>
                    <a:pt x="1275" y="1638"/>
                    <a:pt x="1650" y="1275"/>
                    <a:pt x="1650" y="813"/>
                  </a:cubicBezTo>
                  <a:cubicBezTo>
                    <a:pt x="1650" y="363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4497925" y="1189025"/>
              <a:ext cx="20350" cy="20325"/>
            </a:xfrm>
            <a:custGeom>
              <a:avLst/>
              <a:gdLst/>
              <a:ahLst/>
              <a:cxnLst/>
              <a:rect l="l" t="t" r="r" b="b"/>
              <a:pathLst>
                <a:path w="814" h="813" extrusionOk="0">
                  <a:moveTo>
                    <a:pt x="413" y="0"/>
                  </a:moveTo>
                  <a:cubicBezTo>
                    <a:pt x="188" y="0"/>
                    <a:pt x="1" y="187"/>
                    <a:pt x="1" y="400"/>
                  </a:cubicBezTo>
                  <a:cubicBezTo>
                    <a:pt x="1" y="625"/>
                    <a:pt x="188" y="812"/>
                    <a:pt x="413" y="812"/>
                  </a:cubicBezTo>
                  <a:cubicBezTo>
                    <a:pt x="638" y="812"/>
                    <a:pt x="813" y="625"/>
                    <a:pt x="813" y="400"/>
                  </a:cubicBezTo>
                  <a:cubicBezTo>
                    <a:pt x="813" y="187"/>
                    <a:pt x="638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4521675" y="1079675"/>
              <a:ext cx="48150" cy="41000"/>
            </a:xfrm>
            <a:custGeom>
              <a:avLst/>
              <a:gdLst/>
              <a:ahLst/>
              <a:cxnLst/>
              <a:rect l="l" t="t" r="r" b="b"/>
              <a:pathLst>
                <a:path w="1926" h="1640" extrusionOk="0">
                  <a:moveTo>
                    <a:pt x="1100" y="0"/>
                  </a:moveTo>
                  <a:cubicBezTo>
                    <a:pt x="375" y="0"/>
                    <a:pt x="1" y="875"/>
                    <a:pt x="525" y="1400"/>
                  </a:cubicBezTo>
                  <a:cubicBezTo>
                    <a:pt x="691" y="1565"/>
                    <a:pt x="895" y="1639"/>
                    <a:pt x="1096" y="1639"/>
                  </a:cubicBezTo>
                  <a:cubicBezTo>
                    <a:pt x="1518" y="1639"/>
                    <a:pt x="1925" y="1312"/>
                    <a:pt x="1925" y="812"/>
                  </a:cubicBezTo>
                  <a:cubicBezTo>
                    <a:pt x="1925" y="363"/>
                    <a:pt x="1550" y="0"/>
                    <a:pt x="1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4535725" y="1089975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38" y="1"/>
                  </a:moveTo>
                  <a:cubicBezTo>
                    <a:pt x="176" y="1"/>
                    <a:pt x="1" y="438"/>
                    <a:pt x="251" y="688"/>
                  </a:cubicBezTo>
                  <a:cubicBezTo>
                    <a:pt x="336" y="773"/>
                    <a:pt x="439" y="811"/>
                    <a:pt x="540" y="811"/>
                  </a:cubicBezTo>
                  <a:cubicBezTo>
                    <a:pt x="751" y="811"/>
                    <a:pt x="951" y="646"/>
                    <a:pt x="951" y="400"/>
                  </a:cubicBezTo>
                  <a:cubicBezTo>
                    <a:pt x="951" y="176"/>
                    <a:pt x="763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4477625" y="978125"/>
              <a:ext cx="40950" cy="41275"/>
            </a:xfrm>
            <a:custGeom>
              <a:avLst/>
              <a:gdLst/>
              <a:ahLst/>
              <a:cxnLst/>
              <a:rect l="l" t="t" r="r" b="b"/>
              <a:pathLst>
                <a:path w="1638" h="1651" extrusionOk="0">
                  <a:moveTo>
                    <a:pt x="813" y="1"/>
                  </a:moveTo>
                  <a:cubicBezTo>
                    <a:pt x="363" y="1"/>
                    <a:pt x="0" y="376"/>
                    <a:pt x="0" y="826"/>
                  </a:cubicBezTo>
                  <a:cubicBezTo>
                    <a:pt x="0" y="1275"/>
                    <a:pt x="363" y="1650"/>
                    <a:pt x="813" y="1650"/>
                  </a:cubicBezTo>
                  <a:cubicBezTo>
                    <a:pt x="1275" y="1650"/>
                    <a:pt x="1638" y="1275"/>
                    <a:pt x="1638" y="826"/>
                  </a:cubicBezTo>
                  <a:cubicBezTo>
                    <a:pt x="1638" y="376"/>
                    <a:pt x="1275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4487925" y="988750"/>
              <a:ext cx="20350" cy="20325"/>
            </a:xfrm>
            <a:custGeom>
              <a:avLst/>
              <a:gdLst/>
              <a:ahLst/>
              <a:cxnLst/>
              <a:rect l="l" t="t" r="r" b="b"/>
              <a:pathLst>
                <a:path w="814" h="813" extrusionOk="0">
                  <a:moveTo>
                    <a:pt x="401" y="1"/>
                  </a:moveTo>
                  <a:cubicBezTo>
                    <a:pt x="188" y="1"/>
                    <a:pt x="1" y="176"/>
                    <a:pt x="1" y="401"/>
                  </a:cubicBezTo>
                  <a:cubicBezTo>
                    <a:pt x="1" y="626"/>
                    <a:pt x="188" y="813"/>
                    <a:pt x="401" y="813"/>
                  </a:cubicBezTo>
                  <a:cubicBezTo>
                    <a:pt x="626" y="813"/>
                    <a:pt x="813" y="626"/>
                    <a:pt x="813" y="401"/>
                  </a:cubicBezTo>
                  <a:cubicBezTo>
                    <a:pt x="813" y="176"/>
                    <a:pt x="626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4353900" y="1178700"/>
              <a:ext cx="47825" cy="41025"/>
            </a:xfrm>
            <a:custGeom>
              <a:avLst/>
              <a:gdLst/>
              <a:ahLst/>
              <a:cxnLst/>
              <a:rect l="l" t="t" r="r" b="b"/>
              <a:pathLst>
                <a:path w="1913" h="1641" extrusionOk="0">
                  <a:moveTo>
                    <a:pt x="1088" y="1"/>
                  </a:moveTo>
                  <a:cubicBezTo>
                    <a:pt x="363" y="1"/>
                    <a:pt x="1" y="888"/>
                    <a:pt x="513" y="1400"/>
                  </a:cubicBezTo>
                  <a:cubicBezTo>
                    <a:pt x="679" y="1566"/>
                    <a:pt x="884" y="1640"/>
                    <a:pt x="1085" y="1640"/>
                  </a:cubicBezTo>
                  <a:cubicBezTo>
                    <a:pt x="1507" y="1640"/>
                    <a:pt x="1913" y="1316"/>
                    <a:pt x="1913" y="825"/>
                  </a:cubicBezTo>
                  <a:cubicBezTo>
                    <a:pt x="1913" y="363"/>
                    <a:pt x="1550" y="1"/>
                    <a:pt x="10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4367650" y="118902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38" y="0"/>
                  </a:moveTo>
                  <a:cubicBezTo>
                    <a:pt x="176" y="0"/>
                    <a:pt x="1" y="437"/>
                    <a:pt x="251" y="700"/>
                  </a:cubicBezTo>
                  <a:cubicBezTo>
                    <a:pt x="335" y="781"/>
                    <a:pt x="439" y="817"/>
                    <a:pt x="539" y="817"/>
                  </a:cubicBezTo>
                  <a:cubicBezTo>
                    <a:pt x="750" y="817"/>
                    <a:pt x="950" y="658"/>
                    <a:pt x="950" y="412"/>
                  </a:cubicBezTo>
                  <a:cubicBezTo>
                    <a:pt x="950" y="187"/>
                    <a:pt x="763" y="0"/>
                    <a:pt x="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4408575" y="1286175"/>
              <a:ext cx="41275" cy="40950"/>
            </a:xfrm>
            <a:custGeom>
              <a:avLst/>
              <a:gdLst/>
              <a:ahLst/>
              <a:cxnLst/>
              <a:rect l="l" t="t" r="r" b="b"/>
              <a:pathLst>
                <a:path w="1651" h="1638" extrusionOk="0">
                  <a:moveTo>
                    <a:pt x="826" y="1"/>
                  </a:moveTo>
                  <a:cubicBezTo>
                    <a:pt x="376" y="1"/>
                    <a:pt x="1" y="363"/>
                    <a:pt x="1" y="813"/>
                  </a:cubicBezTo>
                  <a:cubicBezTo>
                    <a:pt x="1" y="1275"/>
                    <a:pt x="376" y="1638"/>
                    <a:pt x="826" y="1638"/>
                  </a:cubicBezTo>
                  <a:cubicBezTo>
                    <a:pt x="1275" y="1638"/>
                    <a:pt x="1650" y="1275"/>
                    <a:pt x="1650" y="813"/>
                  </a:cubicBezTo>
                  <a:cubicBezTo>
                    <a:pt x="1650" y="363"/>
                    <a:pt x="1275" y="1"/>
                    <a:pt x="8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4415775" y="1296475"/>
              <a:ext cx="23750" cy="20275"/>
            </a:xfrm>
            <a:custGeom>
              <a:avLst/>
              <a:gdLst/>
              <a:ahLst/>
              <a:cxnLst/>
              <a:rect l="l" t="t" r="r" b="b"/>
              <a:pathLst>
                <a:path w="950" h="811" extrusionOk="0">
                  <a:moveTo>
                    <a:pt x="538" y="1"/>
                  </a:moveTo>
                  <a:cubicBezTo>
                    <a:pt x="175" y="1"/>
                    <a:pt x="0" y="438"/>
                    <a:pt x="250" y="688"/>
                  </a:cubicBezTo>
                  <a:cubicBezTo>
                    <a:pt x="331" y="773"/>
                    <a:pt x="432" y="811"/>
                    <a:pt x="531" y="811"/>
                  </a:cubicBezTo>
                  <a:cubicBezTo>
                    <a:pt x="739" y="811"/>
                    <a:pt x="941" y="646"/>
                    <a:pt x="950" y="401"/>
                  </a:cubicBezTo>
                  <a:cubicBezTo>
                    <a:pt x="950" y="176"/>
                    <a:pt x="762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4611025" y="1142150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1651" h="1651" extrusionOk="0">
                  <a:moveTo>
                    <a:pt x="825" y="1"/>
                  </a:moveTo>
                  <a:cubicBezTo>
                    <a:pt x="375" y="1"/>
                    <a:pt x="1" y="375"/>
                    <a:pt x="1" y="825"/>
                  </a:cubicBezTo>
                  <a:cubicBezTo>
                    <a:pt x="1" y="1275"/>
                    <a:pt x="375" y="1650"/>
                    <a:pt x="825" y="1650"/>
                  </a:cubicBezTo>
                  <a:cubicBezTo>
                    <a:pt x="1275" y="1650"/>
                    <a:pt x="1650" y="1275"/>
                    <a:pt x="1650" y="825"/>
                  </a:cubicBezTo>
                  <a:cubicBezTo>
                    <a:pt x="1650" y="375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4621325" y="1152450"/>
              <a:ext cx="20350" cy="20350"/>
            </a:xfrm>
            <a:custGeom>
              <a:avLst/>
              <a:gdLst/>
              <a:ahLst/>
              <a:cxnLst/>
              <a:rect l="l" t="t" r="r" b="b"/>
              <a:pathLst>
                <a:path w="814" h="814" extrusionOk="0">
                  <a:moveTo>
                    <a:pt x="413" y="1"/>
                  </a:moveTo>
                  <a:cubicBezTo>
                    <a:pt x="188" y="1"/>
                    <a:pt x="1" y="188"/>
                    <a:pt x="1" y="413"/>
                  </a:cubicBezTo>
                  <a:cubicBezTo>
                    <a:pt x="1" y="638"/>
                    <a:pt x="188" y="813"/>
                    <a:pt x="413" y="813"/>
                  </a:cubicBezTo>
                  <a:cubicBezTo>
                    <a:pt x="638" y="813"/>
                    <a:pt x="813" y="638"/>
                    <a:pt x="813" y="413"/>
                  </a:cubicBezTo>
                  <a:cubicBezTo>
                    <a:pt x="813" y="188"/>
                    <a:pt x="638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4552300" y="1278675"/>
              <a:ext cx="48125" cy="41150"/>
            </a:xfrm>
            <a:custGeom>
              <a:avLst/>
              <a:gdLst/>
              <a:ahLst/>
              <a:cxnLst/>
              <a:rect l="l" t="t" r="r" b="b"/>
              <a:pathLst>
                <a:path w="1925" h="1646" extrusionOk="0">
                  <a:moveTo>
                    <a:pt x="1100" y="1"/>
                  </a:moveTo>
                  <a:cubicBezTo>
                    <a:pt x="375" y="1"/>
                    <a:pt x="0" y="888"/>
                    <a:pt x="525" y="1400"/>
                  </a:cubicBezTo>
                  <a:cubicBezTo>
                    <a:pt x="691" y="1570"/>
                    <a:pt x="896" y="1646"/>
                    <a:pt x="1098" y="1646"/>
                  </a:cubicBezTo>
                  <a:cubicBezTo>
                    <a:pt x="1519" y="1646"/>
                    <a:pt x="1925" y="1316"/>
                    <a:pt x="1925" y="825"/>
                  </a:cubicBezTo>
                  <a:cubicBezTo>
                    <a:pt x="1925" y="375"/>
                    <a:pt x="1550" y="1"/>
                    <a:pt x="1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4566350" y="128897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38" y="1"/>
                  </a:moveTo>
                  <a:cubicBezTo>
                    <a:pt x="176" y="1"/>
                    <a:pt x="1" y="438"/>
                    <a:pt x="251" y="701"/>
                  </a:cubicBezTo>
                  <a:cubicBezTo>
                    <a:pt x="335" y="782"/>
                    <a:pt x="438" y="818"/>
                    <a:pt x="539" y="818"/>
                  </a:cubicBezTo>
                  <a:cubicBezTo>
                    <a:pt x="750" y="818"/>
                    <a:pt x="950" y="659"/>
                    <a:pt x="950" y="413"/>
                  </a:cubicBezTo>
                  <a:cubicBezTo>
                    <a:pt x="950" y="188"/>
                    <a:pt x="763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4572900" y="1019375"/>
              <a:ext cx="47825" cy="41000"/>
            </a:xfrm>
            <a:custGeom>
              <a:avLst/>
              <a:gdLst/>
              <a:ahLst/>
              <a:cxnLst/>
              <a:rect l="l" t="t" r="r" b="b"/>
              <a:pathLst>
                <a:path w="1913" h="1640" extrusionOk="0">
                  <a:moveTo>
                    <a:pt x="1101" y="0"/>
                  </a:moveTo>
                  <a:cubicBezTo>
                    <a:pt x="363" y="0"/>
                    <a:pt x="1" y="875"/>
                    <a:pt x="513" y="1400"/>
                  </a:cubicBezTo>
                  <a:cubicBezTo>
                    <a:pt x="683" y="1565"/>
                    <a:pt x="888" y="1640"/>
                    <a:pt x="1089" y="1640"/>
                  </a:cubicBezTo>
                  <a:cubicBezTo>
                    <a:pt x="1512" y="1640"/>
                    <a:pt x="1913" y="1312"/>
                    <a:pt x="1913" y="813"/>
                  </a:cubicBezTo>
                  <a:cubicBezTo>
                    <a:pt x="1913" y="363"/>
                    <a:pt x="1551" y="0"/>
                    <a:pt x="1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4586650" y="1029675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51" y="1"/>
                  </a:moveTo>
                  <a:cubicBezTo>
                    <a:pt x="188" y="1"/>
                    <a:pt x="1" y="438"/>
                    <a:pt x="263" y="688"/>
                  </a:cubicBezTo>
                  <a:cubicBezTo>
                    <a:pt x="344" y="773"/>
                    <a:pt x="445" y="811"/>
                    <a:pt x="544" y="811"/>
                  </a:cubicBezTo>
                  <a:cubicBezTo>
                    <a:pt x="751" y="811"/>
                    <a:pt x="951" y="646"/>
                    <a:pt x="951" y="401"/>
                  </a:cubicBezTo>
                  <a:cubicBezTo>
                    <a:pt x="951" y="176"/>
                    <a:pt x="776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4665700" y="10693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25" y="1"/>
                  </a:moveTo>
                  <a:cubicBezTo>
                    <a:pt x="375" y="1"/>
                    <a:pt x="1" y="376"/>
                    <a:pt x="1" y="826"/>
                  </a:cubicBezTo>
                  <a:cubicBezTo>
                    <a:pt x="1" y="1275"/>
                    <a:pt x="375" y="1638"/>
                    <a:pt x="825" y="1638"/>
                  </a:cubicBezTo>
                  <a:cubicBezTo>
                    <a:pt x="1275" y="1638"/>
                    <a:pt x="1638" y="1275"/>
                    <a:pt x="1638" y="826"/>
                  </a:cubicBezTo>
                  <a:cubicBezTo>
                    <a:pt x="1638" y="376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4672575" y="107967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50" y="0"/>
                  </a:moveTo>
                  <a:cubicBezTo>
                    <a:pt x="188" y="0"/>
                    <a:pt x="0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4645400" y="12377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13" y="1"/>
                  </a:moveTo>
                  <a:cubicBezTo>
                    <a:pt x="363" y="1"/>
                    <a:pt x="0" y="363"/>
                    <a:pt x="0" y="825"/>
                  </a:cubicBezTo>
                  <a:cubicBezTo>
                    <a:pt x="0" y="1275"/>
                    <a:pt x="363" y="1638"/>
                    <a:pt x="813" y="1638"/>
                  </a:cubicBezTo>
                  <a:cubicBezTo>
                    <a:pt x="1262" y="1638"/>
                    <a:pt x="1637" y="1275"/>
                    <a:pt x="1637" y="825"/>
                  </a:cubicBezTo>
                  <a:cubicBezTo>
                    <a:pt x="1637" y="363"/>
                    <a:pt x="1262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4652275" y="1248050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38" y="1"/>
                  </a:moveTo>
                  <a:cubicBezTo>
                    <a:pt x="175" y="1"/>
                    <a:pt x="0" y="438"/>
                    <a:pt x="250" y="701"/>
                  </a:cubicBezTo>
                  <a:cubicBezTo>
                    <a:pt x="335" y="782"/>
                    <a:pt x="438" y="818"/>
                    <a:pt x="539" y="818"/>
                  </a:cubicBezTo>
                  <a:cubicBezTo>
                    <a:pt x="750" y="818"/>
                    <a:pt x="950" y="659"/>
                    <a:pt x="950" y="413"/>
                  </a:cubicBezTo>
                  <a:cubicBezTo>
                    <a:pt x="950" y="188"/>
                    <a:pt x="762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38"/>
          <p:cNvGrpSpPr/>
          <p:nvPr/>
        </p:nvGrpSpPr>
        <p:grpSpPr>
          <a:xfrm>
            <a:off x="720005" y="1556337"/>
            <a:ext cx="683792" cy="622995"/>
            <a:chOff x="4218000" y="1710050"/>
            <a:chExt cx="609875" cy="555650"/>
          </a:xfrm>
        </p:grpSpPr>
        <p:sp>
          <p:nvSpPr>
            <p:cNvPr id="910" name="Google Shape;910;p38"/>
            <p:cNvSpPr/>
            <p:nvPr/>
          </p:nvSpPr>
          <p:spPr>
            <a:xfrm>
              <a:off x="4218000" y="1710050"/>
              <a:ext cx="609875" cy="555650"/>
            </a:xfrm>
            <a:custGeom>
              <a:avLst/>
              <a:gdLst/>
              <a:ahLst/>
              <a:cxnLst/>
              <a:rect l="l" t="t" r="r" b="b"/>
              <a:pathLst>
                <a:path w="24395" h="22226" extrusionOk="0">
                  <a:moveTo>
                    <a:pt x="12202" y="0"/>
                  </a:moveTo>
                  <a:cubicBezTo>
                    <a:pt x="9358" y="0"/>
                    <a:pt x="6512" y="1084"/>
                    <a:pt x="4337" y="3253"/>
                  </a:cubicBezTo>
                  <a:cubicBezTo>
                    <a:pt x="1" y="7589"/>
                    <a:pt x="1" y="14625"/>
                    <a:pt x="4337" y="18973"/>
                  </a:cubicBezTo>
                  <a:cubicBezTo>
                    <a:pt x="6512" y="21142"/>
                    <a:pt x="9358" y="22226"/>
                    <a:pt x="12202" y="22226"/>
                  </a:cubicBezTo>
                  <a:cubicBezTo>
                    <a:pt x="15047" y="22226"/>
                    <a:pt x="17890" y="21142"/>
                    <a:pt x="20058" y="18973"/>
                  </a:cubicBezTo>
                  <a:cubicBezTo>
                    <a:pt x="24394" y="14625"/>
                    <a:pt x="24394" y="7589"/>
                    <a:pt x="20058" y="3253"/>
                  </a:cubicBezTo>
                  <a:cubicBezTo>
                    <a:pt x="17890" y="1084"/>
                    <a:pt x="15047" y="0"/>
                    <a:pt x="12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4378600" y="18466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25" y="1"/>
                  </a:moveTo>
                  <a:cubicBezTo>
                    <a:pt x="375" y="1"/>
                    <a:pt x="0" y="375"/>
                    <a:pt x="0" y="825"/>
                  </a:cubicBezTo>
                  <a:cubicBezTo>
                    <a:pt x="0" y="1275"/>
                    <a:pt x="375" y="1638"/>
                    <a:pt x="825" y="1638"/>
                  </a:cubicBezTo>
                  <a:cubicBezTo>
                    <a:pt x="1275" y="1638"/>
                    <a:pt x="1637" y="1275"/>
                    <a:pt x="1637" y="825"/>
                  </a:cubicBezTo>
                  <a:cubicBezTo>
                    <a:pt x="1637" y="375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4385450" y="1856950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51" y="1"/>
                  </a:moveTo>
                  <a:cubicBezTo>
                    <a:pt x="188" y="1"/>
                    <a:pt x="1" y="438"/>
                    <a:pt x="263" y="701"/>
                  </a:cubicBezTo>
                  <a:cubicBezTo>
                    <a:pt x="344" y="782"/>
                    <a:pt x="445" y="818"/>
                    <a:pt x="543" y="818"/>
                  </a:cubicBezTo>
                  <a:cubicBezTo>
                    <a:pt x="750" y="818"/>
                    <a:pt x="951" y="659"/>
                    <a:pt x="951" y="413"/>
                  </a:cubicBezTo>
                  <a:cubicBezTo>
                    <a:pt x="951" y="188"/>
                    <a:pt x="776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4473250" y="196350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13" y="0"/>
                  </a:moveTo>
                  <a:cubicBezTo>
                    <a:pt x="363" y="0"/>
                    <a:pt x="1" y="375"/>
                    <a:pt x="1" y="825"/>
                  </a:cubicBezTo>
                  <a:cubicBezTo>
                    <a:pt x="1" y="1275"/>
                    <a:pt x="363" y="1637"/>
                    <a:pt x="813" y="1637"/>
                  </a:cubicBezTo>
                  <a:cubicBezTo>
                    <a:pt x="1263" y="1637"/>
                    <a:pt x="1638" y="1275"/>
                    <a:pt x="1638" y="825"/>
                  </a:cubicBezTo>
                  <a:cubicBezTo>
                    <a:pt x="1638" y="375"/>
                    <a:pt x="1263" y="0"/>
                    <a:pt x="8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4480125" y="1973800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38" y="1"/>
                  </a:moveTo>
                  <a:cubicBezTo>
                    <a:pt x="175" y="1"/>
                    <a:pt x="0" y="438"/>
                    <a:pt x="250" y="688"/>
                  </a:cubicBezTo>
                  <a:cubicBezTo>
                    <a:pt x="335" y="773"/>
                    <a:pt x="439" y="811"/>
                    <a:pt x="539" y="811"/>
                  </a:cubicBezTo>
                  <a:cubicBezTo>
                    <a:pt x="750" y="811"/>
                    <a:pt x="950" y="646"/>
                    <a:pt x="950" y="401"/>
                  </a:cubicBezTo>
                  <a:cubicBezTo>
                    <a:pt x="950" y="176"/>
                    <a:pt x="763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4502925" y="1860075"/>
              <a:ext cx="40950" cy="41275"/>
            </a:xfrm>
            <a:custGeom>
              <a:avLst/>
              <a:gdLst/>
              <a:ahLst/>
              <a:cxnLst/>
              <a:rect l="l" t="t" r="r" b="b"/>
              <a:pathLst>
                <a:path w="1638" h="1651" extrusionOk="0">
                  <a:moveTo>
                    <a:pt x="826" y="1"/>
                  </a:moveTo>
                  <a:cubicBezTo>
                    <a:pt x="376" y="1"/>
                    <a:pt x="1" y="376"/>
                    <a:pt x="1" y="826"/>
                  </a:cubicBezTo>
                  <a:cubicBezTo>
                    <a:pt x="1" y="1276"/>
                    <a:pt x="376" y="1650"/>
                    <a:pt x="826" y="1650"/>
                  </a:cubicBezTo>
                  <a:cubicBezTo>
                    <a:pt x="1275" y="1650"/>
                    <a:pt x="1638" y="1276"/>
                    <a:pt x="1638" y="826"/>
                  </a:cubicBezTo>
                  <a:cubicBezTo>
                    <a:pt x="1638" y="376"/>
                    <a:pt x="1275" y="1"/>
                    <a:pt x="8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4509800" y="1870400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51" y="0"/>
                  </a:moveTo>
                  <a:cubicBezTo>
                    <a:pt x="188" y="0"/>
                    <a:pt x="1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4655075" y="194320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25" y="0"/>
                  </a:moveTo>
                  <a:cubicBezTo>
                    <a:pt x="363" y="0"/>
                    <a:pt x="1" y="362"/>
                    <a:pt x="1" y="812"/>
                  </a:cubicBezTo>
                  <a:cubicBezTo>
                    <a:pt x="1" y="1275"/>
                    <a:pt x="363" y="1637"/>
                    <a:pt x="825" y="1637"/>
                  </a:cubicBezTo>
                  <a:cubicBezTo>
                    <a:pt x="1275" y="1637"/>
                    <a:pt x="1638" y="1275"/>
                    <a:pt x="1638" y="812"/>
                  </a:cubicBezTo>
                  <a:cubicBezTo>
                    <a:pt x="1638" y="362"/>
                    <a:pt x="1275" y="0"/>
                    <a:pt x="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4661950" y="1953500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50" y="0"/>
                  </a:moveTo>
                  <a:cubicBezTo>
                    <a:pt x="188" y="0"/>
                    <a:pt x="1" y="438"/>
                    <a:pt x="263" y="688"/>
                  </a:cubicBezTo>
                  <a:cubicBezTo>
                    <a:pt x="344" y="773"/>
                    <a:pt x="444" y="810"/>
                    <a:pt x="543" y="810"/>
                  </a:cubicBezTo>
                  <a:cubicBezTo>
                    <a:pt x="750" y="810"/>
                    <a:pt x="950" y="645"/>
                    <a:pt x="950" y="400"/>
                  </a:cubicBezTo>
                  <a:cubicBezTo>
                    <a:pt x="950" y="175"/>
                    <a:pt x="763" y="0"/>
                    <a:pt x="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4533850" y="210720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26" y="1"/>
                  </a:moveTo>
                  <a:cubicBezTo>
                    <a:pt x="363" y="1"/>
                    <a:pt x="1" y="376"/>
                    <a:pt x="1" y="826"/>
                  </a:cubicBezTo>
                  <a:cubicBezTo>
                    <a:pt x="1" y="1275"/>
                    <a:pt x="363" y="1638"/>
                    <a:pt x="826" y="1638"/>
                  </a:cubicBezTo>
                  <a:cubicBezTo>
                    <a:pt x="1276" y="1638"/>
                    <a:pt x="1638" y="1275"/>
                    <a:pt x="1638" y="826"/>
                  </a:cubicBezTo>
                  <a:cubicBezTo>
                    <a:pt x="1638" y="376"/>
                    <a:pt x="1276" y="1"/>
                    <a:pt x="8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540725" y="211752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51" y="0"/>
                  </a:moveTo>
                  <a:cubicBezTo>
                    <a:pt x="188" y="0"/>
                    <a:pt x="1" y="438"/>
                    <a:pt x="251" y="700"/>
                  </a:cubicBezTo>
                  <a:cubicBezTo>
                    <a:pt x="336" y="781"/>
                    <a:pt x="439" y="817"/>
                    <a:pt x="539" y="817"/>
                  </a:cubicBezTo>
                  <a:cubicBezTo>
                    <a:pt x="750" y="817"/>
                    <a:pt x="951" y="658"/>
                    <a:pt x="951" y="413"/>
                  </a:cubicBezTo>
                  <a:cubicBezTo>
                    <a:pt x="951" y="188"/>
                    <a:pt x="776" y="0"/>
                    <a:pt x="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4331100" y="1984125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25" y="0"/>
                  </a:moveTo>
                  <a:cubicBezTo>
                    <a:pt x="375" y="0"/>
                    <a:pt x="1" y="362"/>
                    <a:pt x="1" y="812"/>
                  </a:cubicBezTo>
                  <a:cubicBezTo>
                    <a:pt x="1" y="1275"/>
                    <a:pt x="375" y="1637"/>
                    <a:pt x="825" y="1637"/>
                  </a:cubicBezTo>
                  <a:cubicBezTo>
                    <a:pt x="1275" y="1637"/>
                    <a:pt x="1638" y="1275"/>
                    <a:pt x="1638" y="812"/>
                  </a:cubicBezTo>
                  <a:cubicBezTo>
                    <a:pt x="1638" y="362"/>
                    <a:pt x="1275" y="0"/>
                    <a:pt x="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4337975" y="199442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50" y="0"/>
                  </a:moveTo>
                  <a:cubicBezTo>
                    <a:pt x="188" y="0"/>
                    <a:pt x="0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4409200" y="2071275"/>
              <a:ext cx="40950" cy="41275"/>
            </a:xfrm>
            <a:custGeom>
              <a:avLst/>
              <a:gdLst/>
              <a:ahLst/>
              <a:cxnLst/>
              <a:rect l="l" t="t" r="r" b="b"/>
              <a:pathLst>
                <a:path w="1638" h="1651" extrusionOk="0">
                  <a:moveTo>
                    <a:pt x="826" y="1"/>
                  </a:moveTo>
                  <a:cubicBezTo>
                    <a:pt x="376" y="1"/>
                    <a:pt x="1" y="376"/>
                    <a:pt x="1" y="825"/>
                  </a:cubicBezTo>
                  <a:cubicBezTo>
                    <a:pt x="1" y="1275"/>
                    <a:pt x="376" y="1650"/>
                    <a:pt x="826" y="1650"/>
                  </a:cubicBezTo>
                  <a:cubicBezTo>
                    <a:pt x="1275" y="1650"/>
                    <a:pt x="1638" y="1275"/>
                    <a:pt x="1638" y="825"/>
                  </a:cubicBezTo>
                  <a:cubicBezTo>
                    <a:pt x="1638" y="376"/>
                    <a:pt x="1275" y="1"/>
                    <a:pt x="8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4419525" y="2081900"/>
              <a:ext cx="20325" cy="20325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13" y="1"/>
                  </a:moveTo>
                  <a:cubicBezTo>
                    <a:pt x="188" y="1"/>
                    <a:pt x="0" y="175"/>
                    <a:pt x="0" y="400"/>
                  </a:cubicBezTo>
                  <a:cubicBezTo>
                    <a:pt x="0" y="625"/>
                    <a:pt x="188" y="813"/>
                    <a:pt x="413" y="813"/>
                  </a:cubicBezTo>
                  <a:cubicBezTo>
                    <a:pt x="637" y="813"/>
                    <a:pt x="812" y="625"/>
                    <a:pt x="812" y="400"/>
                  </a:cubicBezTo>
                  <a:cubicBezTo>
                    <a:pt x="812" y="175"/>
                    <a:pt x="637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4605400" y="18263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25" y="0"/>
                  </a:moveTo>
                  <a:cubicBezTo>
                    <a:pt x="363" y="0"/>
                    <a:pt x="1" y="375"/>
                    <a:pt x="1" y="825"/>
                  </a:cubicBezTo>
                  <a:cubicBezTo>
                    <a:pt x="1" y="1275"/>
                    <a:pt x="363" y="1637"/>
                    <a:pt x="825" y="1637"/>
                  </a:cubicBezTo>
                  <a:cubicBezTo>
                    <a:pt x="1275" y="1637"/>
                    <a:pt x="1638" y="1275"/>
                    <a:pt x="1638" y="825"/>
                  </a:cubicBezTo>
                  <a:cubicBezTo>
                    <a:pt x="1638" y="375"/>
                    <a:pt x="1275" y="0"/>
                    <a:pt x="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4612375" y="1836950"/>
              <a:ext cx="23675" cy="20150"/>
            </a:xfrm>
            <a:custGeom>
              <a:avLst/>
              <a:gdLst/>
              <a:ahLst/>
              <a:cxnLst/>
              <a:rect l="l" t="t" r="r" b="b"/>
              <a:pathLst>
                <a:path w="947" h="806" extrusionOk="0">
                  <a:moveTo>
                    <a:pt x="531" y="1"/>
                  </a:moveTo>
                  <a:cubicBezTo>
                    <a:pt x="167" y="1"/>
                    <a:pt x="0" y="430"/>
                    <a:pt x="247" y="688"/>
                  </a:cubicBezTo>
                  <a:cubicBezTo>
                    <a:pt x="331" y="769"/>
                    <a:pt x="435" y="806"/>
                    <a:pt x="535" y="806"/>
                  </a:cubicBezTo>
                  <a:cubicBezTo>
                    <a:pt x="746" y="806"/>
                    <a:pt x="946" y="646"/>
                    <a:pt x="946" y="401"/>
                  </a:cubicBezTo>
                  <a:cubicBezTo>
                    <a:pt x="946" y="176"/>
                    <a:pt x="759" y="1"/>
                    <a:pt x="546" y="1"/>
                  </a:cubicBezTo>
                  <a:cubicBezTo>
                    <a:pt x="541" y="1"/>
                    <a:pt x="536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4564475" y="2004425"/>
              <a:ext cx="40950" cy="41250"/>
            </a:xfrm>
            <a:custGeom>
              <a:avLst/>
              <a:gdLst/>
              <a:ahLst/>
              <a:cxnLst/>
              <a:rect l="l" t="t" r="r" b="b"/>
              <a:pathLst>
                <a:path w="1638" h="1650" extrusionOk="0">
                  <a:moveTo>
                    <a:pt x="825" y="0"/>
                  </a:moveTo>
                  <a:cubicBezTo>
                    <a:pt x="363" y="0"/>
                    <a:pt x="1" y="375"/>
                    <a:pt x="1" y="825"/>
                  </a:cubicBezTo>
                  <a:cubicBezTo>
                    <a:pt x="1" y="1275"/>
                    <a:pt x="363" y="1650"/>
                    <a:pt x="825" y="1650"/>
                  </a:cubicBezTo>
                  <a:cubicBezTo>
                    <a:pt x="1275" y="1650"/>
                    <a:pt x="1638" y="1275"/>
                    <a:pt x="1638" y="825"/>
                  </a:cubicBezTo>
                  <a:cubicBezTo>
                    <a:pt x="1638" y="375"/>
                    <a:pt x="1275" y="0"/>
                    <a:pt x="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4571350" y="2015050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50" y="0"/>
                  </a:moveTo>
                  <a:cubicBezTo>
                    <a:pt x="188" y="0"/>
                    <a:pt x="1" y="438"/>
                    <a:pt x="250" y="688"/>
                  </a:cubicBezTo>
                  <a:cubicBezTo>
                    <a:pt x="335" y="772"/>
                    <a:pt x="439" y="810"/>
                    <a:pt x="540" y="810"/>
                  </a:cubicBezTo>
                  <a:cubicBezTo>
                    <a:pt x="750" y="810"/>
                    <a:pt x="950" y="645"/>
                    <a:pt x="950" y="400"/>
                  </a:cubicBezTo>
                  <a:cubicBezTo>
                    <a:pt x="950" y="175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38"/>
          <p:cNvGrpSpPr/>
          <p:nvPr/>
        </p:nvGrpSpPr>
        <p:grpSpPr>
          <a:xfrm>
            <a:off x="2768004" y="3674293"/>
            <a:ext cx="685193" cy="623219"/>
            <a:chOff x="4217375" y="2535050"/>
            <a:chExt cx="611125" cy="555850"/>
          </a:xfrm>
        </p:grpSpPr>
        <p:sp>
          <p:nvSpPr>
            <p:cNvPr id="930" name="Google Shape;930;p38"/>
            <p:cNvSpPr/>
            <p:nvPr/>
          </p:nvSpPr>
          <p:spPr>
            <a:xfrm>
              <a:off x="4217375" y="2535050"/>
              <a:ext cx="611125" cy="555850"/>
            </a:xfrm>
            <a:custGeom>
              <a:avLst/>
              <a:gdLst/>
              <a:ahLst/>
              <a:cxnLst/>
              <a:rect l="l" t="t" r="r" b="b"/>
              <a:pathLst>
                <a:path w="24445" h="22234" extrusionOk="0">
                  <a:moveTo>
                    <a:pt x="12211" y="0"/>
                  </a:moveTo>
                  <a:cubicBezTo>
                    <a:pt x="7166" y="0"/>
                    <a:pt x="2601" y="3469"/>
                    <a:pt x="1400" y="8592"/>
                  </a:cubicBezTo>
                  <a:cubicBezTo>
                    <a:pt x="1" y="14566"/>
                    <a:pt x="3725" y="20539"/>
                    <a:pt x="9698" y="21939"/>
                  </a:cubicBezTo>
                  <a:cubicBezTo>
                    <a:pt x="10548" y="22138"/>
                    <a:pt x="11398" y="22233"/>
                    <a:pt x="12234" y="22233"/>
                  </a:cubicBezTo>
                  <a:cubicBezTo>
                    <a:pt x="17279" y="22233"/>
                    <a:pt x="21844" y="18765"/>
                    <a:pt x="23045" y="13641"/>
                  </a:cubicBezTo>
                  <a:cubicBezTo>
                    <a:pt x="24444" y="7668"/>
                    <a:pt x="20733" y="1694"/>
                    <a:pt x="14747" y="295"/>
                  </a:cubicBezTo>
                  <a:cubicBezTo>
                    <a:pt x="13897" y="96"/>
                    <a:pt x="13047" y="0"/>
                    <a:pt x="122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4396700" y="2657675"/>
              <a:ext cx="63450" cy="63450"/>
            </a:xfrm>
            <a:custGeom>
              <a:avLst/>
              <a:gdLst/>
              <a:ahLst/>
              <a:cxnLst/>
              <a:rect l="l" t="t" r="r" b="b"/>
              <a:pathLst>
                <a:path w="2538" h="2538" extrusionOk="0">
                  <a:moveTo>
                    <a:pt x="1263" y="1"/>
                  </a:moveTo>
                  <a:cubicBezTo>
                    <a:pt x="563" y="1"/>
                    <a:pt x="1" y="563"/>
                    <a:pt x="1" y="1263"/>
                  </a:cubicBezTo>
                  <a:cubicBezTo>
                    <a:pt x="1" y="1963"/>
                    <a:pt x="563" y="2538"/>
                    <a:pt x="1263" y="2538"/>
                  </a:cubicBezTo>
                  <a:cubicBezTo>
                    <a:pt x="1975" y="2538"/>
                    <a:pt x="2538" y="1963"/>
                    <a:pt x="2538" y="1263"/>
                  </a:cubicBezTo>
                  <a:cubicBezTo>
                    <a:pt x="2538" y="563"/>
                    <a:pt x="1975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4412650" y="2673625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25" y="0"/>
                  </a:moveTo>
                  <a:cubicBezTo>
                    <a:pt x="288" y="0"/>
                    <a:pt x="0" y="275"/>
                    <a:pt x="0" y="625"/>
                  </a:cubicBezTo>
                  <a:cubicBezTo>
                    <a:pt x="0" y="975"/>
                    <a:pt x="288" y="1262"/>
                    <a:pt x="625" y="1262"/>
                  </a:cubicBezTo>
                  <a:cubicBezTo>
                    <a:pt x="975" y="1262"/>
                    <a:pt x="1262" y="975"/>
                    <a:pt x="1262" y="625"/>
                  </a:cubicBezTo>
                  <a:cubicBezTo>
                    <a:pt x="1262" y="275"/>
                    <a:pt x="975" y="0"/>
                    <a:pt x="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4442000" y="2816400"/>
              <a:ext cx="74400" cy="63750"/>
            </a:xfrm>
            <a:custGeom>
              <a:avLst/>
              <a:gdLst/>
              <a:ahLst/>
              <a:cxnLst/>
              <a:rect l="l" t="t" r="r" b="b"/>
              <a:pathLst>
                <a:path w="2976" h="2550" extrusionOk="0">
                  <a:moveTo>
                    <a:pt x="1700" y="0"/>
                  </a:moveTo>
                  <a:cubicBezTo>
                    <a:pt x="576" y="0"/>
                    <a:pt x="1" y="1375"/>
                    <a:pt x="801" y="2175"/>
                  </a:cubicBezTo>
                  <a:cubicBezTo>
                    <a:pt x="1060" y="2434"/>
                    <a:pt x="1379" y="2550"/>
                    <a:pt x="1692" y="2550"/>
                  </a:cubicBezTo>
                  <a:cubicBezTo>
                    <a:pt x="2347" y="2550"/>
                    <a:pt x="2975" y="2044"/>
                    <a:pt x="2975" y="1275"/>
                  </a:cubicBezTo>
                  <a:cubicBezTo>
                    <a:pt x="2975" y="575"/>
                    <a:pt x="2400" y="0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4463875" y="2832650"/>
              <a:ext cx="36575" cy="31300"/>
            </a:xfrm>
            <a:custGeom>
              <a:avLst/>
              <a:gdLst/>
              <a:ahLst/>
              <a:cxnLst/>
              <a:rect l="l" t="t" r="r" b="b"/>
              <a:pathLst>
                <a:path w="1463" h="1252" extrusionOk="0">
                  <a:moveTo>
                    <a:pt x="838" y="0"/>
                  </a:moveTo>
                  <a:cubicBezTo>
                    <a:pt x="276" y="0"/>
                    <a:pt x="1" y="675"/>
                    <a:pt x="388" y="1062"/>
                  </a:cubicBezTo>
                  <a:cubicBezTo>
                    <a:pt x="519" y="1193"/>
                    <a:pt x="679" y="1252"/>
                    <a:pt x="835" y="1252"/>
                  </a:cubicBezTo>
                  <a:cubicBezTo>
                    <a:pt x="1157" y="1252"/>
                    <a:pt x="1463" y="1003"/>
                    <a:pt x="1463" y="625"/>
                  </a:cubicBezTo>
                  <a:cubicBezTo>
                    <a:pt x="1463" y="287"/>
                    <a:pt x="1175" y="0"/>
                    <a:pt x="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4606650" y="2709850"/>
              <a:ext cx="74375" cy="63450"/>
            </a:xfrm>
            <a:custGeom>
              <a:avLst/>
              <a:gdLst/>
              <a:ahLst/>
              <a:cxnLst/>
              <a:rect l="l" t="t" r="r" b="b"/>
              <a:pathLst>
                <a:path w="2975" h="2538" extrusionOk="0">
                  <a:moveTo>
                    <a:pt x="1700" y="1"/>
                  </a:moveTo>
                  <a:cubicBezTo>
                    <a:pt x="575" y="1"/>
                    <a:pt x="1" y="1363"/>
                    <a:pt x="800" y="2163"/>
                  </a:cubicBezTo>
                  <a:cubicBezTo>
                    <a:pt x="1059" y="2422"/>
                    <a:pt x="1379" y="2538"/>
                    <a:pt x="1692" y="2538"/>
                  </a:cubicBezTo>
                  <a:cubicBezTo>
                    <a:pt x="2346" y="2538"/>
                    <a:pt x="2975" y="2032"/>
                    <a:pt x="2975" y="1263"/>
                  </a:cubicBezTo>
                  <a:cubicBezTo>
                    <a:pt x="2975" y="563"/>
                    <a:pt x="2400" y="1"/>
                    <a:pt x="1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4633525" y="2725800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25" y="0"/>
                  </a:moveTo>
                  <a:cubicBezTo>
                    <a:pt x="275" y="0"/>
                    <a:pt x="0" y="288"/>
                    <a:pt x="0" y="637"/>
                  </a:cubicBezTo>
                  <a:cubicBezTo>
                    <a:pt x="0" y="975"/>
                    <a:pt x="275" y="1262"/>
                    <a:pt x="625" y="1262"/>
                  </a:cubicBezTo>
                  <a:cubicBezTo>
                    <a:pt x="975" y="1262"/>
                    <a:pt x="1263" y="975"/>
                    <a:pt x="1263" y="637"/>
                  </a:cubicBezTo>
                  <a:cubicBezTo>
                    <a:pt x="1263" y="288"/>
                    <a:pt x="975" y="0"/>
                    <a:pt x="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4542600" y="2905125"/>
              <a:ext cx="74400" cy="63450"/>
            </a:xfrm>
            <a:custGeom>
              <a:avLst/>
              <a:gdLst/>
              <a:ahLst/>
              <a:cxnLst/>
              <a:rect l="l" t="t" r="r" b="b"/>
              <a:pathLst>
                <a:path w="2976" h="2538" extrusionOk="0">
                  <a:moveTo>
                    <a:pt x="1700" y="0"/>
                  </a:moveTo>
                  <a:cubicBezTo>
                    <a:pt x="563" y="0"/>
                    <a:pt x="1" y="1362"/>
                    <a:pt x="801" y="2162"/>
                  </a:cubicBezTo>
                  <a:cubicBezTo>
                    <a:pt x="1060" y="2421"/>
                    <a:pt x="1379" y="2537"/>
                    <a:pt x="1692" y="2537"/>
                  </a:cubicBezTo>
                  <a:cubicBezTo>
                    <a:pt x="2347" y="2537"/>
                    <a:pt x="2975" y="2031"/>
                    <a:pt x="2975" y="1262"/>
                  </a:cubicBezTo>
                  <a:cubicBezTo>
                    <a:pt x="2975" y="563"/>
                    <a:pt x="2400" y="0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4564175" y="2921050"/>
              <a:ext cx="36575" cy="31425"/>
            </a:xfrm>
            <a:custGeom>
              <a:avLst/>
              <a:gdLst/>
              <a:ahLst/>
              <a:cxnLst/>
              <a:rect l="l" t="t" r="r" b="b"/>
              <a:pathLst>
                <a:path w="1463" h="1257" extrusionOk="0">
                  <a:moveTo>
                    <a:pt x="837" y="1"/>
                  </a:moveTo>
                  <a:cubicBezTo>
                    <a:pt x="288" y="1"/>
                    <a:pt x="0" y="675"/>
                    <a:pt x="400" y="1075"/>
                  </a:cubicBezTo>
                  <a:cubicBezTo>
                    <a:pt x="525" y="1200"/>
                    <a:pt x="679" y="1256"/>
                    <a:pt x="831" y="1256"/>
                  </a:cubicBezTo>
                  <a:cubicBezTo>
                    <a:pt x="1152" y="1256"/>
                    <a:pt x="1462" y="1007"/>
                    <a:pt x="1462" y="625"/>
                  </a:cubicBezTo>
                  <a:cubicBezTo>
                    <a:pt x="1462" y="288"/>
                    <a:pt x="1187" y="1"/>
                    <a:pt x="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4487300" y="2720800"/>
              <a:ext cx="50650" cy="43450"/>
            </a:xfrm>
            <a:custGeom>
              <a:avLst/>
              <a:gdLst/>
              <a:ahLst/>
              <a:cxnLst/>
              <a:rect l="l" t="t" r="r" b="b"/>
              <a:pathLst>
                <a:path w="2026" h="1738" extrusionOk="0">
                  <a:moveTo>
                    <a:pt x="1163" y="0"/>
                  </a:moveTo>
                  <a:cubicBezTo>
                    <a:pt x="388" y="0"/>
                    <a:pt x="1" y="937"/>
                    <a:pt x="551" y="1487"/>
                  </a:cubicBezTo>
                  <a:cubicBezTo>
                    <a:pt x="727" y="1660"/>
                    <a:pt x="943" y="1737"/>
                    <a:pt x="1154" y="1737"/>
                  </a:cubicBezTo>
                  <a:cubicBezTo>
                    <a:pt x="1599" y="1737"/>
                    <a:pt x="2025" y="1392"/>
                    <a:pt x="2025" y="875"/>
                  </a:cubicBezTo>
                  <a:cubicBezTo>
                    <a:pt x="2025" y="388"/>
                    <a:pt x="1638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4502000" y="2731725"/>
              <a:ext cx="25000" cy="21650"/>
            </a:xfrm>
            <a:custGeom>
              <a:avLst/>
              <a:gdLst/>
              <a:ahLst/>
              <a:cxnLst/>
              <a:rect l="l" t="t" r="r" b="b"/>
              <a:pathLst>
                <a:path w="1000" h="866" extrusionOk="0">
                  <a:moveTo>
                    <a:pt x="575" y="1"/>
                  </a:moveTo>
                  <a:cubicBezTo>
                    <a:pt x="188" y="1"/>
                    <a:pt x="0" y="463"/>
                    <a:pt x="275" y="738"/>
                  </a:cubicBezTo>
                  <a:cubicBezTo>
                    <a:pt x="360" y="826"/>
                    <a:pt x="465" y="866"/>
                    <a:pt x="569" y="866"/>
                  </a:cubicBezTo>
                  <a:cubicBezTo>
                    <a:pt x="788" y="866"/>
                    <a:pt x="1000" y="692"/>
                    <a:pt x="1000" y="438"/>
                  </a:cubicBezTo>
                  <a:cubicBezTo>
                    <a:pt x="1000" y="201"/>
                    <a:pt x="813" y="1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4570100" y="2794825"/>
              <a:ext cx="50950" cy="43350"/>
            </a:xfrm>
            <a:custGeom>
              <a:avLst/>
              <a:gdLst/>
              <a:ahLst/>
              <a:cxnLst/>
              <a:rect l="l" t="t" r="r" b="b"/>
              <a:pathLst>
                <a:path w="2038" h="1734" extrusionOk="0">
                  <a:moveTo>
                    <a:pt x="1163" y="1"/>
                  </a:moveTo>
                  <a:cubicBezTo>
                    <a:pt x="388" y="1"/>
                    <a:pt x="1" y="938"/>
                    <a:pt x="550" y="1476"/>
                  </a:cubicBezTo>
                  <a:cubicBezTo>
                    <a:pt x="729" y="1654"/>
                    <a:pt x="948" y="1734"/>
                    <a:pt x="1162" y="1734"/>
                  </a:cubicBezTo>
                  <a:cubicBezTo>
                    <a:pt x="1609" y="1734"/>
                    <a:pt x="2037" y="1387"/>
                    <a:pt x="2037" y="863"/>
                  </a:cubicBezTo>
                  <a:cubicBezTo>
                    <a:pt x="2037" y="388"/>
                    <a:pt x="1638" y="1"/>
                    <a:pt x="1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4584775" y="2805775"/>
              <a:ext cx="25350" cy="21500"/>
            </a:xfrm>
            <a:custGeom>
              <a:avLst/>
              <a:gdLst/>
              <a:ahLst/>
              <a:cxnLst/>
              <a:rect l="l" t="t" r="r" b="b"/>
              <a:pathLst>
                <a:path w="1014" h="860" extrusionOk="0">
                  <a:moveTo>
                    <a:pt x="576" y="0"/>
                  </a:moveTo>
                  <a:cubicBezTo>
                    <a:pt x="188" y="0"/>
                    <a:pt x="1" y="463"/>
                    <a:pt x="276" y="738"/>
                  </a:cubicBezTo>
                  <a:cubicBezTo>
                    <a:pt x="364" y="822"/>
                    <a:pt x="471" y="860"/>
                    <a:pt x="576" y="860"/>
                  </a:cubicBezTo>
                  <a:cubicBezTo>
                    <a:pt x="799" y="860"/>
                    <a:pt x="1013" y="689"/>
                    <a:pt x="1013" y="425"/>
                  </a:cubicBezTo>
                  <a:cubicBezTo>
                    <a:pt x="1001" y="188"/>
                    <a:pt x="813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4439825" y="2915125"/>
              <a:ext cx="50625" cy="43325"/>
            </a:xfrm>
            <a:custGeom>
              <a:avLst/>
              <a:gdLst/>
              <a:ahLst/>
              <a:cxnLst/>
              <a:rect l="l" t="t" r="r" b="b"/>
              <a:pathLst>
                <a:path w="2025" h="1733" extrusionOk="0">
                  <a:moveTo>
                    <a:pt x="1163" y="0"/>
                  </a:moveTo>
                  <a:cubicBezTo>
                    <a:pt x="388" y="0"/>
                    <a:pt x="0" y="937"/>
                    <a:pt x="550" y="1475"/>
                  </a:cubicBezTo>
                  <a:cubicBezTo>
                    <a:pt x="728" y="1653"/>
                    <a:pt x="946" y="1733"/>
                    <a:pt x="1159" y="1733"/>
                  </a:cubicBezTo>
                  <a:cubicBezTo>
                    <a:pt x="1602" y="1733"/>
                    <a:pt x="2025" y="1386"/>
                    <a:pt x="2025" y="862"/>
                  </a:cubicBezTo>
                  <a:cubicBezTo>
                    <a:pt x="2025" y="388"/>
                    <a:pt x="1637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4454500" y="2926050"/>
              <a:ext cx="25025" cy="21500"/>
            </a:xfrm>
            <a:custGeom>
              <a:avLst/>
              <a:gdLst/>
              <a:ahLst/>
              <a:cxnLst/>
              <a:rect l="l" t="t" r="r" b="b"/>
              <a:pathLst>
                <a:path w="1001" h="860" extrusionOk="0">
                  <a:moveTo>
                    <a:pt x="576" y="1"/>
                  </a:moveTo>
                  <a:cubicBezTo>
                    <a:pt x="188" y="1"/>
                    <a:pt x="1" y="463"/>
                    <a:pt x="276" y="738"/>
                  </a:cubicBezTo>
                  <a:cubicBezTo>
                    <a:pt x="360" y="822"/>
                    <a:pt x="464" y="860"/>
                    <a:pt x="567" y="860"/>
                  </a:cubicBezTo>
                  <a:cubicBezTo>
                    <a:pt x="787" y="860"/>
                    <a:pt x="1000" y="689"/>
                    <a:pt x="1000" y="425"/>
                  </a:cubicBezTo>
                  <a:cubicBezTo>
                    <a:pt x="1000" y="188"/>
                    <a:pt x="813" y="1"/>
                    <a:pt x="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4347650" y="2826700"/>
              <a:ext cx="50650" cy="43350"/>
            </a:xfrm>
            <a:custGeom>
              <a:avLst/>
              <a:gdLst/>
              <a:ahLst/>
              <a:cxnLst/>
              <a:rect l="l" t="t" r="r" b="b"/>
              <a:pathLst>
                <a:path w="2026" h="1734" extrusionOk="0">
                  <a:moveTo>
                    <a:pt x="1163" y="1"/>
                  </a:moveTo>
                  <a:cubicBezTo>
                    <a:pt x="388" y="1"/>
                    <a:pt x="1" y="925"/>
                    <a:pt x="538" y="1475"/>
                  </a:cubicBezTo>
                  <a:cubicBezTo>
                    <a:pt x="716" y="1653"/>
                    <a:pt x="935" y="1733"/>
                    <a:pt x="1150" y="1733"/>
                  </a:cubicBezTo>
                  <a:cubicBezTo>
                    <a:pt x="1597" y="1733"/>
                    <a:pt x="2025" y="1386"/>
                    <a:pt x="2025" y="863"/>
                  </a:cubicBezTo>
                  <a:cubicBezTo>
                    <a:pt x="2025" y="388"/>
                    <a:pt x="1638" y="1"/>
                    <a:pt x="1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4362350" y="2837625"/>
              <a:ext cx="25000" cy="21425"/>
            </a:xfrm>
            <a:custGeom>
              <a:avLst/>
              <a:gdLst/>
              <a:ahLst/>
              <a:cxnLst/>
              <a:rect l="l" t="t" r="r" b="b"/>
              <a:pathLst>
                <a:path w="1000" h="857" extrusionOk="0">
                  <a:moveTo>
                    <a:pt x="575" y="1"/>
                  </a:moveTo>
                  <a:cubicBezTo>
                    <a:pt x="188" y="1"/>
                    <a:pt x="0" y="463"/>
                    <a:pt x="263" y="726"/>
                  </a:cubicBezTo>
                  <a:cubicBezTo>
                    <a:pt x="353" y="816"/>
                    <a:pt x="463" y="856"/>
                    <a:pt x="571" y="856"/>
                  </a:cubicBezTo>
                  <a:cubicBezTo>
                    <a:pt x="791" y="856"/>
                    <a:pt x="1000" y="686"/>
                    <a:pt x="1000" y="426"/>
                  </a:cubicBezTo>
                  <a:cubicBezTo>
                    <a:pt x="1000" y="188"/>
                    <a:pt x="800" y="1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38"/>
          <p:cNvGrpSpPr/>
          <p:nvPr/>
        </p:nvGrpSpPr>
        <p:grpSpPr>
          <a:xfrm>
            <a:off x="4044660" y="4195647"/>
            <a:ext cx="1141869" cy="317842"/>
            <a:chOff x="6289700" y="4748575"/>
            <a:chExt cx="934350" cy="260100"/>
          </a:xfrm>
        </p:grpSpPr>
        <p:sp>
          <p:nvSpPr>
            <p:cNvPr id="948" name="Google Shape;948;p38"/>
            <p:cNvSpPr/>
            <p:nvPr/>
          </p:nvSpPr>
          <p:spPr>
            <a:xfrm>
              <a:off x="628970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6626825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696395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D8CE6EE4-D5BB-4AC3-7299-140478CE1543}"/>
              </a:ext>
            </a:extLst>
          </p:cNvPr>
          <p:cNvSpPr/>
          <p:nvPr/>
        </p:nvSpPr>
        <p:spPr>
          <a:xfrm>
            <a:off x="2463901" y="2555752"/>
            <a:ext cx="144264" cy="125913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Google Shape;816;p38">
            <a:extLst>
              <a:ext uri="{FF2B5EF4-FFF2-40B4-BE49-F238E27FC236}">
                <a16:creationId xmlns:a16="http://schemas.microsoft.com/office/drawing/2014/main" id="{FDA8F648-472C-41A0-779D-00DCAE1C079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367095" y="773613"/>
            <a:ext cx="1056900" cy="10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9"/>
          <p:cNvSpPr txBox="1">
            <a:spLocks noGrp="1"/>
          </p:cNvSpPr>
          <p:nvPr>
            <p:ph type="title"/>
          </p:nvPr>
        </p:nvSpPr>
        <p:spPr>
          <a:xfrm>
            <a:off x="2104050" y="1321363"/>
            <a:ext cx="493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Planteamiento del problema</a:t>
            </a:r>
            <a:endParaRPr sz="3600" dirty="0"/>
          </a:p>
        </p:txBody>
      </p:sp>
      <p:sp>
        <p:nvSpPr>
          <p:cNvPr id="956" name="Google Shape;956;p39"/>
          <p:cNvSpPr txBox="1">
            <a:spLocks noGrp="1"/>
          </p:cNvSpPr>
          <p:nvPr>
            <p:ph type="subTitle" idx="1"/>
          </p:nvPr>
        </p:nvSpPr>
        <p:spPr>
          <a:xfrm>
            <a:off x="1956317" y="2735356"/>
            <a:ext cx="4935900" cy="11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sz="2000" dirty="0"/>
              <a:t>Detectar el grado de acné que presenta una persona por medio de imágenes</a:t>
            </a:r>
            <a:endParaRPr sz="2000" dirty="0"/>
          </a:p>
        </p:txBody>
      </p:sp>
      <p:grpSp>
        <p:nvGrpSpPr>
          <p:cNvPr id="957" name="Google Shape;957;p39"/>
          <p:cNvGrpSpPr/>
          <p:nvPr/>
        </p:nvGrpSpPr>
        <p:grpSpPr>
          <a:xfrm>
            <a:off x="7641700" y="630000"/>
            <a:ext cx="782300" cy="775900"/>
            <a:chOff x="7083025" y="2903925"/>
            <a:chExt cx="782300" cy="775900"/>
          </a:xfrm>
        </p:grpSpPr>
        <p:grpSp>
          <p:nvGrpSpPr>
            <p:cNvPr id="958" name="Google Shape;958;p39"/>
            <p:cNvGrpSpPr/>
            <p:nvPr/>
          </p:nvGrpSpPr>
          <p:grpSpPr>
            <a:xfrm>
              <a:off x="7083025" y="2903925"/>
              <a:ext cx="782300" cy="160800"/>
              <a:chOff x="7083025" y="2903925"/>
              <a:chExt cx="782300" cy="160800"/>
            </a:xfrm>
          </p:grpSpPr>
          <p:sp>
            <p:nvSpPr>
              <p:cNvPr id="959" name="Google Shape;959;p39"/>
              <p:cNvSpPr/>
              <p:nvPr/>
            </p:nvSpPr>
            <p:spPr>
              <a:xfrm>
                <a:off x="70830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9"/>
              <p:cNvSpPr/>
              <p:nvPr/>
            </p:nvSpPr>
            <p:spPr>
              <a:xfrm>
                <a:off x="739377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9"/>
              <p:cNvSpPr/>
              <p:nvPr/>
            </p:nvSpPr>
            <p:spPr>
              <a:xfrm>
                <a:off x="77045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2" name="Google Shape;962;p39"/>
            <p:cNvGrpSpPr/>
            <p:nvPr/>
          </p:nvGrpSpPr>
          <p:grpSpPr>
            <a:xfrm>
              <a:off x="7083025" y="3211475"/>
              <a:ext cx="782300" cy="160800"/>
              <a:chOff x="7083025" y="2903925"/>
              <a:chExt cx="782300" cy="160800"/>
            </a:xfrm>
          </p:grpSpPr>
          <p:sp>
            <p:nvSpPr>
              <p:cNvPr id="963" name="Google Shape;963;p39"/>
              <p:cNvSpPr/>
              <p:nvPr/>
            </p:nvSpPr>
            <p:spPr>
              <a:xfrm>
                <a:off x="70830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9"/>
              <p:cNvSpPr/>
              <p:nvPr/>
            </p:nvSpPr>
            <p:spPr>
              <a:xfrm>
                <a:off x="739377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9"/>
              <p:cNvSpPr/>
              <p:nvPr/>
            </p:nvSpPr>
            <p:spPr>
              <a:xfrm>
                <a:off x="77045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6" name="Google Shape;966;p39"/>
            <p:cNvGrpSpPr/>
            <p:nvPr/>
          </p:nvGrpSpPr>
          <p:grpSpPr>
            <a:xfrm>
              <a:off x="7083025" y="3519025"/>
              <a:ext cx="782300" cy="160800"/>
              <a:chOff x="7083025" y="2903925"/>
              <a:chExt cx="782300" cy="160800"/>
            </a:xfrm>
          </p:grpSpPr>
          <p:sp>
            <p:nvSpPr>
              <p:cNvPr id="967" name="Google Shape;967;p39"/>
              <p:cNvSpPr/>
              <p:nvPr/>
            </p:nvSpPr>
            <p:spPr>
              <a:xfrm>
                <a:off x="70830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9"/>
              <p:cNvSpPr/>
              <p:nvPr/>
            </p:nvSpPr>
            <p:spPr>
              <a:xfrm>
                <a:off x="739377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9"/>
              <p:cNvSpPr/>
              <p:nvPr/>
            </p:nvSpPr>
            <p:spPr>
              <a:xfrm>
                <a:off x="7704525" y="2903925"/>
                <a:ext cx="160800" cy="16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0" name="Google Shape;970;p39"/>
          <p:cNvGrpSpPr/>
          <p:nvPr/>
        </p:nvGrpSpPr>
        <p:grpSpPr>
          <a:xfrm>
            <a:off x="4825073" y="504213"/>
            <a:ext cx="683792" cy="622995"/>
            <a:chOff x="4218000" y="884950"/>
            <a:chExt cx="609875" cy="555650"/>
          </a:xfrm>
        </p:grpSpPr>
        <p:sp>
          <p:nvSpPr>
            <p:cNvPr id="971" name="Google Shape;971;p39"/>
            <p:cNvSpPr/>
            <p:nvPr/>
          </p:nvSpPr>
          <p:spPr>
            <a:xfrm>
              <a:off x="4218000" y="884950"/>
              <a:ext cx="609875" cy="555650"/>
            </a:xfrm>
            <a:custGeom>
              <a:avLst/>
              <a:gdLst/>
              <a:ahLst/>
              <a:cxnLst/>
              <a:rect l="l" t="t" r="r" b="b"/>
              <a:pathLst>
                <a:path w="24395" h="22226" extrusionOk="0">
                  <a:moveTo>
                    <a:pt x="12202" y="1"/>
                  </a:moveTo>
                  <a:cubicBezTo>
                    <a:pt x="9358" y="1"/>
                    <a:pt x="6512" y="1085"/>
                    <a:pt x="4337" y="3253"/>
                  </a:cubicBezTo>
                  <a:cubicBezTo>
                    <a:pt x="1" y="7589"/>
                    <a:pt x="1" y="14625"/>
                    <a:pt x="4337" y="18974"/>
                  </a:cubicBezTo>
                  <a:cubicBezTo>
                    <a:pt x="6512" y="21142"/>
                    <a:pt x="9358" y="22226"/>
                    <a:pt x="12202" y="22226"/>
                  </a:cubicBezTo>
                  <a:cubicBezTo>
                    <a:pt x="15047" y="22226"/>
                    <a:pt x="17890" y="21142"/>
                    <a:pt x="20058" y="18974"/>
                  </a:cubicBezTo>
                  <a:cubicBezTo>
                    <a:pt x="24394" y="14625"/>
                    <a:pt x="24394" y="7589"/>
                    <a:pt x="20058" y="3253"/>
                  </a:cubicBezTo>
                  <a:cubicBezTo>
                    <a:pt x="17890" y="1085"/>
                    <a:pt x="15047" y="1"/>
                    <a:pt x="12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4398275" y="1069350"/>
              <a:ext cx="41250" cy="40950"/>
            </a:xfrm>
            <a:custGeom>
              <a:avLst/>
              <a:gdLst/>
              <a:ahLst/>
              <a:cxnLst/>
              <a:rect l="l" t="t" r="r" b="b"/>
              <a:pathLst>
                <a:path w="1650" h="1638" extrusionOk="0">
                  <a:moveTo>
                    <a:pt x="825" y="1"/>
                  </a:moveTo>
                  <a:cubicBezTo>
                    <a:pt x="375" y="1"/>
                    <a:pt x="0" y="376"/>
                    <a:pt x="0" y="826"/>
                  </a:cubicBezTo>
                  <a:cubicBezTo>
                    <a:pt x="0" y="1275"/>
                    <a:pt x="375" y="1638"/>
                    <a:pt x="825" y="1638"/>
                  </a:cubicBezTo>
                  <a:cubicBezTo>
                    <a:pt x="1275" y="1638"/>
                    <a:pt x="1650" y="1275"/>
                    <a:pt x="1650" y="826"/>
                  </a:cubicBezTo>
                  <a:cubicBezTo>
                    <a:pt x="1650" y="376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4405150" y="1079675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50" y="0"/>
                  </a:moveTo>
                  <a:cubicBezTo>
                    <a:pt x="188" y="0"/>
                    <a:pt x="0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4487625" y="1178700"/>
              <a:ext cx="41250" cy="40950"/>
            </a:xfrm>
            <a:custGeom>
              <a:avLst/>
              <a:gdLst/>
              <a:ahLst/>
              <a:cxnLst/>
              <a:rect l="l" t="t" r="r" b="b"/>
              <a:pathLst>
                <a:path w="1650" h="1638" extrusionOk="0">
                  <a:moveTo>
                    <a:pt x="825" y="1"/>
                  </a:moveTo>
                  <a:cubicBezTo>
                    <a:pt x="375" y="1"/>
                    <a:pt x="0" y="363"/>
                    <a:pt x="0" y="813"/>
                  </a:cubicBezTo>
                  <a:cubicBezTo>
                    <a:pt x="0" y="1275"/>
                    <a:pt x="375" y="1638"/>
                    <a:pt x="825" y="1638"/>
                  </a:cubicBezTo>
                  <a:cubicBezTo>
                    <a:pt x="1275" y="1638"/>
                    <a:pt x="1650" y="1275"/>
                    <a:pt x="1650" y="813"/>
                  </a:cubicBezTo>
                  <a:cubicBezTo>
                    <a:pt x="1650" y="363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4497925" y="1189025"/>
              <a:ext cx="20350" cy="20325"/>
            </a:xfrm>
            <a:custGeom>
              <a:avLst/>
              <a:gdLst/>
              <a:ahLst/>
              <a:cxnLst/>
              <a:rect l="l" t="t" r="r" b="b"/>
              <a:pathLst>
                <a:path w="814" h="813" extrusionOk="0">
                  <a:moveTo>
                    <a:pt x="413" y="0"/>
                  </a:moveTo>
                  <a:cubicBezTo>
                    <a:pt x="188" y="0"/>
                    <a:pt x="1" y="187"/>
                    <a:pt x="1" y="400"/>
                  </a:cubicBezTo>
                  <a:cubicBezTo>
                    <a:pt x="1" y="625"/>
                    <a:pt x="188" y="812"/>
                    <a:pt x="413" y="812"/>
                  </a:cubicBezTo>
                  <a:cubicBezTo>
                    <a:pt x="638" y="812"/>
                    <a:pt x="813" y="625"/>
                    <a:pt x="813" y="400"/>
                  </a:cubicBezTo>
                  <a:cubicBezTo>
                    <a:pt x="813" y="187"/>
                    <a:pt x="638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9"/>
            <p:cNvSpPr/>
            <p:nvPr/>
          </p:nvSpPr>
          <p:spPr>
            <a:xfrm>
              <a:off x="4521675" y="1079675"/>
              <a:ext cx="48150" cy="41000"/>
            </a:xfrm>
            <a:custGeom>
              <a:avLst/>
              <a:gdLst/>
              <a:ahLst/>
              <a:cxnLst/>
              <a:rect l="l" t="t" r="r" b="b"/>
              <a:pathLst>
                <a:path w="1926" h="1640" extrusionOk="0">
                  <a:moveTo>
                    <a:pt x="1100" y="0"/>
                  </a:moveTo>
                  <a:cubicBezTo>
                    <a:pt x="375" y="0"/>
                    <a:pt x="1" y="875"/>
                    <a:pt x="525" y="1400"/>
                  </a:cubicBezTo>
                  <a:cubicBezTo>
                    <a:pt x="691" y="1565"/>
                    <a:pt x="895" y="1639"/>
                    <a:pt x="1096" y="1639"/>
                  </a:cubicBezTo>
                  <a:cubicBezTo>
                    <a:pt x="1518" y="1639"/>
                    <a:pt x="1925" y="1312"/>
                    <a:pt x="1925" y="812"/>
                  </a:cubicBezTo>
                  <a:cubicBezTo>
                    <a:pt x="1925" y="363"/>
                    <a:pt x="1550" y="0"/>
                    <a:pt x="1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4535725" y="1089975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38" y="1"/>
                  </a:moveTo>
                  <a:cubicBezTo>
                    <a:pt x="176" y="1"/>
                    <a:pt x="1" y="438"/>
                    <a:pt x="251" y="688"/>
                  </a:cubicBezTo>
                  <a:cubicBezTo>
                    <a:pt x="336" y="773"/>
                    <a:pt x="439" y="811"/>
                    <a:pt x="540" y="811"/>
                  </a:cubicBezTo>
                  <a:cubicBezTo>
                    <a:pt x="751" y="811"/>
                    <a:pt x="951" y="646"/>
                    <a:pt x="951" y="400"/>
                  </a:cubicBezTo>
                  <a:cubicBezTo>
                    <a:pt x="951" y="176"/>
                    <a:pt x="763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4477625" y="978125"/>
              <a:ext cx="40950" cy="41275"/>
            </a:xfrm>
            <a:custGeom>
              <a:avLst/>
              <a:gdLst/>
              <a:ahLst/>
              <a:cxnLst/>
              <a:rect l="l" t="t" r="r" b="b"/>
              <a:pathLst>
                <a:path w="1638" h="1651" extrusionOk="0">
                  <a:moveTo>
                    <a:pt x="813" y="1"/>
                  </a:moveTo>
                  <a:cubicBezTo>
                    <a:pt x="363" y="1"/>
                    <a:pt x="0" y="376"/>
                    <a:pt x="0" y="826"/>
                  </a:cubicBezTo>
                  <a:cubicBezTo>
                    <a:pt x="0" y="1275"/>
                    <a:pt x="363" y="1650"/>
                    <a:pt x="813" y="1650"/>
                  </a:cubicBezTo>
                  <a:cubicBezTo>
                    <a:pt x="1275" y="1650"/>
                    <a:pt x="1638" y="1275"/>
                    <a:pt x="1638" y="826"/>
                  </a:cubicBezTo>
                  <a:cubicBezTo>
                    <a:pt x="1638" y="376"/>
                    <a:pt x="1275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9"/>
            <p:cNvSpPr/>
            <p:nvPr/>
          </p:nvSpPr>
          <p:spPr>
            <a:xfrm>
              <a:off x="4487925" y="988750"/>
              <a:ext cx="20350" cy="20325"/>
            </a:xfrm>
            <a:custGeom>
              <a:avLst/>
              <a:gdLst/>
              <a:ahLst/>
              <a:cxnLst/>
              <a:rect l="l" t="t" r="r" b="b"/>
              <a:pathLst>
                <a:path w="814" h="813" extrusionOk="0">
                  <a:moveTo>
                    <a:pt x="401" y="1"/>
                  </a:moveTo>
                  <a:cubicBezTo>
                    <a:pt x="188" y="1"/>
                    <a:pt x="1" y="176"/>
                    <a:pt x="1" y="401"/>
                  </a:cubicBezTo>
                  <a:cubicBezTo>
                    <a:pt x="1" y="626"/>
                    <a:pt x="188" y="813"/>
                    <a:pt x="401" y="813"/>
                  </a:cubicBezTo>
                  <a:cubicBezTo>
                    <a:pt x="626" y="813"/>
                    <a:pt x="813" y="626"/>
                    <a:pt x="813" y="401"/>
                  </a:cubicBezTo>
                  <a:cubicBezTo>
                    <a:pt x="813" y="176"/>
                    <a:pt x="626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9"/>
            <p:cNvSpPr/>
            <p:nvPr/>
          </p:nvSpPr>
          <p:spPr>
            <a:xfrm>
              <a:off x="4353900" y="1178700"/>
              <a:ext cx="47825" cy="41025"/>
            </a:xfrm>
            <a:custGeom>
              <a:avLst/>
              <a:gdLst/>
              <a:ahLst/>
              <a:cxnLst/>
              <a:rect l="l" t="t" r="r" b="b"/>
              <a:pathLst>
                <a:path w="1913" h="1641" extrusionOk="0">
                  <a:moveTo>
                    <a:pt x="1088" y="1"/>
                  </a:moveTo>
                  <a:cubicBezTo>
                    <a:pt x="363" y="1"/>
                    <a:pt x="1" y="888"/>
                    <a:pt x="513" y="1400"/>
                  </a:cubicBezTo>
                  <a:cubicBezTo>
                    <a:pt x="679" y="1566"/>
                    <a:pt x="884" y="1640"/>
                    <a:pt x="1085" y="1640"/>
                  </a:cubicBezTo>
                  <a:cubicBezTo>
                    <a:pt x="1507" y="1640"/>
                    <a:pt x="1913" y="1316"/>
                    <a:pt x="1913" y="825"/>
                  </a:cubicBezTo>
                  <a:cubicBezTo>
                    <a:pt x="1913" y="363"/>
                    <a:pt x="1550" y="1"/>
                    <a:pt x="10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4367650" y="118902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38" y="0"/>
                  </a:moveTo>
                  <a:cubicBezTo>
                    <a:pt x="176" y="0"/>
                    <a:pt x="1" y="437"/>
                    <a:pt x="251" y="700"/>
                  </a:cubicBezTo>
                  <a:cubicBezTo>
                    <a:pt x="335" y="781"/>
                    <a:pt x="439" y="817"/>
                    <a:pt x="539" y="817"/>
                  </a:cubicBezTo>
                  <a:cubicBezTo>
                    <a:pt x="750" y="817"/>
                    <a:pt x="950" y="658"/>
                    <a:pt x="950" y="412"/>
                  </a:cubicBezTo>
                  <a:cubicBezTo>
                    <a:pt x="950" y="187"/>
                    <a:pt x="763" y="0"/>
                    <a:pt x="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4408575" y="1286175"/>
              <a:ext cx="41275" cy="40950"/>
            </a:xfrm>
            <a:custGeom>
              <a:avLst/>
              <a:gdLst/>
              <a:ahLst/>
              <a:cxnLst/>
              <a:rect l="l" t="t" r="r" b="b"/>
              <a:pathLst>
                <a:path w="1651" h="1638" extrusionOk="0">
                  <a:moveTo>
                    <a:pt x="826" y="1"/>
                  </a:moveTo>
                  <a:cubicBezTo>
                    <a:pt x="376" y="1"/>
                    <a:pt x="1" y="363"/>
                    <a:pt x="1" y="813"/>
                  </a:cubicBezTo>
                  <a:cubicBezTo>
                    <a:pt x="1" y="1275"/>
                    <a:pt x="376" y="1638"/>
                    <a:pt x="826" y="1638"/>
                  </a:cubicBezTo>
                  <a:cubicBezTo>
                    <a:pt x="1275" y="1638"/>
                    <a:pt x="1650" y="1275"/>
                    <a:pt x="1650" y="813"/>
                  </a:cubicBezTo>
                  <a:cubicBezTo>
                    <a:pt x="1650" y="363"/>
                    <a:pt x="1275" y="1"/>
                    <a:pt x="8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4415775" y="1296475"/>
              <a:ext cx="23750" cy="20275"/>
            </a:xfrm>
            <a:custGeom>
              <a:avLst/>
              <a:gdLst/>
              <a:ahLst/>
              <a:cxnLst/>
              <a:rect l="l" t="t" r="r" b="b"/>
              <a:pathLst>
                <a:path w="950" h="811" extrusionOk="0">
                  <a:moveTo>
                    <a:pt x="538" y="1"/>
                  </a:moveTo>
                  <a:cubicBezTo>
                    <a:pt x="175" y="1"/>
                    <a:pt x="0" y="438"/>
                    <a:pt x="250" y="688"/>
                  </a:cubicBezTo>
                  <a:cubicBezTo>
                    <a:pt x="331" y="773"/>
                    <a:pt x="432" y="811"/>
                    <a:pt x="531" y="811"/>
                  </a:cubicBezTo>
                  <a:cubicBezTo>
                    <a:pt x="739" y="811"/>
                    <a:pt x="941" y="646"/>
                    <a:pt x="950" y="401"/>
                  </a:cubicBezTo>
                  <a:cubicBezTo>
                    <a:pt x="950" y="176"/>
                    <a:pt x="762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4611025" y="1142150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1651" h="1651" extrusionOk="0">
                  <a:moveTo>
                    <a:pt x="825" y="1"/>
                  </a:moveTo>
                  <a:cubicBezTo>
                    <a:pt x="375" y="1"/>
                    <a:pt x="1" y="375"/>
                    <a:pt x="1" y="825"/>
                  </a:cubicBezTo>
                  <a:cubicBezTo>
                    <a:pt x="1" y="1275"/>
                    <a:pt x="375" y="1650"/>
                    <a:pt x="825" y="1650"/>
                  </a:cubicBezTo>
                  <a:cubicBezTo>
                    <a:pt x="1275" y="1650"/>
                    <a:pt x="1650" y="1275"/>
                    <a:pt x="1650" y="825"/>
                  </a:cubicBezTo>
                  <a:cubicBezTo>
                    <a:pt x="1650" y="375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4621325" y="1152450"/>
              <a:ext cx="20350" cy="20350"/>
            </a:xfrm>
            <a:custGeom>
              <a:avLst/>
              <a:gdLst/>
              <a:ahLst/>
              <a:cxnLst/>
              <a:rect l="l" t="t" r="r" b="b"/>
              <a:pathLst>
                <a:path w="814" h="814" extrusionOk="0">
                  <a:moveTo>
                    <a:pt x="413" y="1"/>
                  </a:moveTo>
                  <a:cubicBezTo>
                    <a:pt x="188" y="1"/>
                    <a:pt x="1" y="188"/>
                    <a:pt x="1" y="413"/>
                  </a:cubicBezTo>
                  <a:cubicBezTo>
                    <a:pt x="1" y="638"/>
                    <a:pt x="188" y="813"/>
                    <a:pt x="413" y="813"/>
                  </a:cubicBezTo>
                  <a:cubicBezTo>
                    <a:pt x="638" y="813"/>
                    <a:pt x="813" y="638"/>
                    <a:pt x="813" y="413"/>
                  </a:cubicBezTo>
                  <a:cubicBezTo>
                    <a:pt x="813" y="188"/>
                    <a:pt x="638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9"/>
            <p:cNvSpPr/>
            <p:nvPr/>
          </p:nvSpPr>
          <p:spPr>
            <a:xfrm>
              <a:off x="4552300" y="1278675"/>
              <a:ext cx="48125" cy="41150"/>
            </a:xfrm>
            <a:custGeom>
              <a:avLst/>
              <a:gdLst/>
              <a:ahLst/>
              <a:cxnLst/>
              <a:rect l="l" t="t" r="r" b="b"/>
              <a:pathLst>
                <a:path w="1925" h="1646" extrusionOk="0">
                  <a:moveTo>
                    <a:pt x="1100" y="1"/>
                  </a:moveTo>
                  <a:cubicBezTo>
                    <a:pt x="375" y="1"/>
                    <a:pt x="0" y="888"/>
                    <a:pt x="525" y="1400"/>
                  </a:cubicBezTo>
                  <a:cubicBezTo>
                    <a:pt x="691" y="1570"/>
                    <a:pt x="896" y="1646"/>
                    <a:pt x="1098" y="1646"/>
                  </a:cubicBezTo>
                  <a:cubicBezTo>
                    <a:pt x="1519" y="1646"/>
                    <a:pt x="1925" y="1316"/>
                    <a:pt x="1925" y="825"/>
                  </a:cubicBezTo>
                  <a:cubicBezTo>
                    <a:pt x="1925" y="375"/>
                    <a:pt x="1550" y="1"/>
                    <a:pt x="1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9"/>
            <p:cNvSpPr/>
            <p:nvPr/>
          </p:nvSpPr>
          <p:spPr>
            <a:xfrm>
              <a:off x="4566350" y="128897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38" y="1"/>
                  </a:moveTo>
                  <a:cubicBezTo>
                    <a:pt x="176" y="1"/>
                    <a:pt x="1" y="438"/>
                    <a:pt x="251" y="701"/>
                  </a:cubicBezTo>
                  <a:cubicBezTo>
                    <a:pt x="335" y="782"/>
                    <a:pt x="438" y="818"/>
                    <a:pt x="539" y="818"/>
                  </a:cubicBezTo>
                  <a:cubicBezTo>
                    <a:pt x="750" y="818"/>
                    <a:pt x="950" y="659"/>
                    <a:pt x="950" y="413"/>
                  </a:cubicBezTo>
                  <a:cubicBezTo>
                    <a:pt x="950" y="188"/>
                    <a:pt x="763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9"/>
            <p:cNvSpPr/>
            <p:nvPr/>
          </p:nvSpPr>
          <p:spPr>
            <a:xfrm>
              <a:off x="4572900" y="1019375"/>
              <a:ext cx="47825" cy="41000"/>
            </a:xfrm>
            <a:custGeom>
              <a:avLst/>
              <a:gdLst/>
              <a:ahLst/>
              <a:cxnLst/>
              <a:rect l="l" t="t" r="r" b="b"/>
              <a:pathLst>
                <a:path w="1913" h="1640" extrusionOk="0">
                  <a:moveTo>
                    <a:pt x="1101" y="0"/>
                  </a:moveTo>
                  <a:cubicBezTo>
                    <a:pt x="363" y="0"/>
                    <a:pt x="1" y="875"/>
                    <a:pt x="513" y="1400"/>
                  </a:cubicBezTo>
                  <a:cubicBezTo>
                    <a:pt x="683" y="1565"/>
                    <a:pt x="888" y="1640"/>
                    <a:pt x="1089" y="1640"/>
                  </a:cubicBezTo>
                  <a:cubicBezTo>
                    <a:pt x="1512" y="1640"/>
                    <a:pt x="1913" y="1312"/>
                    <a:pt x="1913" y="813"/>
                  </a:cubicBezTo>
                  <a:cubicBezTo>
                    <a:pt x="1913" y="363"/>
                    <a:pt x="1551" y="0"/>
                    <a:pt x="1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4586650" y="1029675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51" y="1"/>
                  </a:moveTo>
                  <a:cubicBezTo>
                    <a:pt x="188" y="1"/>
                    <a:pt x="1" y="438"/>
                    <a:pt x="263" y="688"/>
                  </a:cubicBezTo>
                  <a:cubicBezTo>
                    <a:pt x="344" y="773"/>
                    <a:pt x="445" y="811"/>
                    <a:pt x="544" y="811"/>
                  </a:cubicBezTo>
                  <a:cubicBezTo>
                    <a:pt x="751" y="811"/>
                    <a:pt x="951" y="646"/>
                    <a:pt x="951" y="401"/>
                  </a:cubicBezTo>
                  <a:cubicBezTo>
                    <a:pt x="951" y="176"/>
                    <a:pt x="776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4665700" y="10693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25" y="1"/>
                  </a:moveTo>
                  <a:cubicBezTo>
                    <a:pt x="375" y="1"/>
                    <a:pt x="1" y="376"/>
                    <a:pt x="1" y="826"/>
                  </a:cubicBezTo>
                  <a:cubicBezTo>
                    <a:pt x="1" y="1275"/>
                    <a:pt x="375" y="1638"/>
                    <a:pt x="825" y="1638"/>
                  </a:cubicBezTo>
                  <a:cubicBezTo>
                    <a:pt x="1275" y="1638"/>
                    <a:pt x="1638" y="1275"/>
                    <a:pt x="1638" y="826"/>
                  </a:cubicBezTo>
                  <a:cubicBezTo>
                    <a:pt x="1638" y="376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4672575" y="107967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50" y="0"/>
                  </a:moveTo>
                  <a:cubicBezTo>
                    <a:pt x="188" y="0"/>
                    <a:pt x="0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4645400" y="12377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13" y="1"/>
                  </a:moveTo>
                  <a:cubicBezTo>
                    <a:pt x="363" y="1"/>
                    <a:pt x="0" y="363"/>
                    <a:pt x="0" y="825"/>
                  </a:cubicBezTo>
                  <a:cubicBezTo>
                    <a:pt x="0" y="1275"/>
                    <a:pt x="363" y="1638"/>
                    <a:pt x="813" y="1638"/>
                  </a:cubicBezTo>
                  <a:cubicBezTo>
                    <a:pt x="1262" y="1638"/>
                    <a:pt x="1637" y="1275"/>
                    <a:pt x="1637" y="825"/>
                  </a:cubicBezTo>
                  <a:cubicBezTo>
                    <a:pt x="1637" y="363"/>
                    <a:pt x="1262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4652275" y="1248050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38" y="1"/>
                  </a:moveTo>
                  <a:cubicBezTo>
                    <a:pt x="175" y="1"/>
                    <a:pt x="0" y="438"/>
                    <a:pt x="250" y="701"/>
                  </a:cubicBezTo>
                  <a:cubicBezTo>
                    <a:pt x="335" y="782"/>
                    <a:pt x="438" y="818"/>
                    <a:pt x="539" y="818"/>
                  </a:cubicBezTo>
                  <a:cubicBezTo>
                    <a:pt x="750" y="818"/>
                    <a:pt x="950" y="659"/>
                    <a:pt x="950" y="413"/>
                  </a:cubicBezTo>
                  <a:cubicBezTo>
                    <a:pt x="950" y="188"/>
                    <a:pt x="762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39"/>
          <p:cNvGrpSpPr/>
          <p:nvPr/>
        </p:nvGrpSpPr>
        <p:grpSpPr>
          <a:xfrm>
            <a:off x="1069268" y="3236662"/>
            <a:ext cx="683792" cy="622995"/>
            <a:chOff x="4218000" y="1710050"/>
            <a:chExt cx="609875" cy="555650"/>
          </a:xfrm>
        </p:grpSpPr>
        <p:sp>
          <p:nvSpPr>
            <p:cNvPr id="995" name="Google Shape;995;p39"/>
            <p:cNvSpPr/>
            <p:nvPr/>
          </p:nvSpPr>
          <p:spPr>
            <a:xfrm>
              <a:off x="4218000" y="1710050"/>
              <a:ext cx="609875" cy="555650"/>
            </a:xfrm>
            <a:custGeom>
              <a:avLst/>
              <a:gdLst/>
              <a:ahLst/>
              <a:cxnLst/>
              <a:rect l="l" t="t" r="r" b="b"/>
              <a:pathLst>
                <a:path w="24395" h="22226" extrusionOk="0">
                  <a:moveTo>
                    <a:pt x="12202" y="0"/>
                  </a:moveTo>
                  <a:cubicBezTo>
                    <a:pt x="9358" y="0"/>
                    <a:pt x="6512" y="1084"/>
                    <a:pt x="4337" y="3253"/>
                  </a:cubicBezTo>
                  <a:cubicBezTo>
                    <a:pt x="1" y="7589"/>
                    <a:pt x="1" y="14625"/>
                    <a:pt x="4337" y="18973"/>
                  </a:cubicBezTo>
                  <a:cubicBezTo>
                    <a:pt x="6512" y="21142"/>
                    <a:pt x="9358" y="22226"/>
                    <a:pt x="12202" y="22226"/>
                  </a:cubicBezTo>
                  <a:cubicBezTo>
                    <a:pt x="15047" y="22226"/>
                    <a:pt x="17890" y="21142"/>
                    <a:pt x="20058" y="18973"/>
                  </a:cubicBezTo>
                  <a:cubicBezTo>
                    <a:pt x="24394" y="14625"/>
                    <a:pt x="24394" y="7589"/>
                    <a:pt x="20058" y="3253"/>
                  </a:cubicBezTo>
                  <a:cubicBezTo>
                    <a:pt x="17890" y="1084"/>
                    <a:pt x="15047" y="0"/>
                    <a:pt x="12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4378600" y="18466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25" y="1"/>
                  </a:moveTo>
                  <a:cubicBezTo>
                    <a:pt x="375" y="1"/>
                    <a:pt x="0" y="375"/>
                    <a:pt x="0" y="825"/>
                  </a:cubicBezTo>
                  <a:cubicBezTo>
                    <a:pt x="0" y="1275"/>
                    <a:pt x="375" y="1638"/>
                    <a:pt x="825" y="1638"/>
                  </a:cubicBezTo>
                  <a:cubicBezTo>
                    <a:pt x="1275" y="1638"/>
                    <a:pt x="1637" y="1275"/>
                    <a:pt x="1637" y="825"/>
                  </a:cubicBezTo>
                  <a:cubicBezTo>
                    <a:pt x="1637" y="375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4385450" y="1856950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51" y="1"/>
                  </a:moveTo>
                  <a:cubicBezTo>
                    <a:pt x="188" y="1"/>
                    <a:pt x="1" y="438"/>
                    <a:pt x="263" y="701"/>
                  </a:cubicBezTo>
                  <a:cubicBezTo>
                    <a:pt x="344" y="782"/>
                    <a:pt x="445" y="818"/>
                    <a:pt x="543" y="818"/>
                  </a:cubicBezTo>
                  <a:cubicBezTo>
                    <a:pt x="750" y="818"/>
                    <a:pt x="951" y="659"/>
                    <a:pt x="951" y="413"/>
                  </a:cubicBezTo>
                  <a:cubicBezTo>
                    <a:pt x="951" y="188"/>
                    <a:pt x="776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4473250" y="196350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13" y="0"/>
                  </a:moveTo>
                  <a:cubicBezTo>
                    <a:pt x="363" y="0"/>
                    <a:pt x="1" y="375"/>
                    <a:pt x="1" y="825"/>
                  </a:cubicBezTo>
                  <a:cubicBezTo>
                    <a:pt x="1" y="1275"/>
                    <a:pt x="363" y="1637"/>
                    <a:pt x="813" y="1637"/>
                  </a:cubicBezTo>
                  <a:cubicBezTo>
                    <a:pt x="1263" y="1637"/>
                    <a:pt x="1638" y="1275"/>
                    <a:pt x="1638" y="825"/>
                  </a:cubicBezTo>
                  <a:cubicBezTo>
                    <a:pt x="1638" y="375"/>
                    <a:pt x="1263" y="0"/>
                    <a:pt x="8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4480125" y="1973800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38" y="1"/>
                  </a:moveTo>
                  <a:cubicBezTo>
                    <a:pt x="175" y="1"/>
                    <a:pt x="0" y="438"/>
                    <a:pt x="250" y="688"/>
                  </a:cubicBezTo>
                  <a:cubicBezTo>
                    <a:pt x="335" y="773"/>
                    <a:pt x="439" y="811"/>
                    <a:pt x="539" y="811"/>
                  </a:cubicBezTo>
                  <a:cubicBezTo>
                    <a:pt x="750" y="811"/>
                    <a:pt x="950" y="646"/>
                    <a:pt x="950" y="401"/>
                  </a:cubicBezTo>
                  <a:cubicBezTo>
                    <a:pt x="950" y="176"/>
                    <a:pt x="763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4502925" y="1860075"/>
              <a:ext cx="40950" cy="41275"/>
            </a:xfrm>
            <a:custGeom>
              <a:avLst/>
              <a:gdLst/>
              <a:ahLst/>
              <a:cxnLst/>
              <a:rect l="l" t="t" r="r" b="b"/>
              <a:pathLst>
                <a:path w="1638" h="1651" extrusionOk="0">
                  <a:moveTo>
                    <a:pt x="826" y="1"/>
                  </a:moveTo>
                  <a:cubicBezTo>
                    <a:pt x="376" y="1"/>
                    <a:pt x="1" y="376"/>
                    <a:pt x="1" y="826"/>
                  </a:cubicBezTo>
                  <a:cubicBezTo>
                    <a:pt x="1" y="1276"/>
                    <a:pt x="376" y="1650"/>
                    <a:pt x="826" y="1650"/>
                  </a:cubicBezTo>
                  <a:cubicBezTo>
                    <a:pt x="1275" y="1650"/>
                    <a:pt x="1638" y="1276"/>
                    <a:pt x="1638" y="826"/>
                  </a:cubicBezTo>
                  <a:cubicBezTo>
                    <a:pt x="1638" y="376"/>
                    <a:pt x="1275" y="1"/>
                    <a:pt x="8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4509800" y="1870400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51" y="0"/>
                  </a:moveTo>
                  <a:cubicBezTo>
                    <a:pt x="188" y="0"/>
                    <a:pt x="1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4655075" y="194320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25" y="0"/>
                  </a:moveTo>
                  <a:cubicBezTo>
                    <a:pt x="363" y="0"/>
                    <a:pt x="1" y="362"/>
                    <a:pt x="1" y="812"/>
                  </a:cubicBezTo>
                  <a:cubicBezTo>
                    <a:pt x="1" y="1275"/>
                    <a:pt x="363" y="1637"/>
                    <a:pt x="825" y="1637"/>
                  </a:cubicBezTo>
                  <a:cubicBezTo>
                    <a:pt x="1275" y="1637"/>
                    <a:pt x="1638" y="1275"/>
                    <a:pt x="1638" y="812"/>
                  </a:cubicBezTo>
                  <a:cubicBezTo>
                    <a:pt x="1638" y="362"/>
                    <a:pt x="1275" y="0"/>
                    <a:pt x="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4661950" y="1953500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50" y="0"/>
                  </a:moveTo>
                  <a:cubicBezTo>
                    <a:pt x="188" y="0"/>
                    <a:pt x="1" y="438"/>
                    <a:pt x="263" y="688"/>
                  </a:cubicBezTo>
                  <a:cubicBezTo>
                    <a:pt x="344" y="773"/>
                    <a:pt x="444" y="810"/>
                    <a:pt x="543" y="810"/>
                  </a:cubicBezTo>
                  <a:cubicBezTo>
                    <a:pt x="750" y="810"/>
                    <a:pt x="950" y="645"/>
                    <a:pt x="950" y="400"/>
                  </a:cubicBezTo>
                  <a:cubicBezTo>
                    <a:pt x="950" y="175"/>
                    <a:pt x="763" y="0"/>
                    <a:pt x="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4533850" y="210720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26" y="1"/>
                  </a:moveTo>
                  <a:cubicBezTo>
                    <a:pt x="363" y="1"/>
                    <a:pt x="1" y="376"/>
                    <a:pt x="1" y="826"/>
                  </a:cubicBezTo>
                  <a:cubicBezTo>
                    <a:pt x="1" y="1275"/>
                    <a:pt x="363" y="1638"/>
                    <a:pt x="826" y="1638"/>
                  </a:cubicBezTo>
                  <a:cubicBezTo>
                    <a:pt x="1276" y="1638"/>
                    <a:pt x="1638" y="1275"/>
                    <a:pt x="1638" y="826"/>
                  </a:cubicBezTo>
                  <a:cubicBezTo>
                    <a:pt x="1638" y="376"/>
                    <a:pt x="1276" y="1"/>
                    <a:pt x="8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4540725" y="211752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51" y="0"/>
                  </a:moveTo>
                  <a:cubicBezTo>
                    <a:pt x="188" y="0"/>
                    <a:pt x="1" y="438"/>
                    <a:pt x="251" y="700"/>
                  </a:cubicBezTo>
                  <a:cubicBezTo>
                    <a:pt x="336" y="781"/>
                    <a:pt x="439" y="817"/>
                    <a:pt x="539" y="817"/>
                  </a:cubicBezTo>
                  <a:cubicBezTo>
                    <a:pt x="750" y="817"/>
                    <a:pt x="951" y="658"/>
                    <a:pt x="951" y="413"/>
                  </a:cubicBezTo>
                  <a:cubicBezTo>
                    <a:pt x="951" y="188"/>
                    <a:pt x="776" y="0"/>
                    <a:pt x="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4331100" y="1984125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25" y="0"/>
                  </a:moveTo>
                  <a:cubicBezTo>
                    <a:pt x="375" y="0"/>
                    <a:pt x="1" y="362"/>
                    <a:pt x="1" y="812"/>
                  </a:cubicBezTo>
                  <a:cubicBezTo>
                    <a:pt x="1" y="1275"/>
                    <a:pt x="375" y="1637"/>
                    <a:pt x="825" y="1637"/>
                  </a:cubicBezTo>
                  <a:cubicBezTo>
                    <a:pt x="1275" y="1637"/>
                    <a:pt x="1638" y="1275"/>
                    <a:pt x="1638" y="812"/>
                  </a:cubicBezTo>
                  <a:cubicBezTo>
                    <a:pt x="1638" y="362"/>
                    <a:pt x="1275" y="0"/>
                    <a:pt x="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4337975" y="199442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50" y="0"/>
                  </a:moveTo>
                  <a:cubicBezTo>
                    <a:pt x="188" y="0"/>
                    <a:pt x="0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4409200" y="2071275"/>
              <a:ext cx="40950" cy="41275"/>
            </a:xfrm>
            <a:custGeom>
              <a:avLst/>
              <a:gdLst/>
              <a:ahLst/>
              <a:cxnLst/>
              <a:rect l="l" t="t" r="r" b="b"/>
              <a:pathLst>
                <a:path w="1638" h="1651" extrusionOk="0">
                  <a:moveTo>
                    <a:pt x="826" y="1"/>
                  </a:moveTo>
                  <a:cubicBezTo>
                    <a:pt x="376" y="1"/>
                    <a:pt x="1" y="376"/>
                    <a:pt x="1" y="825"/>
                  </a:cubicBezTo>
                  <a:cubicBezTo>
                    <a:pt x="1" y="1275"/>
                    <a:pt x="376" y="1650"/>
                    <a:pt x="826" y="1650"/>
                  </a:cubicBezTo>
                  <a:cubicBezTo>
                    <a:pt x="1275" y="1650"/>
                    <a:pt x="1638" y="1275"/>
                    <a:pt x="1638" y="825"/>
                  </a:cubicBezTo>
                  <a:cubicBezTo>
                    <a:pt x="1638" y="376"/>
                    <a:pt x="1275" y="1"/>
                    <a:pt x="8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4419525" y="2081900"/>
              <a:ext cx="20325" cy="20325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13" y="1"/>
                  </a:moveTo>
                  <a:cubicBezTo>
                    <a:pt x="188" y="1"/>
                    <a:pt x="0" y="175"/>
                    <a:pt x="0" y="400"/>
                  </a:cubicBezTo>
                  <a:cubicBezTo>
                    <a:pt x="0" y="625"/>
                    <a:pt x="188" y="813"/>
                    <a:pt x="413" y="813"/>
                  </a:cubicBezTo>
                  <a:cubicBezTo>
                    <a:pt x="637" y="813"/>
                    <a:pt x="812" y="625"/>
                    <a:pt x="812" y="400"/>
                  </a:cubicBezTo>
                  <a:cubicBezTo>
                    <a:pt x="812" y="175"/>
                    <a:pt x="637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4605400" y="18263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25" y="0"/>
                  </a:moveTo>
                  <a:cubicBezTo>
                    <a:pt x="363" y="0"/>
                    <a:pt x="1" y="375"/>
                    <a:pt x="1" y="825"/>
                  </a:cubicBezTo>
                  <a:cubicBezTo>
                    <a:pt x="1" y="1275"/>
                    <a:pt x="363" y="1637"/>
                    <a:pt x="825" y="1637"/>
                  </a:cubicBezTo>
                  <a:cubicBezTo>
                    <a:pt x="1275" y="1637"/>
                    <a:pt x="1638" y="1275"/>
                    <a:pt x="1638" y="825"/>
                  </a:cubicBezTo>
                  <a:cubicBezTo>
                    <a:pt x="1638" y="375"/>
                    <a:pt x="1275" y="0"/>
                    <a:pt x="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4612375" y="1836950"/>
              <a:ext cx="23675" cy="20150"/>
            </a:xfrm>
            <a:custGeom>
              <a:avLst/>
              <a:gdLst/>
              <a:ahLst/>
              <a:cxnLst/>
              <a:rect l="l" t="t" r="r" b="b"/>
              <a:pathLst>
                <a:path w="947" h="806" extrusionOk="0">
                  <a:moveTo>
                    <a:pt x="531" y="1"/>
                  </a:moveTo>
                  <a:cubicBezTo>
                    <a:pt x="167" y="1"/>
                    <a:pt x="0" y="430"/>
                    <a:pt x="247" y="688"/>
                  </a:cubicBezTo>
                  <a:cubicBezTo>
                    <a:pt x="331" y="769"/>
                    <a:pt x="435" y="806"/>
                    <a:pt x="535" y="806"/>
                  </a:cubicBezTo>
                  <a:cubicBezTo>
                    <a:pt x="746" y="806"/>
                    <a:pt x="946" y="646"/>
                    <a:pt x="946" y="401"/>
                  </a:cubicBezTo>
                  <a:cubicBezTo>
                    <a:pt x="946" y="176"/>
                    <a:pt x="759" y="1"/>
                    <a:pt x="546" y="1"/>
                  </a:cubicBezTo>
                  <a:cubicBezTo>
                    <a:pt x="541" y="1"/>
                    <a:pt x="536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4564475" y="2004425"/>
              <a:ext cx="40950" cy="41250"/>
            </a:xfrm>
            <a:custGeom>
              <a:avLst/>
              <a:gdLst/>
              <a:ahLst/>
              <a:cxnLst/>
              <a:rect l="l" t="t" r="r" b="b"/>
              <a:pathLst>
                <a:path w="1638" h="1650" extrusionOk="0">
                  <a:moveTo>
                    <a:pt x="825" y="0"/>
                  </a:moveTo>
                  <a:cubicBezTo>
                    <a:pt x="363" y="0"/>
                    <a:pt x="1" y="375"/>
                    <a:pt x="1" y="825"/>
                  </a:cubicBezTo>
                  <a:cubicBezTo>
                    <a:pt x="1" y="1275"/>
                    <a:pt x="363" y="1650"/>
                    <a:pt x="825" y="1650"/>
                  </a:cubicBezTo>
                  <a:cubicBezTo>
                    <a:pt x="1275" y="1650"/>
                    <a:pt x="1638" y="1275"/>
                    <a:pt x="1638" y="825"/>
                  </a:cubicBezTo>
                  <a:cubicBezTo>
                    <a:pt x="1638" y="375"/>
                    <a:pt x="1275" y="0"/>
                    <a:pt x="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4571350" y="2015050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50" y="0"/>
                  </a:moveTo>
                  <a:cubicBezTo>
                    <a:pt x="188" y="0"/>
                    <a:pt x="1" y="438"/>
                    <a:pt x="250" y="688"/>
                  </a:cubicBezTo>
                  <a:cubicBezTo>
                    <a:pt x="335" y="772"/>
                    <a:pt x="439" y="810"/>
                    <a:pt x="540" y="810"/>
                  </a:cubicBezTo>
                  <a:cubicBezTo>
                    <a:pt x="750" y="810"/>
                    <a:pt x="950" y="645"/>
                    <a:pt x="950" y="400"/>
                  </a:cubicBezTo>
                  <a:cubicBezTo>
                    <a:pt x="950" y="175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39"/>
          <p:cNvGrpSpPr/>
          <p:nvPr/>
        </p:nvGrpSpPr>
        <p:grpSpPr>
          <a:xfrm>
            <a:off x="7089954" y="3544868"/>
            <a:ext cx="685193" cy="623219"/>
            <a:chOff x="4217375" y="2535050"/>
            <a:chExt cx="611125" cy="555850"/>
          </a:xfrm>
        </p:grpSpPr>
        <p:sp>
          <p:nvSpPr>
            <p:cNvPr id="1015" name="Google Shape;1015;p39"/>
            <p:cNvSpPr/>
            <p:nvPr/>
          </p:nvSpPr>
          <p:spPr>
            <a:xfrm>
              <a:off x="4217375" y="2535050"/>
              <a:ext cx="611125" cy="555850"/>
            </a:xfrm>
            <a:custGeom>
              <a:avLst/>
              <a:gdLst/>
              <a:ahLst/>
              <a:cxnLst/>
              <a:rect l="l" t="t" r="r" b="b"/>
              <a:pathLst>
                <a:path w="24445" h="22234" extrusionOk="0">
                  <a:moveTo>
                    <a:pt x="12211" y="0"/>
                  </a:moveTo>
                  <a:cubicBezTo>
                    <a:pt x="7166" y="0"/>
                    <a:pt x="2601" y="3469"/>
                    <a:pt x="1400" y="8592"/>
                  </a:cubicBezTo>
                  <a:cubicBezTo>
                    <a:pt x="1" y="14566"/>
                    <a:pt x="3725" y="20539"/>
                    <a:pt x="9698" y="21939"/>
                  </a:cubicBezTo>
                  <a:cubicBezTo>
                    <a:pt x="10548" y="22138"/>
                    <a:pt x="11398" y="22233"/>
                    <a:pt x="12234" y="22233"/>
                  </a:cubicBezTo>
                  <a:cubicBezTo>
                    <a:pt x="17279" y="22233"/>
                    <a:pt x="21844" y="18765"/>
                    <a:pt x="23045" y="13641"/>
                  </a:cubicBezTo>
                  <a:cubicBezTo>
                    <a:pt x="24444" y="7668"/>
                    <a:pt x="20733" y="1694"/>
                    <a:pt x="14747" y="295"/>
                  </a:cubicBezTo>
                  <a:cubicBezTo>
                    <a:pt x="13897" y="96"/>
                    <a:pt x="13047" y="0"/>
                    <a:pt x="122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4396700" y="2657675"/>
              <a:ext cx="63450" cy="63450"/>
            </a:xfrm>
            <a:custGeom>
              <a:avLst/>
              <a:gdLst/>
              <a:ahLst/>
              <a:cxnLst/>
              <a:rect l="l" t="t" r="r" b="b"/>
              <a:pathLst>
                <a:path w="2538" h="2538" extrusionOk="0">
                  <a:moveTo>
                    <a:pt x="1263" y="1"/>
                  </a:moveTo>
                  <a:cubicBezTo>
                    <a:pt x="563" y="1"/>
                    <a:pt x="1" y="563"/>
                    <a:pt x="1" y="1263"/>
                  </a:cubicBezTo>
                  <a:cubicBezTo>
                    <a:pt x="1" y="1963"/>
                    <a:pt x="563" y="2538"/>
                    <a:pt x="1263" y="2538"/>
                  </a:cubicBezTo>
                  <a:cubicBezTo>
                    <a:pt x="1975" y="2538"/>
                    <a:pt x="2538" y="1963"/>
                    <a:pt x="2538" y="1263"/>
                  </a:cubicBezTo>
                  <a:cubicBezTo>
                    <a:pt x="2538" y="563"/>
                    <a:pt x="1975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4412650" y="2673625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25" y="0"/>
                  </a:moveTo>
                  <a:cubicBezTo>
                    <a:pt x="288" y="0"/>
                    <a:pt x="0" y="275"/>
                    <a:pt x="0" y="625"/>
                  </a:cubicBezTo>
                  <a:cubicBezTo>
                    <a:pt x="0" y="975"/>
                    <a:pt x="288" y="1262"/>
                    <a:pt x="625" y="1262"/>
                  </a:cubicBezTo>
                  <a:cubicBezTo>
                    <a:pt x="975" y="1262"/>
                    <a:pt x="1262" y="975"/>
                    <a:pt x="1262" y="625"/>
                  </a:cubicBezTo>
                  <a:cubicBezTo>
                    <a:pt x="1262" y="275"/>
                    <a:pt x="975" y="0"/>
                    <a:pt x="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4442000" y="2816400"/>
              <a:ext cx="74400" cy="63750"/>
            </a:xfrm>
            <a:custGeom>
              <a:avLst/>
              <a:gdLst/>
              <a:ahLst/>
              <a:cxnLst/>
              <a:rect l="l" t="t" r="r" b="b"/>
              <a:pathLst>
                <a:path w="2976" h="2550" extrusionOk="0">
                  <a:moveTo>
                    <a:pt x="1700" y="0"/>
                  </a:moveTo>
                  <a:cubicBezTo>
                    <a:pt x="576" y="0"/>
                    <a:pt x="1" y="1375"/>
                    <a:pt x="801" y="2175"/>
                  </a:cubicBezTo>
                  <a:cubicBezTo>
                    <a:pt x="1060" y="2434"/>
                    <a:pt x="1379" y="2550"/>
                    <a:pt x="1692" y="2550"/>
                  </a:cubicBezTo>
                  <a:cubicBezTo>
                    <a:pt x="2347" y="2550"/>
                    <a:pt x="2975" y="2044"/>
                    <a:pt x="2975" y="1275"/>
                  </a:cubicBezTo>
                  <a:cubicBezTo>
                    <a:pt x="2975" y="575"/>
                    <a:pt x="2400" y="0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4463875" y="2832650"/>
              <a:ext cx="36575" cy="31300"/>
            </a:xfrm>
            <a:custGeom>
              <a:avLst/>
              <a:gdLst/>
              <a:ahLst/>
              <a:cxnLst/>
              <a:rect l="l" t="t" r="r" b="b"/>
              <a:pathLst>
                <a:path w="1463" h="1252" extrusionOk="0">
                  <a:moveTo>
                    <a:pt x="838" y="0"/>
                  </a:moveTo>
                  <a:cubicBezTo>
                    <a:pt x="276" y="0"/>
                    <a:pt x="1" y="675"/>
                    <a:pt x="388" y="1062"/>
                  </a:cubicBezTo>
                  <a:cubicBezTo>
                    <a:pt x="519" y="1193"/>
                    <a:pt x="679" y="1252"/>
                    <a:pt x="835" y="1252"/>
                  </a:cubicBezTo>
                  <a:cubicBezTo>
                    <a:pt x="1157" y="1252"/>
                    <a:pt x="1463" y="1003"/>
                    <a:pt x="1463" y="625"/>
                  </a:cubicBezTo>
                  <a:cubicBezTo>
                    <a:pt x="1463" y="287"/>
                    <a:pt x="1175" y="0"/>
                    <a:pt x="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4606650" y="2709850"/>
              <a:ext cx="74375" cy="63450"/>
            </a:xfrm>
            <a:custGeom>
              <a:avLst/>
              <a:gdLst/>
              <a:ahLst/>
              <a:cxnLst/>
              <a:rect l="l" t="t" r="r" b="b"/>
              <a:pathLst>
                <a:path w="2975" h="2538" extrusionOk="0">
                  <a:moveTo>
                    <a:pt x="1700" y="1"/>
                  </a:moveTo>
                  <a:cubicBezTo>
                    <a:pt x="575" y="1"/>
                    <a:pt x="1" y="1363"/>
                    <a:pt x="800" y="2163"/>
                  </a:cubicBezTo>
                  <a:cubicBezTo>
                    <a:pt x="1059" y="2422"/>
                    <a:pt x="1379" y="2538"/>
                    <a:pt x="1692" y="2538"/>
                  </a:cubicBezTo>
                  <a:cubicBezTo>
                    <a:pt x="2346" y="2538"/>
                    <a:pt x="2975" y="2032"/>
                    <a:pt x="2975" y="1263"/>
                  </a:cubicBezTo>
                  <a:cubicBezTo>
                    <a:pt x="2975" y="563"/>
                    <a:pt x="2400" y="1"/>
                    <a:pt x="1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4633525" y="2725800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25" y="0"/>
                  </a:moveTo>
                  <a:cubicBezTo>
                    <a:pt x="275" y="0"/>
                    <a:pt x="0" y="288"/>
                    <a:pt x="0" y="637"/>
                  </a:cubicBezTo>
                  <a:cubicBezTo>
                    <a:pt x="0" y="975"/>
                    <a:pt x="275" y="1262"/>
                    <a:pt x="625" y="1262"/>
                  </a:cubicBezTo>
                  <a:cubicBezTo>
                    <a:pt x="975" y="1262"/>
                    <a:pt x="1263" y="975"/>
                    <a:pt x="1263" y="637"/>
                  </a:cubicBezTo>
                  <a:cubicBezTo>
                    <a:pt x="1263" y="288"/>
                    <a:pt x="975" y="0"/>
                    <a:pt x="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4542600" y="2905125"/>
              <a:ext cx="74400" cy="63450"/>
            </a:xfrm>
            <a:custGeom>
              <a:avLst/>
              <a:gdLst/>
              <a:ahLst/>
              <a:cxnLst/>
              <a:rect l="l" t="t" r="r" b="b"/>
              <a:pathLst>
                <a:path w="2976" h="2538" extrusionOk="0">
                  <a:moveTo>
                    <a:pt x="1700" y="0"/>
                  </a:moveTo>
                  <a:cubicBezTo>
                    <a:pt x="563" y="0"/>
                    <a:pt x="1" y="1362"/>
                    <a:pt x="801" y="2162"/>
                  </a:cubicBezTo>
                  <a:cubicBezTo>
                    <a:pt x="1060" y="2421"/>
                    <a:pt x="1379" y="2537"/>
                    <a:pt x="1692" y="2537"/>
                  </a:cubicBezTo>
                  <a:cubicBezTo>
                    <a:pt x="2347" y="2537"/>
                    <a:pt x="2975" y="2031"/>
                    <a:pt x="2975" y="1262"/>
                  </a:cubicBezTo>
                  <a:cubicBezTo>
                    <a:pt x="2975" y="563"/>
                    <a:pt x="2400" y="0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4564175" y="2921050"/>
              <a:ext cx="36575" cy="31425"/>
            </a:xfrm>
            <a:custGeom>
              <a:avLst/>
              <a:gdLst/>
              <a:ahLst/>
              <a:cxnLst/>
              <a:rect l="l" t="t" r="r" b="b"/>
              <a:pathLst>
                <a:path w="1463" h="1257" extrusionOk="0">
                  <a:moveTo>
                    <a:pt x="837" y="1"/>
                  </a:moveTo>
                  <a:cubicBezTo>
                    <a:pt x="288" y="1"/>
                    <a:pt x="0" y="675"/>
                    <a:pt x="400" y="1075"/>
                  </a:cubicBezTo>
                  <a:cubicBezTo>
                    <a:pt x="525" y="1200"/>
                    <a:pt x="679" y="1256"/>
                    <a:pt x="831" y="1256"/>
                  </a:cubicBezTo>
                  <a:cubicBezTo>
                    <a:pt x="1152" y="1256"/>
                    <a:pt x="1462" y="1007"/>
                    <a:pt x="1462" y="625"/>
                  </a:cubicBezTo>
                  <a:cubicBezTo>
                    <a:pt x="1462" y="288"/>
                    <a:pt x="1187" y="1"/>
                    <a:pt x="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4487300" y="2720800"/>
              <a:ext cx="50650" cy="43450"/>
            </a:xfrm>
            <a:custGeom>
              <a:avLst/>
              <a:gdLst/>
              <a:ahLst/>
              <a:cxnLst/>
              <a:rect l="l" t="t" r="r" b="b"/>
              <a:pathLst>
                <a:path w="2026" h="1738" extrusionOk="0">
                  <a:moveTo>
                    <a:pt x="1163" y="0"/>
                  </a:moveTo>
                  <a:cubicBezTo>
                    <a:pt x="388" y="0"/>
                    <a:pt x="1" y="937"/>
                    <a:pt x="551" y="1487"/>
                  </a:cubicBezTo>
                  <a:cubicBezTo>
                    <a:pt x="727" y="1660"/>
                    <a:pt x="943" y="1737"/>
                    <a:pt x="1154" y="1737"/>
                  </a:cubicBezTo>
                  <a:cubicBezTo>
                    <a:pt x="1599" y="1737"/>
                    <a:pt x="2025" y="1392"/>
                    <a:pt x="2025" y="875"/>
                  </a:cubicBezTo>
                  <a:cubicBezTo>
                    <a:pt x="2025" y="388"/>
                    <a:pt x="1638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4502000" y="2731725"/>
              <a:ext cx="25000" cy="21650"/>
            </a:xfrm>
            <a:custGeom>
              <a:avLst/>
              <a:gdLst/>
              <a:ahLst/>
              <a:cxnLst/>
              <a:rect l="l" t="t" r="r" b="b"/>
              <a:pathLst>
                <a:path w="1000" h="866" extrusionOk="0">
                  <a:moveTo>
                    <a:pt x="575" y="1"/>
                  </a:moveTo>
                  <a:cubicBezTo>
                    <a:pt x="188" y="1"/>
                    <a:pt x="0" y="463"/>
                    <a:pt x="275" y="738"/>
                  </a:cubicBezTo>
                  <a:cubicBezTo>
                    <a:pt x="360" y="826"/>
                    <a:pt x="465" y="866"/>
                    <a:pt x="569" y="866"/>
                  </a:cubicBezTo>
                  <a:cubicBezTo>
                    <a:pt x="788" y="866"/>
                    <a:pt x="1000" y="692"/>
                    <a:pt x="1000" y="438"/>
                  </a:cubicBezTo>
                  <a:cubicBezTo>
                    <a:pt x="1000" y="201"/>
                    <a:pt x="813" y="1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4570100" y="2794825"/>
              <a:ext cx="50950" cy="43350"/>
            </a:xfrm>
            <a:custGeom>
              <a:avLst/>
              <a:gdLst/>
              <a:ahLst/>
              <a:cxnLst/>
              <a:rect l="l" t="t" r="r" b="b"/>
              <a:pathLst>
                <a:path w="2038" h="1734" extrusionOk="0">
                  <a:moveTo>
                    <a:pt x="1163" y="1"/>
                  </a:moveTo>
                  <a:cubicBezTo>
                    <a:pt x="388" y="1"/>
                    <a:pt x="1" y="938"/>
                    <a:pt x="550" y="1476"/>
                  </a:cubicBezTo>
                  <a:cubicBezTo>
                    <a:pt x="729" y="1654"/>
                    <a:pt x="948" y="1734"/>
                    <a:pt x="1162" y="1734"/>
                  </a:cubicBezTo>
                  <a:cubicBezTo>
                    <a:pt x="1609" y="1734"/>
                    <a:pt x="2037" y="1387"/>
                    <a:pt x="2037" y="863"/>
                  </a:cubicBezTo>
                  <a:cubicBezTo>
                    <a:pt x="2037" y="388"/>
                    <a:pt x="1638" y="1"/>
                    <a:pt x="1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4584775" y="2805775"/>
              <a:ext cx="25350" cy="21500"/>
            </a:xfrm>
            <a:custGeom>
              <a:avLst/>
              <a:gdLst/>
              <a:ahLst/>
              <a:cxnLst/>
              <a:rect l="l" t="t" r="r" b="b"/>
              <a:pathLst>
                <a:path w="1014" h="860" extrusionOk="0">
                  <a:moveTo>
                    <a:pt x="576" y="0"/>
                  </a:moveTo>
                  <a:cubicBezTo>
                    <a:pt x="188" y="0"/>
                    <a:pt x="1" y="463"/>
                    <a:pt x="276" y="738"/>
                  </a:cubicBezTo>
                  <a:cubicBezTo>
                    <a:pt x="364" y="822"/>
                    <a:pt x="471" y="860"/>
                    <a:pt x="576" y="860"/>
                  </a:cubicBezTo>
                  <a:cubicBezTo>
                    <a:pt x="799" y="860"/>
                    <a:pt x="1013" y="689"/>
                    <a:pt x="1013" y="425"/>
                  </a:cubicBezTo>
                  <a:cubicBezTo>
                    <a:pt x="1001" y="188"/>
                    <a:pt x="813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4439825" y="2915125"/>
              <a:ext cx="50625" cy="43325"/>
            </a:xfrm>
            <a:custGeom>
              <a:avLst/>
              <a:gdLst/>
              <a:ahLst/>
              <a:cxnLst/>
              <a:rect l="l" t="t" r="r" b="b"/>
              <a:pathLst>
                <a:path w="2025" h="1733" extrusionOk="0">
                  <a:moveTo>
                    <a:pt x="1163" y="0"/>
                  </a:moveTo>
                  <a:cubicBezTo>
                    <a:pt x="388" y="0"/>
                    <a:pt x="0" y="937"/>
                    <a:pt x="550" y="1475"/>
                  </a:cubicBezTo>
                  <a:cubicBezTo>
                    <a:pt x="728" y="1653"/>
                    <a:pt x="946" y="1733"/>
                    <a:pt x="1159" y="1733"/>
                  </a:cubicBezTo>
                  <a:cubicBezTo>
                    <a:pt x="1602" y="1733"/>
                    <a:pt x="2025" y="1386"/>
                    <a:pt x="2025" y="862"/>
                  </a:cubicBezTo>
                  <a:cubicBezTo>
                    <a:pt x="2025" y="388"/>
                    <a:pt x="1637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4454500" y="2926050"/>
              <a:ext cx="25025" cy="21500"/>
            </a:xfrm>
            <a:custGeom>
              <a:avLst/>
              <a:gdLst/>
              <a:ahLst/>
              <a:cxnLst/>
              <a:rect l="l" t="t" r="r" b="b"/>
              <a:pathLst>
                <a:path w="1001" h="860" extrusionOk="0">
                  <a:moveTo>
                    <a:pt x="576" y="1"/>
                  </a:moveTo>
                  <a:cubicBezTo>
                    <a:pt x="188" y="1"/>
                    <a:pt x="1" y="463"/>
                    <a:pt x="276" y="738"/>
                  </a:cubicBezTo>
                  <a:cubicBezTo>
                    <a:pt x="360" y="822"/>
                    <a:pt x="464" y="860"/>
                    <a:pt x="567" y="860"/>
                  </a:cubicBezTo>
                  <a:cubicBezTo>
                    <a:pt x="787" y="860"/>
                    <a:pt x="1000" y="689"/>
                    <a:pt x="1000" y="425"/>
                  </a:cubicBezTo>
                  <a:cubicBezTo>
                    <a:pt x="1000" y="188"/>
                    <a:pt x="813" y="1"/>
                    <a:pt x="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4347650" y="2826700"/>
              <a:ext cx="50650" cy="43350"/>
            </a:xfrm>
            <a:custGeom>
              <a:avLst/>
              <a:gdLst/>
              <a:ahLst/>
              <a:cxnLst/>
              <a:rect l="l" t="t" r="r" b="b"/>
              <a:pathLst>
                <a:path w="2026" h="1734" extrusionOk="0">
                  <a:moveTo>
                    <a:pt x="1163" y="1"/>
                  </a:moveTo>
                  <a:cubicBezTo>
                    <a:pt x="388" y="1"/>
                    <a:pt x="1" y="925"/>
                    <a:pt x="538" y="1475"/>
                  </a:cubicBezTo>
                  <a:cubicBezTo>
                    <a:pt x="716" y="1653"/>
                    <a:pt x="935" y="1733"/>
                    <a:pt x="1150" y="1733"/>
                  </a:cubicBezTo>
                  <a:cubicBezTo>
                    <a:pt x="1597" y="1733"/>
                    <a:pt x="2025" y="1386"/>
                    <a:pt x="2025" y="863"/>
                  </a:cubicBezTo>
                  <a:cubicBezTo>
                    <a:pt x="2025" y="388"/>
                    <a:pt x="1638" y="1"/>
                    <a:pt x="1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4362350" y="2837625"/>
              <a:ext cx="25000" cy="21425"/>
            </a:xfrm>
            <a:custGeom>
              <a:avLst/>
              <a:gdLst/>
              <a:ahLst/>
              <a:cxnLst/>
              <a:rect l="l" t="t" r="r" b="b"/>
              <a:pathLst>
                <a:path w="1000" h="857" extrusionOk="0">
                  <a:moveTo>
                    <a:pt x="575" y="1"/>
                  </a:moveTo>
                  <a:cubicBezTo>
                    <a:pt x="188" y="1"/>
                    <a:pt x="0" y="463"/>
                    <a:pt x="263" y="726"/>
                  </a:cubicBezTo>
                  <a:cubicBezTo>
                    <a:pt x="353" y="816"/>
                    <a:pt x="463" y="856"/>
                    <a:pt x="571" y="856"/>
                  </a:cubicBezTo>
                  <a:cubicBezTo>
                    <a:pt x="791" y="856"/>
                    <a:pt x="1000" y="686"/>
                    <a:pt x="1000" y="426"/>
                  </a:cubicBezTo>
                  <a:cubicBezTo>
                    <a:pt x="1000" y="188"/>
                    <a:pt x="800" y="1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39"/>
          <p:cNvGrpSpPr/>
          <p:nvPr/>
        </p:nvGrpSpPr>
        <p:grpSpPr>
          <a:xfrm>
            <a:off x="4001072" y="4168072"/>
            <a:ext cx="1141869" cy="317842"/>
            <a:chOff x="6289700" y="4748575"/>
            <a:chExt cx="934350" cy="260100"/>
          </a:xfrm>
        </p:grpSpPr>
        <p:sp>
          <p:nvSpPr>
            <p:cNvPr id="1033" name="Google Shape;1033;p39"/>
            <p:cNvSpPr/>
            <p:nvPr/>
          </p:nvSpPr>
          <p:spPr>
            <a:xfrm>
              <a:off x="628970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6626825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6963950" y="4748575"/>
              <a:ext cx="260100" cy="260100"/>
            </a:xfrm>
            <a:prstGeom prst="mathPlus">
              <a:avLst>
                <a:gd name="adj1" fmla="val 11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60"/>
          <p:cNvSpPr/>
          <p:nvPr/>
        </p:nvSpPr>
        <p:spPr>
          <a:xfrm>
            <a:off x="1224875" y="1532601"/>
            <a:ext cx="2443200" cy="2443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4" name="Google Shape;2074;p60"/>
          <p:cNvGrpSpPr/>
          <p:nvPr/>
        </p:nvGrpSpPr>
        <p:grpSpPr>
          <a:xfrm>
            <a:off x="1277754" y="987172"/>
            <a:ext cx="2337450" cy="3526330"/>
            <a:chOff x="1277754" y="987172"/>
            <a:chExt cx="2337450" cy="3526330"/>
          </a:xfrm>
        </p:grpSpPr>
        <p:grpSp>
          <p:nvGrpSpPr>
            <p:cNvPr id="2075" name="Google Shape;2075;p60"/>
            <p:cNvGrpSpPr/>
            <p:nvPr/>
          </p:nvGrpSpPr>
          <p:grpSpPr>
            <a:xfrm>
              <a:off x="1277754" y="987172"/>
              <a:ext cx="2337450" cy="3526330"/>
              <a:chOff x="3908400" y="1727075"/>
              <a:chExt cx="1253950" cy="1891738"/>
            </a:xfrm>
          </p:grpSpPr>
          <p:sp>
            <p:nvSpPr>
              <p:cNvPr id="2076" name="Google Shape;2076;p60"/>
              <p:cNvSpPr/>
              <p:nvPr/>
            </p:nvSpPr>
            <p:spPr>
              <a:xfrm>
                <a:off x="4076377" y="2461230"/>
                <a:ext cx="930400" cy="1157583"/>
              </a:xfrm>
              <a:custGeom>
                <a:avLst/>
                <a:gdLst/>
                <a:ahLst/>
                <a:cxnLst/>
                <a:rect l="l" t="t" r="r" b="b"/>
                <a:pathLst>
                  <a:path w="37216" h="53954" extrusionOk="0">
                    <a:moveTo>
                      <a:pt x="19044" y="1"/>
                    </a:moveTo>
                    <a:cubicBezTo>
                      <a:pt x="19044" y="1"/>
                      <a:pt x="94" y="3971"/>
                      <a:pt x="188" y="5191"/>
                    </a:cubicBezTo>
                    <a:cubicBezTo>
                      <a:pt x="1127" y="18602"/>
                      <a:pt x="0" y="53819"/>
                      <a:pt x="0" y="53819"/>
                    </a:cubicBezTo>
                    <a:lnTo>
                      <a:pt x="37028" y="53953"/>
                    </a:lnTo>
                    <a:cubicBezTo>
                      <a:pt x="37028" y="53953"/>
                      <a:pt x="36425" y="17958"/>
                      <a:pt x="37149" y="5338"/>
                    </a:cubicBezTo>
                    <a:cubicBezTo>
                      <a:pt x="37216" y="4038"/>
                      <a:pt x="19044" y="1"/>
                      <a:pt x="19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60"/>
              <p:cNvSpPr/>
              <p:nvPr/>
            </p:nvSpPr>
            <p:spPr>
              <a:xfrm>
                <a:off x="4400575" y="2556575"/>
                <a:ext cx="286350" cy="245775"/>
              </a:xfrm>
              <a:custGeom>
                <a:avLst/>
                <a:gdLst/>
                <a:ahLst/>
                <a:cxnLst/>
                <a:rect l="l" t="t" r="r" b="b"/>
                <a:pathLst>
                  <a:path w="11454" h="9831" extrusionOk="0">
                    <a:moveTo>
                      <a:pt x="1" y="1"/>
                    </a:moveTo>
                    <a:lnTo>
                      <a:pt x="5700" y="9831"/>
                    </a:lnTo>
                    <a:lnTo>
                      <a:pt x="11454" y="5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C5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60"/>
              <p:cNvSpPr/>
              <p:nvPr/>
            </p:nvSpPr>
            <p:spPr>
              <a:xfrm>
                <a:off x="4363025" y="2449625"/>
                <a:ext cx="362800" cy="113000"/>
              </a:xfrm>
              <a:custGeom>
                <a:avLst/>
                <a:gdLst/>
                <a:ahLst/>
                <a:cxnLst/>
                <a:rect l="l" t="t" r="r" b="b"/>
                <a:pathLst>
                  <a:path w="14512" h="4520" extrusionOk="0">
                    <a:moveTo>
                      <a:pt x="7578" y="0"/>
                    </a:moveTo>
                    <a:cubicBezTo>
                      <a:pt x="7578" y="0"/>
                      <a:pt x="4011" y="752"/>
                      <a:pt x="1" y="1690"/>
                    </a:cubicBezTo>
                    <a:lnTo>
                      <a:pt x="1610" y="4466"/>
                    </a:lnTo>
                    <a:lnTo>
                      <a:pt x="12835" y="4520"/>
                    </a:lnTo>
                    <a:lnTo>
                      <a:pt x="14511" y="1650"/>
                    </a:lnTo>
                    <a:cubicBezTo>
                      <a:pt x="10783" y="725"/>
                      <a:pt x="7578" y="0"/>
                      <a:pt x="75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60"/>
              <p:cNvSpPr/>
              <p:nvPr/>
            </p:nvSpPr>
            <p:spPr>
              <a:xfrm>
                <a:off x="4310725" y="2489850"/>
                <a:ext cx="233050" cy="313525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12541" extrusionOk="0">
                    <a:moveTo>
                      <a:pt x="1878" y="1"/>
                    </a:moveTo>
                    <a:lnTo>
                      <a:pt x="0" y="2817"/>
                    </a:lnTo>
                    <a:lnTo>
                      <a:pt x="9053" y="12540"/>
                    </a:lnTo>
                    <a:lnTo>
                      <a:pt x="9321" y="12285"/>
                    </a:lnTo>
                    <a:lnTo>
                      <a:pt x="470" y="2777"/>
                    </a:lnTo>
                    <a:lnTo>
                      <a:pt x="2186" y="215"/>
                    </a:lnTo>
                    <a:lnTo>
                      <a:pt x="18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60"/>
              <p:cNvSpPr/>
              <p:nvPr/>
            </p:nvSpPr>
            <p:spPr>
              <a:xfrm>
                <a:off x="4542725" y="2489850"/>
                <a:ext cx="233050" cy="313525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12541" extrusionOk="0">
                    <a:moveTo>
                      <a:pt x="7457" y="1"/>
                    </a:moveTo>
                    <a:lnTo>
                      <a:pt x="7149" y="215"/>
                    </a:lnTo>
                    <a:lnTo>
                      <a:pt x="8852" y="2777"/>
                    </a:lnTo>
                    <a:lnTo>
                      <a:pt x="1" y="12285"/>
                    </a:lnTo>
                    <a:lnTo>
                      <a:pt x="269" y="12540"/>
                    </a:lnTo>
                    <a:lnTo>
                      <a:pt x="9322" y="2817"/>
                    </a:lnTo>
                    <a:lnTo>
                      <a:pt x="74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60"/>
              <p:cNvSpPr/>
              <p:nvPr/>
            </p:nvSpPr>
            <p:spPr>
              <a:xfrm>
                <a:off x="4420025" y="2166975"/>
                <a:ext cx="241750" cy="389300"/>
              </a:xfrm>
              <a:custGeom>
                <a:avLst/>
                <a:gdLst/>
                <a:ahLst/>
                <a:cxnLst/>
                <a:rect l="l" t="t" r="r" b="b"/>
                <a:pathLst>
                  <a:path w="9670" h="15572" extrusionOk="0">
                    <a:moveTo>
                      <a:pt x="9670" y="1"/>
                    </a:moveTo>
                    <a:lnTo>
                      <a:pt x="0" y="202"/>
                    </a:lnTo>
                    <a:lnTo>
                      <a:pt x="1677" y="15571"/>
                    </a:lnTo>
                    <a:lnTo>
                      <a:pt x="8543" y="15437"/>
                    </a:lnTo>
                    <a:lnTo>
                      <a:pt x="9670" y="1"/>
                    </a:lnTo>
                    <a:close/>
                  </a:path>
                </a:pathLst>
              </a:custGeom>
              <a:solidFill>
                <a:srgbClr val="FFC5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60"/>
              <p:cNvSpPr/>
              <p:nvPr/>
            </p:nvSpPr>
            <p:spPr>
              <a:xfrm>
                <a:off x="4451550" y="2291050"/>
                <a:ext cx="205550" cy="175375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701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9" y="3956"/>
                      <a:pt x="4560" y="6960"/>
                      <a:pt x="7497" y="7014"/>
                    </a:cubicBezTo>
                    <a:lnTo>
                      <a:pt x="8221" y="5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6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60"/>
              <p:cNvSpPr/>
              <p:nvPr/>
            </p:nvSpPr>
            <p:spPr>
              <a:xfrm>
                <a:off x="4243000" y="1727075"/>
                <a:ext cx="595475" cy="527525"/>
              </a:xfrm>
              <a:custGeom>
                <a:avLst/>
                <a:gdLst/>
                <a:ahLst/>
                <a:cxnLst/>
                <a:rect l="l" t="t" r="r" b="b"/>
                <a:pathLst>
                  <a:path w="23819" h="21101" extrusionOk="0">
                    <a:moveTo>
                      <a:pt x="11914" y="0"/>
                    </a:moveTo>
                    <a:cubicBezTo>
                      <a:pt x="10700" y="0"/>
                      <a:pt x="9466" y="212"/>
                      <a:pt x="8262" y="659"/>
                    </a:cubicBezTo>
                    <a:cubicBezTo>
                      <a:pt x="2790" y="2671"/>
                      <a:pt x="0" y="8746"/>
                      <a:pt x="2012" y="14204"/>
                    </a:cubicBezTo>
                    <a:cubicBezTo>
                      <a:pt x="3589" y="18466"/>
                      <a:pt x="7615" y="21100"/>
                      <a:pt x="11904" y="21100"/>
                    </a:cubicBezTo>
                    <a:cubicBezTo>
                      <a:pt x="13122" y="21100"/>
                      <a:pt x="14361" y="20888"/>
                      <a:pt x="15571" y="20440"/>
                    </a:cubicBezTo>
                    <a:cubicBezTo>
                      <a:pt x="21029" y="18428"/>
                      <a:pt x="23819" y="12367"/>
                      <a:pt x="21807" y="6895"/>
                    </a:cubicBezTo>
                    <a:cubicBezTo>
                      <a:pt x="20229" y="2641"/>
                      <a:pt x="16199" y="0"/>
                      <a:pt x="119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60"/>
              <p:cNvSpPr/>
              <p:nvPr/>
            </p:nvSpPr>
            <p:spPr>
              <a:xfrm>
                <a:off x="4727150" y="2070700"/>
                <a:ext cx="78475" cy="15835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6334" extrusionOk="0">
                    <a:moveTo>
                      <a:pt x="861" y="0"/>
                    </a:moveTo>
                    <a:cubicBezTo>
                      <a:pt x="736" y="0"/>
                      <a:pt x="660" y="22"/>
                      <a:pt x="657" y="57"/>
                    </a:cubicBezTo>
                    <a:cubicBezTo>
                      <a:pt x="657" y="57"/>
                      <a:pt x="0" y="6333"/>
                      <a:pt x="0" y="6333"/>
                    </a:cubicBezTo>
                    <a:cubicBezTo>
                      <a:pt x="1609" y="6065"/>
                      <a:pt x="3138" y="4281"/>
                      <a:pt x="3138" y="2337"/>
                    </a:cubicBezTo>
                    <a:cubicBezTo>
                      <a:pt x="3138" y="487"/>
                      <a:pt x="1455" y="0"/>
                      <a:pt x="8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60"/>
              <p:cNvSpPr/>
              <p:nvPr/>
            </p:nvSpPr>
            <p:spPr>
              <a:xfrm>
                <a:off x="4734850" y="2110650"/>
                <a:ext cx="46975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3166" extrusionOk="0">
                    <a:moveTo>
                      <a:pt x="1784" y="1"/>
                    </a:moveTo>
                    <a:cubicBezTo>
                      <a:pt x="1435" y="95"/>
                      <a:pt x="819" y="443"/>
                      <a:pt x="912" y="1154"/>
                    </a:cubicBezTo>
                    <a:cubicBezTo>
                      <a:pt x="1047" y="2066"/>
                      <a:pt x="792" y="2536"/>
                      <a:pt x="0" y="2817"/>
                    </a:cubicBezTo>
                    <a:lnTo>
                      <a:pt x="135" y="3166"/>
                    </a:lnTo>
                    <a:cubicBezTo>
                      <a:pt x="1087" y="2817"/>
                      <a:pt x="1449" y="2187"/>
                      <a:pt x="1288" y="1101"/>
                    </a:cubicBezTo>
                    <a:cubicBezTo>
                      <a:pt x="1207" y="551"/>
                      <a:pt x="1851" y="376"/>
                      <a:pt x="1878" y="363"/>
                    </a:cubicBez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60"/>
              <p:cNvSpPr/>
              <p:nvPr/>
            </p:nvSpPr>
            <p:spPr>
              <a:xfrm>
                <a:off x="4275525" y="2066925"/>
                <a:ext cx="77125" cy="15875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350" extrusionOk="0">
                    <a:moveTo>
                      <a:pt x="2321" y="0"/>
                    </a:moveTo>
                    <a:cubicBezTo>
                      <a:pt x="1707" y="0"/>
                      <a:pt x="60" y="469"/>
                      <a:pt x="27" y="2300"/>
                    </a:cubicBezTo>
                    <a:cubicBezTo>
                      <a:pt x="0" y="4244"/>
                      <a:pt x="1489" y="6055"/>
                      <a:pt x="3085" y="6350"/>
                    </a:cubicBezTo>
                    <a:cubicBezTo>
                      <a:pt x="3085" y="6350"/>
                      <a:pt x="2548" y="60"/>
                      <a:pt x="2548" y="60"/>
                    </a:cubicBezTo>
                    <a:cubicBezTo>
                      <a:pt x="2544" y="23"/>
                      <a:pt x="2458" y="0"/>
                      <a:pt x="23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60"/>
              <p:cNvSpPr/>
              <p:nvPr/>
            </p:nvSpPr>
            <p:spPr>
              <a:xfrm>
                <a:off x="4299650" y="2106625"/>
                <a:ext cx="45975" cy="7982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3193" extrusionOk="0">
                    <a:moveTo>
                      <a:pt x="108" y="1"/>
                    </a:moveTo>
                    <a:lnTo>
                      <a:pt x="1" y="350"/>
                    </a:lnTo>
                    <a:cubicBezTo>
                      <a:pt x="28" y="363"/>
                      <a:pt x="671" y="551"/>
                      <a:pt x="591" y="1101"/>
                    </a:cubicBezTo>
                    <a:cubicBezTo>
                      <a:pt x="417" y="2187"/>
                      <a:pt x="752" y="2817"/>
                      <a:pt x="1704" y="3193"/>
                    </a:cubicBezTo>
                    <a:lnTo>
                      <a:pt x="1838" y="2844"/>
                    </a:lnTo>
                    <a:cubicBezTo>
                      <a:pt x="1060" y="2549"/>
                      <a:pt x="806" y="2080"/>
                      <a:pt x="953" y="1168"/>
                    </a:cubicBezTo>
                    <a:cubicBezTo>
                      <a:pt x="1074" y="457"/>
                      <a:pt x="443" y="95"/>
                      <a:pt x="1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60"/>
              <p:cNvSpPr/>
              <p:nvPr/>
            </p:nvSpPr>
            <p:spPr>
              <a:xfrm>
                <a:off x="4316750" y="1756200"/>
                <a:ext cx="447975" cy="640850"/>
              </a:xfrm>
              <a:custGeom>
                <a:avLst/>
                <a:gdLst/>
                <a:ahLst/>
                <a:cxnLst/>
                <a:rect l="l" t="t" r="r" b="b"/>
                <a:pathLst>
                  <a:path w="17919" h="25634" extrusionOk="0">
                    <a:moveTo>
                      <a:pt x="9155" y="1"/>
                    </a:moveTo>
                    <a:cubicBezTo>
                      <a:pt x="9041" y="1"/>
                      <a:pt x="8927" y="2"/>
                      <a:pt x="8812" y="3"/>
                    </a:cubicBezTo>
                    <a:cubicBezTo>
                      <a:pt x="3930" y="84"/>
                      <a:pt x="1" y="1801"/>
                      <a:pt x="122" y="8882"/>
                    </a:cubicBezTo>
                    <a:cubicBezTo>
                      <a:pt x="228" y="15915"/>
                      <a:pt x="1578" y="25633"/>
                      <a:pt x="9087" y="25633"/>
                    </a:cubicBezTo>
                    <a:cubicBezTo>
                      <a:pt x="9138" y="25633"/>
                      <a:pt x="9189" y="25633"/>
                      <a:pt x="9241" y="25632"/>
                    </a:cubicBezTo>
                    <a:cubicBezTo>
                      <a:pt x="16067" y="25525"/>
                      <a:pt x="17918" y="15668"/>
                      <a:pt x="17797" y="8587"/>
                    </a:cubicBezTo>
                    <a:cubicBezTo>
                      <a:pt x="17693" y="1672"/>
                      <a:pt x="13880" y="1"/>
                      <a:pt x="9155" y="1"/>
                    </a:cubicBezTo>
                    <a:close/>
                  </a:path>
                </a:pathLst>
              </a:custGeom>
              <a:solidFill>
                <a:srgbClr val="FFC5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60"/>
              <p:cNvSpPr/>
              <p:nvPr/>
            </p:nvSpPr>
            <p:spPr>
              <a:xfrm>
                <a:off x="4294300" y="1743750"/>
                <a:ext cx="493225" cy="368025"/>
              </a:xfrm>
              <a:custGeom>
                <a:avLst/>
                <a:gdLst/>
                <a:ahLst/>
                <a:cxnLst/>
                <a:rect l="l" t="t" r="r" b="b"/>
                <a:pathLst>
                  <a:path w="19729" h="14721" extrusionOk="0">
                    <a:moveTo>
                      <a:pt x="9767" y="1"/>
                    </a:moveTo>
                    <a:cubicBezTo>
                      <a:pt x="6270" y="1"/>
                      <a:pt x="2781" y="1479"/>
                      <a:pt x="1435" y="4578"/>
                    </a:cubicBezTo>
                    <a:lnTo>
                      <a:pt x="1435" y="4659"/>
                    </a:lnTo>
                    <a:cubicBezTo>
                      <a:pt x="1355" y="4753"/>
                      <a:pt x="1288" y="4847"/>
                      <a:pt x="1207" y="4954"/>
                    </a:cubicBezTo>
                    <a:cubicBezTo>
                      <a:pt x="0" y="6724"/>
                      <a:pt x="54" y="10761"/>
                      <a:pt x="228" y="12933"/>
                    </a:cubicBezTo>
                    <a:cubicBezTo>
                      <a:pt x="497" y="13132"/>
                      <a:pt x="879" y="14720"/>
                      <a:pt x="1489" y="14720"/>
                    </a:cubicBezTo>
                    <a:cubicBezTo>
                      <a:pt x="1578" y="14720"/>
                      <a:pt x="1672" y="14687"/>
                      <a:pt x="1771" y="14610"/>
                    </a:cubicBezTo>
                    <a:cubicBezTo>
                      <a:pt x="2374" y="14140"/>
                      <a:pt x="2830" y="11968"/>
                      <a:pt x="2991" y="9728"/>
                    </a:cubicBezTo>
                    <a:cubicBezTo>
                      <a:pt x="4555" y="10217"/>
                      <a:pt x="6004" y="10420"/>
                      <a:pt x="7330" y="10420"/>
                    </a:cubicBezTo>
                    <a:cubicBezTo>
                      <a:pt x="11680" y="10420"/>
                      <a:pt x="14715" y="8234"/>
                      <a:pt x="16174" y="6764"/>
                    </a:cubicBezTo>
                    <a:cubicBezTo>
                      <a:pt x="16415" y="9809"/>
                      <a:pt x="17368" y="14167"/>
                      <a:pt x="17944" y="14610"/>
                    </a:cubicBezTo>
                    <a:cubicBezTo>
                      <a:pt x="18043" y="14687"/>
                      <a:pt x="18137" y="14720"/>
                      <a:pt x="18226" y="14720"/>
                    </a:cubicBezTo>
                    <a:cubicBezTo>
                      <a:pt x="18833" y="14720"/>
                      <a:pt x="19206" y="13132"/>
                      <a:pt x="19487" y="12933"/>
                    </a:cubicBezTo>
                    <a:cubicBezTo>
                      <a:pt x="19661" y="10761"/>
                      <a:pt x="19728" y="6724"/>
                      <a:pt x="18508" y="4954"/>
                    </a:cubicBezTo>
                    <a:cubicBezTo>
                      <a:pt x="18441" y="4860"/>
                      <a:pt x="18360" y="4753"/>
                      <a:pt x="18280" y="4659"/>
                    </a:cubicBezTo>
                    <a:lnTo>
                      <a:pt x="18280" y="4578"/>
                    </a:lnTo>
                    <a:cubicBezTo>
                      <a:pt x="17005" y="1579"/>
                      <a:pt x="13382" y="1"/>
                      <a:pt x="97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60"/>
              <p:cNvSpPr/>
              <p:nvPr/>
            </p:nvSpPr>
            <p:spPr>
              <a:xfrm rot="1351559">
                <a:off x="4519275" y="2258176"/>
                <a:ext cx="4695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913" fill="none" extrusionOk="0">
                    <a:moveTo>
                      <a:pt x="0" y="913"/>
                    </a:moveTo>
                    <a:cubicBezTo>
                      <a:pt x="429" y="309"/>
                      <a:pt x="1154" y="1"/>
                      <a:pt x="1878" y="121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60"/>
              <p:cNvSpPr/>
              <p:nvPr/>
            </p:nvSpPr>
            <p:spPr>
              <a:xfrm>
                <a:off x="4459925" y="2080475"/>
                <a:ext cx="1845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07" extrusionOk="0">
                    <a:moveTo>
                      <a:pt x="376" y="1"/>
                    </a:moveTo>
                    <a:cubicBezTo>
                      <a:pt x="175" y="1"/>
                      <a:pt x="0" y="229"/>
                      <a:pt x="0" y="511"/>
                    </a:cubicBezTo>
                    <a:cubicBezTo>
                      <a:pt x="0" y="779"/>
                      <a:pt x="175" y="1007"/>
                      <a:pt x="376" y="1007"/>
                    </a:cubicBezTo>
                    <a:cubicBezTo>
                      <a:pt x="577" y="1007"/>
                      <a:pt x="738" y="792"/>
                      <a:pt x="738" y="511"/>
                    </a:cubicBezTo>
                    <a:cubicBezTo>
                      <a:pt x="738" y="229"/>
                      <a:pt x="577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60"/>
              <p:cNvSpPr/>
              <p:nvPr/>
            </p:nvSpPr>
            <p:spPr>
              <a:xfrm>
                <a:off x="4588325" y="2080475"/>
                <a:ext cx="1847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007" extrusionOk="0">
                    <a:moveTo>
                      <a:pt x="363" y="1"/>
                    </a:moveTo>
                    <a:cubicBezTo>
                      <a:pt x="162" y="1"/>
                      <a:pt x="1" y="229"/>
                      <a:pt x="1" y="511"/>
                    </a:cubicBezTo>
                    <a:cubicBezTo>
                      <a:pt x="1" y="779"/>
                      <a:pt x="162" y="1007"/>
                      <a:pt x="363" y="1007"/>
                    </a:cubicBezTo>
                    <a:cubicBezTo>
                      <a:pt x="564" y="1007"/>
                      <a:pt x="738" y="779"/>
                      <a:pt x="738" y="511"/>
                    </a:cubicBezTo>
                    <a:cubicBezTo>
                      <a:pt x="738" y="229"/>
                      <a:pt x="564" y="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60"/>
              <p:cNvSpPr/>
              <p:nvPr/>
            </p:nvSpPr>
            <p:spPr>
              <a:xfrm>
                <a:off x="4523950" y="2150550"/>
                <a:ext cx="201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806" h="1879" fill="none" extrusionOk="0">
                    <a:moveTo>
                      <a:pt x="336" y="1"/>
                    </a:moveTo>
                    <a:cubicBezTo>
                      <a:pt x="336" y="1"/>
                      <a:pt x="1" y="1798"/>
                      <a:pt x="162" y="1852"/>
                    </a:cubicBezTo>
                    <a:cubicBezTo>
                      <a:pt x="376" y="1878"/>
                      <a:pt x="591" y="1878"/>
                      <a:pt x="806" y="1852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60"/>
              <p:cNvSpPr/>
              <p:nvPr/>
            </p:nvSpPr>
            <p:spPr>
              <a:xfrm>
                <a:off x="4355975" y="2136800"/>
                <a:ext cx="83175" cy="71200"/>
              </a:xfrm>
              <a:custGeom>
                <a:avLst/>
                <a:gdLst/>
                <a:ahLst/>
                <a:cxnLst/>
                <a:rect l="l" t="t" r="r" b="b"/>
                <a:pathLst>
                  <a:path w="3327" h="2848" extrusionOk="0">
                    <a:moveTo>
                      <a:pt x="1929" y="1"/>
                    </a:moveTo>
                    <a:cubicBezTo>
                      <a:pt x="1921" y="1"/>
                      <a:pt x="1913" y="1"/>
                      <a:pt x="1905" y="1"/>
                    </a:cubicBezTo>
                    <a:cubicBezTo>
                      <a:pt x="631" y="1"/>
                      <a:pt x="1" y="1530"/>
                      <a:pt x="900" y="2428"/>
                    </a:cubicBezTo>
                    <a:cubicBezTo>
                      <a:pt x="1189" y="2718"/>
                      <a:pt x="1545" y="2848"/>
                      <a:pt x="1893" y="2848"/>
                    </a:cubicBezTo>
                    <a:cubicBezTo>
                      <a:pt x="2625" y="2848"/>
                      <a:pt x="3327" y="2277"/>
                      <a:pt x="3327" y="1423"/>
                    </a:cubicBezTo>
                    <a:cubicBezTo>
                      <a:pt x="3327" y="639"/>
                      <a:pt x="2696" y="1"/>
                      <a:pt x="1929" y="1"/>
                    </a:cubicBezTo>
                    <a:close/>
                  </a:path>
                </a:pathLst>
              </a:custGeom>
              <a:solidFill>
                <a:srgbClr val="FFA6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60"/>
              <p:cNvSpPr/>
              <p:nvPr/>
            </p:nvSpPr>
            <p:spPr>
              <a:xfrm>
                <a:off x="4623550" y="2136800"/>
                <a:ext cx="83150" cy="7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2848" extrusionOk="0">
                    <a:moveTo>
                      <a:pt x="1422" y="1"/>
                    </a:moveTo>
                    <a:cubicBezTo>
                      <a:pt x="630" y="1"/>
                      <a:pt x="0" y="631"/>
                      <a:pt x="0" y="1423"/>
                    </a:cubicBezTo>
                    <a:cubicBezTo>
                      <a:pt x="0" y="2277"/>
                      <a:pt x="702" y="2848"/>
                      <a:pt x="1434" y="2848"/>
                    </a:cubicBezTo>
                    <a:cubicBezTo>
                      <a:pt x="1782" y="2848"/>
                      <a:pt x="2138" y="2718"/>
                      <a:pt x="2427" y="2428"/>
                    </a:cubicBezTo>
                    <a:cubicBezTo>
                      <a:pt x="3326" y="1530"/>
                      <a:pt x="2682" y="1"/>
                      <a:pt x="1422" y="1"/>
                    </a:cubicBezTo>
                    <a:close/>
                  </a:path>
                </a:pathLst>
              </a:custGeom>
              <a:solidFill>
                <a:srgbClr val="FFA6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60"/>
              <p:cNvSpPr/>
              <p:nvPr/>
            </p:nvSpPr>
            <p:spPr>
              <a:xfrm>
                <a:off x="4886725" y="2943150"/>
                <a:ext cx="252825" cy="473500"/>
              </a:xfrm>
              <a:custGeom>
                <a:avLst/>
                <a:gdLst/>
                <a:ahLst/>
                <a:cxnLst/>
                <a:rect l="l" t="t" r="r" b="b"/>
                <a:pathLst>
                  <a:path w="10113" h="18940" extrusionOk="0">
                    <a:moveTo>
                      <a:pt x="8289" y="1"/>
                    </a:moveTo>
                    <a:lnTo>
                      <a:pt x="1" y="1865"/>
                    </a:lnTo>
                    <a:cubicBezTo>
                      <a:pt x="349" y="9093"/>
                      <a:pt x="2079" y="17475"/>
                      <a:pt x="2079" y="17475"/>
                    </a:cubicBezTo>
                    <a:cubicBezTo>
                      <a:pt x="2079" y="17475"/>
                      <a:pt x="5033" y="18940"/>
                      <a:pt x="7189" y="18940"/>
                    </a:cubicBezTo>
                    <a:cubicBezTo>
                      <a:pt x="8235" y="18940"/>
                      <a:pt x="9094" y="18595"/>
                      <a:pt x="9335" y="17569"/>
                    </a:cubicBezTo>
                    <a:cubicBezTo>
                      <a:pt x="10113" y="14216"/>
                      <a:pt x="9630" y="6451"/>
                      <a:pt x="8289" y="1"/>
                    </a:cubicBezTo>
                    <a:close/>
                  </a:path>
                </a:pathLst>
              </a:custGeom>
              <a:solidFill>
                <a:srgbClr val="FFC5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60"/>
              <p:cNvSpPr/>
              <p:nvPr/>
            </p:nvSpPr>
            <p:spPr>
              <a:xfrm>
                <a:off x="4886725" y="2943150"/>
                <a:ext cx="236400" cy="210575"/>
              </a:xfrm>
              <a:custGeom>
                <a:avLst/>
                <a:gdLst/>
                <a:ahLst/>
                <a:cxnLst/>
                <a:rect l="l" t="t" r="r" b="b"/>
                <a:pathLst>
                  <a:path w="9456" h="8423" extrusionOk="0">
                    <a:moveTo>
                      <a:pt x="8289" y="1"/>
                    </a:moveTo>
                    <a:lnTo>
                      <a:pt x="1" y="1865"/>
                    </a:lnTo>
                    <a:cubicBezTo>
                      <a:pt x="108" y="4145"/>
                      <a:pt x="229" y="6398"/>
                      <a:pt x="349" y="8423"/>
                    </a:cubicBezTo>
                    <a:lnTo>
                      <a:pt x="9456" y="8047"/>
                    </a:lnTo>
                    <a:cubicBezTo>
                      <a:pt x="9228" y="5352"/>
                      <a:pt x="8839" y="2656"/>
                      <a:pt x="8289" y="1"/>
                    </a:cubicBezTo>
                    <a:close/>
                  </a:path>
                </a:pathLst>
              </a:custGeom>
              <a:solidFill>
                <a:srgbClr val="FFA6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60"/>
              <p:cNvSpPr/>
              <p:nvPr/>
            </p:nvSpPr>
            <p:spPr>
              <a:xfrm>
                <a:off x="4774400" y="2563575"/>
                <a:ext cx="386950" cy="579425"/>
              </a:xfrm>
              <a:custGeom>
                <a:avLst/>
                <a:gdLst/>
                <a:ahLst/>
                <a:cxnLst/>
                <a:rect l="l" t="t" r="r" b="b"/>
                <a:pathLst>
                  <a:path w="15478" h="23177" extrusionOk="0">
                    <a:moveTo>
                      <a:pt x="8282" y="1"/>
                    </a:moveTo>
                    <a:cubicBezTo>
                      <a:pt x="6363" y="1"/>
                      <a:pt x="1" y="14419"/>
                      <a:pt x="1" y="14419"/>
                    </a:cubicBezTo>
                    <a:lnTo>
                      <a:pt x="3957" y="23176"/>
                    </a:lnTo>
                    <a:lnTo>
                      <a:pt x="15477" y="21929"/>
                    </a:lnTo>
                    <a:cubicBezTo>
                      <a:pt x="13707" y="8478"/>
                      <a:pt x="12648" y="1343"/>
                      <a:pt x="8383" y="16"/>
                    </a:cubicBezTo>
                    <a:cubicBezTo>
                      <a:pt x="8351" y="6"/>
                      <a:pt x="8317" y="1"/>
                      <a:pt x="82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60"/>
              <p:cNvSpPr/>
              <p:nvPr/>
            </p:nvSpPr>
            <p:spPr>
              <a:xfrm>
                <a:off x="3945950" y="2943150"/>
                <a:ext cx="252825" cy="473500"/>
              </a:xfrm>
              <a:custGeom>
                <a:avLst/>
                <a:gdLst/>
                <a:ahLst/>
                <a:cxnLst/>
                <a:rect l="l" t="t" r="r" b="b"/>
                <a:pathLst>
                  <a:path w="10113" h="18940" extrusionOk="0">
                    <a:moveTo>
                      <a:pt x="1824" y="1"/>
                    </a:moveTo>
                    <a:cubicBezTo>
                      <a:pt x="483" y="6451"/>
                      <a:pt x="0" y="14216"/>
                      <a:pt x="778" y="17569"/>
                    </a:cubicBezTo>
                    <a:cubicBezTo>
                      <a:pt x="1019" y="18595"/>
                      <a:pt x="1879" y="18940"/>
                      <a:pt x="2927" y="18940"/>
                    </a:cubicBezTo>
                    <a:cubicBezTo>
                      <a:pt x="5087" y="18940"/>
                      <a:pt x="8047" y="17475"/>
                      <a:pt x="8047" y="17475"/>
                    </a:cubicBezTo>
                    <a:cubicBezTo>
                      <a:pt x="8047" y="17475"/>
                      <a:pt x="9763" y="9093"/>
                      <a:pt x="10112" y="1865"/>
                    </a:cubicBezTo>
                    <a:lnTo>
                      <a:pt x="1824" y="1"/>
                    </a:lnTo>
                    <a:close/>
                  </a:path>
                </a:pathLst>
              </a:custGeom>
              <a:solidFill>
                <a:srgbClr val="FFC5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60"/>
              <p:cNvSpPr/>
              <p:nvPr/>
            </p:nvSpPr>
            <p:spPr>
              <a:xfrm>
                <a:off x="3962375" y="2943150"/>
                <a:ext cx="236400" cy="210575"/>
              </a:xfrm>
              <a:custGeom>
                <a:avLst/>
                <a:gdLst/>
                <a:ahLst/>
                <a:cxnLst/>
                <a:rect l="l" t="t" r="r" b="b"/>
                <a:pathLst>
                  <a:path w="9456" h="8423" extrusionOk="0">
                    <a:moveTo>
                      <a:pt x="1167" y="1"/>
                    </a:moveTo>
                    <a:cubicBezTo>
                      <a:pt x="617" y="2656"/>
                      <a:pt x="228" y="5352"/>
                      <a:pt x="0" y="8047"/>
                    </a:cubicBezTo>
                    <a:lnTo>
                      <a:pt x="9106" y="8423"/>
                    </a:lnTo>
                    <a:cubicBezTo>
                      <a:pt x="9227" y="6398"/>
                      <a:pt x="9348" y="4145"/>
                      <a:pt x="9455" y="1865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rgbClr val="FFA6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60"/>
              <p:cNvSpPr/>
              <p:nvPr/>
            </p:nvSpPr>
            <p:spPr>
              <a:xfrm>
                <a:off x="3924150" y="2563575"/>
                <a:ext cx="386925" cy="579425"/>
              </a:xfrm>
              <a:custGeom>
                <a:avLst/>
                <a:gdLst/>
                <a:ahLst/>
                <a:cxnLst/>
                <a:rect l="l" t="t" r="r" b="b"/>
                <a:pathLst>
                  <a:path w="15477" h="23177" extrusionOk="0">
                    <a:moveTo>
                      <a:pt x="7196" y="1"/>
                    </a:moveTo>
                    <a:cubicBezTo>
                      <a:pt x="7161" y="1"/>
                      <a:pt x="7127" y="6"/>
                      <a:pt x="7095" y="16"/>
                    </a:cubicBezTo>
                    <a:cubicBezTo>
                      <a:pt x="2830" y="1343"/>
                      <a:pt x="1771" y="8478"/>
                      <a:pt x="0" y="21929"/>
                    </a:cubicBezTo>
                    <a:lnTo>
                      <a:pt x="11521" y="23176"/>
                    </a:lnTo>
                    <a:lnTo>
                      <a:pt x="15477" y="14419"/>
                    </a:lnTo>
                    <a:cubicBezTo>
                      <a:pt x="15477" y="14419"/>
                      <a:pt x="9115" y="1"/>
                      <a:pt x="71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60"/>
              <p:cNvSpPr/>
              <p:nvPr/>
            </p:nvSpPr>
            <p:spPr>
              <a:xfrm>
                <a:off x="4110900" y="2585075"/>
                <a:ext cx="650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4257" extrusionOk="0">
                    <a:moveTo>
                      <a:pt x="363" y="1"/>
                    </a:moveTo>
                    <a:lnTo>
                      <a:pt x="0" y="54"/>
                    </a:lnTo>
                    <a:lnTo>
                      <a:pt x="2240" y="14256"/>
                    </a:lnTo>
                    <a:lnTo>
                      <a:pt x="2602" y="14189"/>
                    </a:lnTo>
                    <a:lnTo>
                      <a:pt x="3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60"/>
              <p:cNvSpPr/>
              <p:nvPr/>
            </p:nvSpPr>
            <p:spPr>
              <a:xfrm>
                <a:off x="4905500" y="2584750"/>
                <a:ext cx="65400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14257" extrusionOk="0">
                    <a:moveTo>
                      <a:pt x="2240" y="0"/>
                    </a:moveTo>
                    <a:lnTo>
                      <a:pt x="1" y="14202"/>
                    </a:lnTo>
                    <a:lnTo>
                      <a:pt x="363" y="14256"/>
                    </a:lnTo>
                    <a:lnTo>
                      <a:pt x="2616" y="67"/>
                    </a:lnTo>
                    <a:lnTo>
                      <a:pt x="22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60"/>
              <p:cNvSpPr/>
              <p:nvPr/>
            </p:nvSpPr>
            <p:spPr>
              <a:xfrm>
                <a:off x="4136050" y="3056800"/>
                <a:ext cx="389950" cy="173775"/>
              </a:xfrm>
              <a:custGeom>
                <a:avLst/>
                <a:gdLst/>
                <a:ahLst/>
                <a:cxnLst/>
                <a:rect l="l" t="t" r="r" b="b"/>
                <a:pathLst>
                  <a:path w="15598" h="6951" extrusionOk="0">
                    <a:moveTo>
                      <a:pt x="11789" y="1"/>
                    </a:moveTo>
                    <a:lnTo>
                      <a:pt x="1154" y="1449"/>
                    </a:lnTo>
                    <a:cubicBezTo>
                      <a:pt x="1154" y="1449"/>
                      <a:pt x="0" y="5419"/>
                      <a:pt x="2106" y="6465"/>
                    </a:cubicBezTo>
                    <a:cubicBezTo>
                      <a:pt x="2670" y="6750"/>
                      <a:pt x="3838" y="6950"/>
                      <a:pt x="5321" y="6950"/>
                    </a:cubicBezTo>
                    <a:cubicBezTo>
                      <a:pt x="8031" y="6950"/>
                      <a:pt x="11790" y="6280"/>
                      <a:pt x="14833" y="4225"/>
                    </a:cubicBezTo>
                    <a:cubicBezTo>
                      <a:pt x="15597" y="3689"/>
                      <a:pt x="11789" y="1"/>
                      <a:pt x="11789" y="1"/>
                    </a:cubicBezTo>
                    <a:close/>
                  </a:path>
                </a:pathLst>
              </a:custGeom>
              <a:solidFill>
                <a:srgbClr val="FFC5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60"/>
              <p:cNvSpPr/>
              <p:nvPr/>
            </p:nvSpPr>
            <p:spPr>
              <a:xfrm>
                <a:off x="3908400" y="3125200"/>
                <a:ext cx="824125" cy="301975"/>
              </a:xfrm>
              <a:custGeom>
                <a:avLst/>
                <a:gdLst/>
                <a:ahLst/>
                <a:cxnLst/>
                <a:rect l="l" t="t" r="r" b="b"/>
                <a:pathLst>
                  <a:path w="32965" h="12079" extrusionOk="0">
                    <a:moveTo>
                      <a:pt x="32965" y="1"/>
                    </a:moveTo>
                    <a:lnTo>
                      <a:pt x="2843" y="4306"/>
                    </a:lnTo>
                    <a:cubicBezTo>
                      <a:pt x="2843" y="4306"/>
                      <a:pt x="0" y="11333"/>
                      <a:pt x="4600" y="12030"/>
                    </a:cubicBezTo>
                    <a:cubicBezTo>
                      <a:pt x="4819" y="12063"/>
                      <a:pt x="5073" y="12078"/>
                      <a:pt x="5360" y="12078"/>
                    </a:cubicBezTo>
                    <a:cubicBezTo>
                      <a:pt x="11471" y="12078"/>
                      <a:pt x="32307" y="5043"/>
                      <a:pt x="32307" y="5043"/>
                    </a:cubicBezTo>
                    <a:lnTo>
                      <a:pt x="32965" y="1"/>
                    </a:lnTo>
                    <a:close/>
                  </a:path>
                </a:pathLst>
              </a:custGeom>
              <a:solidFill>
                <a:srgbClr val="FFC5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60"/>
              <p:cNvSpPr/>
              <p:nvPr/>
            </p:nvSpPr>
            <p:spPr>
              <a:xfrm>
                <a:off x="4540050" y="3093025"/>
                <a:ext cx="399675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15987" h="5861" extrusionOk="0">
                    <a:moveTo>
                      <a:pt x="14806" y="0"/>
                    </a:moveTo>
                    <a:lnTo>
                      <a:pt x="14806" y="0"/>
                    </a:lnTo>
                    <a:cubicBezTo>
                      <a:pt x="14806" y="0"/>
                      <a:pt x="1" y="456"/>
                      <a:pt x="1127" y="2776"/>
                    </a:cubicBezTo>
                    <a:cubicBezTo>
                      <a:pt x="2290" y="5151"/>
                      <a:pt x="4791" y="5860"/>
                      <a:pt x="7294" y="5860"/>
                    </a:cubicBezTo>
                    <a:cubicBezTo>
                      <a:pt x="10161" y="5860"/>
                      <a:pt x="13029" y="4929"/>
                      <a:pt x="13881" y="4506"/>
                    </a:cubicBezTo>
                    <a:cubicBezTo>
                      <a:pt x="15987" y="3447"/>
                      <a:pt x="14807" y="0"/>
                      <a:pt x="14806" y="0"/>
                    </a:cubicBezTo>
                    <a:close/>
                  </a:path>
                </a:pathLst>
              </a:custGeom>
              <a:solidFill>
                <a:srgbClr val="FFC5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60"/>
              <p:cNvSpPr/>
              <p:nvPr/>
            </p:nvSpPr>
            <p:spPr>
              <a:xfrm>
                <a:off x="4428400" y="3058475"/>
                <a:ext cx="733950" cy="369775"/>
              </a:xfrm>
              <a:custGeom>
                <a:avLst/>
                <a:gdLst/>
                <a:ahLst/>
                <a:cxnLst/>
                <a:rect l="l" t="t" r="r" b="b"/>
                <a:pathLst>
                  <a:path w="29358" h="14791" extrusionOk="0">
                    <a:moveTo>
                      <a:pt x="1" y="1"/>
                    </a:moveTo>
                    <a:lnTo>
                      <a:pt x="644" y="5057"/>
                    </a:lnTo>
                    <a:cubicBezTo>
                      <a:pt x="644" y="5057"/>
                      <a:pt x="18959" y="14791"/>
                      <a:pt x="25241" y="14791"/>
                    </a:cubicBezTo>
                    <a:cubicBezTo>
                      <a:pt x="25421" y="14791"/>
                      <a:pt x="25591" y="14783"/>
                      <a:pt x="25750" y="14766"/>
                    </a:cubicBezTo>
                    <a:cubicBezTo>
                      <a:pt x="29358" y="14378"/>
                      <a:pt x="27587" y="7136"/>
                      <a:pt x="27587" y="713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C5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60"/>
              <p:cNvSpPr/>
              <p:nvPr/>
            </p:nvSpPr>
            <p:spPr>
              <a:xfrm>
                <a:off x="4383475" y="3058475"/>
                <a:ext cx="282675" cy="216300"/>
              </a:xfrm>
              <a:custGeom>
                <a:avLst/>
                <a:gdLst/>
                <a:ahLst/>
                <a:cxnLst/>
                <a:rect l="l" t="t" r="r" b="b"/>
                <a:pathLst>
                  <a:path w="11307" h="8652" extrusionOk="0">
                    <a:moveTo>
                      <a:pt x="1798" y="1"/>
                    </a:moveTo>
                    <a:lnTo>
                      <a:pt x="1" y="4695"/>
                    </a:lnTo>
                    <a:lnTo>
                      <a:pt x="8517" y="8651"/>
                    </a:lnTo>
                    <a:lnTo>
                      <a:pt x="11306" y="2039"/>
                    </a:lnTo>
                    <a:lnTo>
                      <a:pt x="1798" y="1"/>
                    </a:lnTo>
                    <a:close/>
                  </a:path>
                </a:pathLst>
              </a:custGeom>
              <a:solidFill>
                <a:srgbClr val="FFC5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1" name="Google Shape;2111;p60"/>
            <p:cNvGrpSpPr/>
            <p:nvPr/>
          </p:nvGrpSpPr>
          <p:grpSpPr>
            <a:xfrm>
              <a:off x="2181157" y="1920774"/>
              <a:ext cx="562137" cy="212663"/>
              <a:chOff x="2132240" y="2387597"/>
              <a:chExt cx="683949" cy="258746"/>
            </a:xfrm>
          </p:grpSpPr>
          <p:sp>
            <p:nvSpPr>
              <p:cNvPr id="2112" name="Google Shape;2112;p60"/>
              <p:cNvSpPr/>
              <p:nvPr/>
            </p:nvSpPr>
            <p:spPr>
              <a:xfrm>
                <a:off x="2132240" y="2409075"/>
                <a:ext cx="40033" cy="21473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751" extrusionOk="0">
                    <a:moveTo>
                      <a:pt x="700" y="1"/>
                    </a:moveTo>
                    <a:cubicBezTo>
                      <a:pt x="313" y="1"/>
                      <a:pt x="0" y="176"/>
                      <a:pt x="0" y="376"/>
                    </a:cubicBezTo>
                    <a:cubicBezTo>
                      <a:pt x="0" y="588"/>
                      <a:pt x="313" y="751"/>
                      <a:pt x="700" y="751"/>
                    </a:cubicBezTo>
                    <a:cubicBezTo>
                      <a:pt x="1087" y="751"/>
                      <a:pt x="1400" y="588"/>
                      <a:pt x="1400" y="376"/>
                    </a:cubicBezTo>
                    <a:cubicBezTo>
                      <a:pt x="1400" y="176"/>
                      <a:pt x="1087" y="1"/>
                      <a:pt x="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60"/>
              <p:cNvSpPr/>
              <p:nvPr/>
            </p:nvSpPr>
            <p:spPr>
              <a:xfrm>
                <a:off x="2776156" y="2420120"/>
                <a:ext cx="40033" cy="21473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751" extrusionOk="0">
                    <a:moveTo>
                      <a:pt x="700" y="0"/>
                    </a:moveTo>
                    <a:cubicBezTo>
                      <a:pt x="313" y="0"/>
                      <a:pt x="0" y="163"/>
                      <a:pt x="0" y="375"/>
                    </a:cubicBezTo>
                    <a:cubicBezTo>
                      <a:pt x="0" y="575"/>
                      <a:pt x="313" y="750"/>
                      <a:pt x="700" y="750"/>
                    </a:cubicBezTo>
                    <a:cubicBezTo>
                      <a:pt x="1087" y="750"/>
                      <a:pt x="1400" y="575"/>
                      <a:pt x="1400" y="375"/>
                    </a:cubicBezTo>
                    <a:cubicBezTo>
                      <a:pt x="1400" y="163"/>
                      <a:pt x="1087" y="0"/>
                      <a:pt x="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60"/>
              <p:cNvSpPr/>
              <p:nvPr/>
            </p:nvSpPr>
            <p:spPr>
              <a:xfrm>
                <a:off x="2680878" y="2453657"/>
                <a:ext cx="40405" cy="21444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750" extrusionOk="0">
                    <a:moveTo>
                      <a:pt x="713" y="0"/>
                    </a:moveTo>
                    <a:cubicBezTo>
                      <a:pt x="313" y="0"/>
                      <a:pt x="0" y="163"/>
                      <a:pt x="0" y="375"/>
                    </a:cubicBezTo>
                    <a:cubicBezTo>
                      <a:pt x="0" y="575"/>
                      <a:pt x="313" y="750"/>
                      <a:pt x="713" y="750"/>
                    </a:cubicBezTo>
                    <a:cubicBezTo>
                      <a:pt x="1100" y="750"/>
                      <a:pt x="1412" y="575"/>
                      <a:pt x="1412" y="375"/>
                    </a:cubicBezTo>
                    <a:cubicBezTo>
                      <a:pt x="1412" y="163"/>
                      <a:pt x="1100" y="0"/>
                      <a:pt x="7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60"/>
              <p:cNvSpPr/>
              <p:nvPr/>
            </p:nvSpPr>
            <p:spPr>
              <a:xfrm>
                <a:off x="2608200" y="2387597"/>
                <a:ext cx="40062" cy="2147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751" extrusionOk="0">
                    <a:moveTo>
                      <a:pt x="700" y="1"/>
                    </a:moveTo>
                    <a:cubicBezTo>
                      <a:pt x="313" y="1"/>
                      <a:pt x="1" y="176"/>
                      <a:pt x="1" y="376"/>
                    </a:cubicBezTo>
                    <a:cubicBezTo>
                      <a:pt x="1" y="588"/>
                      <a:pt x="313" y="751"/>
                      <a:pt x="700" y="751"/>
                    </a:cubicBezTo>
                    <a:cubicBezTo>
                      <a:pt x="1088" y="751"/>
                      <a:pt x="1400" y="588"/>
                      <a:pt x="1400" y="376"/>
                    </a:cubicBezTo>
                    <a:cubicBezTo>
                      <a:pt x="1400" y="176"/>
                      <a:pt x="1088" y="1"/>
                      <a:pt x="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60"/>
              <p:cNvSpPr/>
              <p:nvPr/>
            </p:nvSpPr>
            <p:spPr>
              <a:xfrm>
                <a:off x="2291150" y="2398647"/>
                <a:ext cx="40062" cy="2147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751" extrusionOk="0">
                    <a:moveTo>
                      <a:pt x="700" y="1"/>
                    </a:moveTo>
                    <a:cubicBezTo>
                      <a:pt x="313" y="1"/>
                      <a:pt x="1" y="176"/>
                      <a:pt x="1" y="376"/>
                    </a:cubicBezTo>
                    <a:cubicBezTo>
                      <a:pt x="1" y="588"/>
                      <a:pt x="313" y="751"/>
                      <a:pt x="700" y="751"/>
                    </a:cubicBezTo>
                    <a:cubicBezTo>
                      <a:pt x="1088" y="751"/>
                      <a:pt x="1400" y="588"/>
                      <a:pt x="1400" y="376"/>
                    </a:cubicBezTo>
                    <a:cubicBezTo>
                      <a:pt x="1400" y="176"/>
                      <a:pt x="1088" y="1"/>
                      <a:pt x="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60"/>
              <p:cNvSpPr/>
              <p:nvPr/>
            </p:nvSpPr>
            <p:spPr>
              <a:xfrm>
                <a:off x="2481481" y="2624870"/>
                <a:ext cx="40033" cy="21473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751" extrusionOk="0">
                    <a:moveTo>
                      <a:pt x="700" y="0"/>
                    </a:moveTo>
                    <a:cubicBezTo>
                      <a:pt x="313" y="0"/>
                      <a:pt x="0" y="163"/>
                      <a:pt x="0" y="375"/>
                    </a:cubicBezTo>
                    <a:cubicBezTo>
                      <a:pt x="0" y="575"/>
                      <a:pt x="313" y="750"/>
                      <a:pt x="700" y="750"/>
                    </a:cubicBezTo>
                    <a:cubicBezTo>
                      <a:pt x="1087" y="750"/>
                      <a:pt x="1400" y="575"/>
                      <a:pt x="1400" y="375"/>
                    </a:cubicBezTo>
                    <a:cubicBezTo>
                      <a:pt x="1400" y="163"/>
                      <a:pt x="1087" y="0"/>
                      <a:pt x="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60"/>
              <p:cNvSpPr/>
              <p:nvPr/>
            </p:nvSpPr>
            <p:spPr>
              <a:xfrm>
                <a:off x="2233150" y="2484347"/>
                <a:ext cx="40062" cy="2147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751" extrusionOk="0">
                    <a:moveTo>
                      <a:pt x="700" y="1"/>
                    </a:moveTo>
                    <a:cubicBezTo>
                      <a:pt x="313" y="1"/>
                      <a:pt x="1" y="176"/>
                      <a:pt x="1" y="376"/>
                    </a:cubicBezTo>
                    <a:cubicBezTo>
                      <a:pt x="1" y="588"/>
                      <a:pt x="313" y="751"/>
                      <a:pt x="700" y="751"/>
                    </a:cubicBezTo>
                    <a:cubicBezTo>
                      <a:pt x="1088" y="751"/>
                      <a:pt x="1400" y="588"/>
                      <a:pt x="1400" y="376"/>
                    </a:cubicBezTo>
                    <a:cubicBezTo>
                      <a:pt x="1400" y="176"/>
                      <a:pt x="1088" y="1"/>
                      <a:pt x="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9" name="Google Shape;2119;p60"/>
          <p:cNvGrpSpPr/>
          <p:nvPr/>
        </p:nvGrpSpPr>
        <p:grpSpPr>
          <a:xfrm>
            <a:off x="842879" y="1643302"/>
            <a:ext cx="683792" cy="622995"/>
            <a:chOff x="4218000" y="884950"/>
            <a:chExt cx="609875" cy="555650"/>
          </a:xfrm>
        </p:grpSpPr>
        <p:sp>
          <p:nvSpPr>
            <p:cNvPr id="2120" name="Google Shape;2120;p60"/>
            <p:cNvSpPr/>
            <p:nvPr/>
          </p:nvSpPr>
          <p:spPr>
            <a:xfrm>
              <a:off x="4218000" y="884950"/>
              <a:ext cx="609875" cy="555650"/>
            </a:xfrm>
            <a:custGeom>
              <a:avLst/>
              <a:gdLst/>
              <a:ahLst/>
              <a:cxnLst/>
              <a:rect l="l" t="t" r="r" b="b"/>
              <a:pathLst>
                <a:path w="24395" h="22226" extrusionOk="0">
                  <a:moveTo>
                    <a:pt x="12202" y="1"/>
                  </a:moveTo>
                  <a:cubicBezTo>
                    <a:pt x="9358" y="1"/>
                    <a:pt x="6512" y="1085"/>
                    <a:pt x="4337" y="3253"/>
                  </a:cubicBezTo>
                  <a:cubicBezTo>
                    <a:pt x="1" y="7589"/>
                    <a:pt x="1" y="14625"/>
                    <a:pt x="4337" y="18974"/>
                  </a:cubicBezTo>
                  <a:cubicBezTo>
                    <a:pt x="6512" y="21142"/>
                    <a:pt x="9358" y="22226"/>
                    <a:pt x="12202" y="22226"/>
                  </a:cubicBezTo>
                  <a:cubicBezTo>
                    <a:pt x="15047" y="22226"/>
                    <a:pt x="17890" y="21142"/>
                    <a:pt x="20058" y="18974"/>
                  </a:cubicBezTo>
                  <a:cubicBezTo>
                    <a:pt x="24394" y="14625"/>
                    <a:pt x="24394" y="7589"/>
                    <a:pt x="20058" y="3253"/>
                  </a:cubicBezTo>
                  <a:cubicBezTo>
                    <a:pt x="17890" y="1085"/>
                    <a:pt x="15047" y="1"/>
                    <a:pt x="12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0"/>
            <p:cNvSpPr/>
            <p:nvPr/>
          </p:nvSpPr>
          <p:spPr>
            <a:xfrm>
              <a:off x="4398275" y="1069350"/>
              <a:ext cx="41250" cy="40950"/>
            </a:xfrm>
            <a:custGeom>
              <a:avLst/>
              <a:gdLst/>
              <a:ahLst/>
              <a:cxnLst/>
              <a:rect l="l" t="t" r="r" b="b"/>
              <a:pathLst>
                <a:path w="1650" h="1638" extrusionOk="0">
                  <a:moveTo>
                    <a:pt x="825" y="1"/>
                  </a:moveTo>
                  <a:cubicBezTo>
                    <a:pt x="375" y="1"/>
                    <a:pt x="0" y="376"/>
                    <a:pt x="0" y="826"/>
                  </a:cubicBezTo>
                  <a:cubicBezTo>
                    <a:pt x="0" y="1275"/>
                    <a:pt x="375" y="1638"/>
                    <a:pt x="825" y="1638"/>
                  </a:cubicBezTo>
                  <a:cubicBezTo>
                    <a:pt x="1275" y="1638"/>
                    <a:pt x="1650" y="1275"/>
                    <a:pt x="1650" y="826"/>
                  </a:cubicBezTo>
                  <a:cubicBezTo>
                    <a:pt x="1650" y="376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0"/>
            <p:cNvSpPr/>
            <p:nvPr/>
          </p:nvSpPr>
          <p:spPr>
            <a:xfrm>
              <a:off x="4405150" y="1079675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50" y="0"/>
                  </a:moveTo>
                  <a:cubicBezTo>
                    <a:pt x="188" y="0"/>
                    <a:pt x="0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0"/>
            <p:cNvSpPr/>
            <p:nvPr/>
          </p:nvSpPr>
          <p:spPr>
            <a:xfrm>
              <a:off x="4487625" y="1178700"/>
              <a:ext cx="41250" cy="40950"/>
            </a:xfrm>
            <a:custGeom>
              <a:avLst/>
              <a:gdLst/>
              <a:ahLst/>
              <a:cxnLst/>
              <a:rect l="l" t="t" r="r" b="b"/>
              <a:pathLst>
                <a:path w="1650" h="1638" extrusionOk="0">
                  <a:moveTo>
                    <a:pt x="825" y="1"/>
                  </a:moveTo>
                  <a:cubicBezTo>
                    <a:pt x="375" y="1"/>
                    <a:pt x="0" y="363"/>
                    <a:pt x="0" y="813"/>
                  </a:cubicBezTo>
                  <a:cubicBezTo>
                    <a:pt x="0" y="1275"/>
                    <a:pt x="375" y="1638"/>
                    <a:pt x="825" y="1638"/>
                  </a:cubicBezTo>
                  <a:cubicBezTo>
                    <a:pt x="1275" y="1638"/>
                    <a:pt x="1650" y="1275"/>
                    <a:pt x="1650" y="813"/>
                  </a:cubicBezTo>
                  <a:cubicBezTo>
                    <a:pt x="1650" y="363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0"/>
            <p:cNvSpPr/>
            <p:nvPr/>
          </p:nvSpPr>
          <p:spPr>
            <a:xfrm>
              <a:off x="4497925" y="1189025"/>
              <a:ext cx="20350" cy="20325"/>
            </a:xfrm>
            <a:custGeom>
              <a:avLst/>
              <a:gdLst/>
              <a:ahLst/>
              <a:cxnLst/>
              <a:rect l="l" t="t" r="r" b="b"/>
              <a:pathLst>
                <a:path w="814" h="813" extrusionOk="0">
                  <a:moveTo>
                    <a:pt x="413" y="0"/>
                  </a:moveTo>
                  <a:cubicBezTo>
                    <a:pt x="188" y="0"/>
                    <a:pt x="1" y="187"/>
                    <a:pt x="1" y="400"/>
                  </a:cubicBezTo>
                  <a:cubicBezTo>
                    <a:pt x="1" y="625"/>
                    <a:pt x="188" y="812"/>
                    <a:pt x="413" y="812"/>
                  </a:cubicBezTo>
                  <a:cubicBezTo>
                    <a:pt x="638" y="812"/>
                    <a:pt x="813" y="625"/>
                    <a:pt x="813" y="400"/>
                  </a:cubicBezTo>
                  <a:cubicBezTo>
                    <a:pt x="813" y="187"/>
                    <a:pt x="638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0"/>
            <p:cNvSpPr/>
            <p:nvPr/>
          </p:nvSpPr>
          <p:spPr>
            <a:xfrm>
              <a:off x="4521675" y="1079675"/>
              <a:ext cx="48150" cy="41000"/>
            </a:xfrm>
            <a:custGeom>
              <a:avLst/>
              <a:gdLst/>
              <a:ahLst/>
              <a:cxnLst/>
              <a:rect l="l" t="t" r="r" b="b"/>
              <a:pathLst>
                <a:path w="1926" h="1640" extrusionOk="0">
                  <a:moveTo>
                    <a:pt x="1100" y="0"/>
                  </a:moveTo>
                  <a:cubicBezTo>
                    <a:pt x="375" y="0"/>
                    <a:pt x="1" y="875"/>
                    <a:pt x="525" y="1400"/>
                  </a:cubicBezTo>
                  <a:cubicBezTo>
                    <a:pt x="691" y="1565"/>
                    <a:pt x="895" y="1639"/>
                    <a:pt x="1096" y="1639"/>
                  </a:cubicBezTo>
                  <a:cubicBezTo>
                    <a:pt x="1518" y="1639"/>
                    <a:pt x="1925" y="1312"/>
                    <a:pt x="1925" y="812"/>
                  </a:cubicBezTo>
                  <a:cubicBezTo>
                    <a:pt x="1925" y="363"/>
                    <a:pt x="1550" y="0"/>
                    <a:pt x="1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0"/>
            <p:cNvSpPr/>
            <p:nvPr/>
          </p:nvSpPr>
          <p:spPr>
            <a:xfrm>
              <a:off x="4535725" y="1089975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38" y="1"/>
                  </a:moveTo>
                  <a:cubicBezTo>
                    <a:pt x="176" y="1"/>
                    <a:pt x="1" y="438"/>
                    <a:pt x="251" y="688"/>
                  </a:cubicBezTo>
                  <a:cubicBezTo>
                    <a:pt x="336" y="773"/>
                    <a:pt x="439" y="811"/>
                    <a:pt x="540" y="811"/>
                  </a:cubicBezTo>
                  <a:cubicBezTo>
                    <a:pt x="751" y="811"/>
                    <a:pt x="951" y="646"/>
                    <a:pt x="951" y="400"/>
                  </a:cubicBezTo>
                  <a:cubicBezTo>
                    <a:pt x="951" y="176"/>
                    <a:pt x="763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0"/>
            <p:cNvSpPr/>
            <p:nvPr/>
          </p:nvSpPr>
          <p:spPr>
            <a:xfrm>
              <a:off x="4477625" y="978125"/>
              <a:ext cx="40950" cy="41275"/>
            </a:xfrm>
            <a:custGeom>
              <a:avLst/>
              <a:gdLst/>
              <a:ahLst/>
              <a:cxnLst/>
              <a:rect l="l" t="t" r="r" b="b"/>
              <a:pathLst>
                <a:path w="1638" h="1651" extrusionOk="0">
                  <a:moveTo>
                    <a:pt x="813" y="1"/>
                  </a:moveTo>
                  <a:cubicBezTo>
                    <a:pt x="363" y="1"/>
                    <a:pt x="0" y="376"/>
                    <a:pt x="0" y="826"/>
                  </a:cubicBezTo>
                  <a:cubicBezTo>
                    <a:pt x="0" y="1275"/>
                    <a:pt x="363" y="1650"/>
                    <a:pt x="813" y="1650"/>
                  </a:cubicBezTo>
                  <a:cubicBezTo>
                    <a:pt x="1275" y="1650"/>
                    <a:pt x="1638" y="1275"/>
                    <a:pt x="1638" y="826"/>
                  </a:cubicBezTo>
                  <a:cubicBezTo>
                    <a:pt x="1638" y="376"/>
                    <a:pt x="1275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0"/>
            <p:cNvSpPr/>
            <p:nvPr/>
          </p:nvSpPr>
          <p:spPr>
            <a:xfrm>
              <a:off x="4487925" y="988750"/>
              <a:ext cx="20350" cy="20325"/>
            </a:xfrm>
            <a:custGeom>
              <a:avLst/>
              <a:gdLst/>
              <a:ahLst/>
              <a:cxnLst/>
              <a:rect l="l" t="t" r="r" b="b"/>
              <a:pathLst>
                <a:path w="814" h="813" extrusionOk="0">
                  <a:moveTo>
                    <a:pt x="401" y="1"/>
                  </a:moveTo>
                  <a:cubicBezTo>
                    <a:pt x="188" y="1"/>
                    <a:pt x="1" y="176"/>
                    <a:pt x="1" y="401"/>
                  </a:cubicBezTo>
                  <a:cubicBezTo>
                    <a:pt x="1" y="626"/>
                    <a:pt x="188" y="813"/>
                    <a:pt x="401" y="813"/>
                  </a:cubicBezTo>
                  <a:cubicBezTo>
                    <a:pt x="626" y="813"/>
                    <a:pt x="813" y="626"/>
                    <a:pt x="813" y="401"/>
                  </a:cubicBezTo>
                  <a:cubicBezTo>
                    <a:pt x="813" y="176"/>
                    <a:pt x="626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0"/>
            <p:cNvSpPr/>
            <p:nvPr/>
          </p:nvSpPr>
          <p:spPr>
            <a:xfrm>
              <a:off x="4353900" y="1178700"/>
              <a:ext cx="47825" cy="41025"/>
            </a:xfrm>
            <a:custGeom>
              <a:avLst/>
              <a:gdLst/>
              <a:ahLst/>
              <a:cxnLst/>
              <a:rect l="l" t="t" r="r" b="b"/>
              <a:pathLst>
                <a:path w="1913" h="1641" extrusionOk="0">
                  <a:moveTo>
                    <a:pt x="1088" y="1"/>
                  </a:moveTo>
                  <a:cubicBezTo>
                    <a:pt x="363" y="1"/>
                    <a:pt x="1" y="888"/>
                    <a:pt x="513" y="1400"/>
                  </a:cubicBezTo>
                  <a:cubicBezTo>
                    <a:pt x="679" y="1566"/>
                    <a:pt x="884" y="1640"/>
                    <a:pt x="1085" y="1640"/>
                  </a:cubicBezTo>
                  <a:cubicBezTo>
                    <a:pt x="1507" y="1640"/>
                    <a:pt x="1913" y="1316"/>
                    <a:pt x="1913" y="825"/>
                  </a:cubicBezTo>
                  <a:cubicBezTo>
                    <a:pt x="1913" y="363"/>
                    <a:pt x="1550" y="1"/>
                    <a:pt x="10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0"/>
            <p:cNvSpPr/>
            <p:nvPr/>
          </p:nvSpPr>
          <p:spPr>
            <a:xfrm>
              <a:off x="4367650" y="118902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38" y="0"/>
                  </a:moveTo>
                  <a:cubicBezTo>
                    <a:pt x="176" y="0"/>
                    <a:pt x="1" y="437"/>
                    <a:pt x="251" y="700"/>
                  </a:cubicBezTo>
                  <a:cubicBezTo>
                    <a:pt x="335" y="781"/>
                    <a:pt x="439" y="817"/>
                    <a:pt x="539" y="817"/>
                  </a:cubicBezTo>
                  <a:cubicBezTo>
                    <a:pt x="750" y="817"/>
                    <a:pt x="950" y="658"/>
                    <a:pt x="950" y="412"/>
                  </a:cubicBezTo>
                  <a:cubicBezTo>
                    <a:pt x="950" y="187"/>
                    <a:pt x="763" y="0"/>
                    <a:pt x="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0"/>
            <p:cNvSpPr/>
            <p:nvPr/>
          </p:nvSpPr>
          <p:spPr>
            <a:xfrm>
              <a:off x="4408575" y="1286175"/>
              <a:ext cx="41275" cy="40950"/>
            </a:xfrm>
            <a:custGeom>
              <a:avLst/>
              <a:gdLst/>
              <a:ahLst/>
              <a:cxnLst/>
              <a:rect l="l" t="t" r="r" b="b"/>
              <a:pathLst>
                <a:path w="1651" h="1638" extrusionOk="0">
                  <a:moveTo>
                    <a:pt x="826" y="1"/>
                  </a:moveTo>
                  <a:cubicBezTo>
                    <a:pt x="376" y="1"/>
                    <a:pt x="1" y="363"/>
                    <a:pt x="1" y="813"/>
                  </a:cubicBezTo>
                  <a:cubicBezTo>
                    <a:pt x="1" y="1275"/>
                    <a:pt x="376" y="1638"/>
                    <a:pt x="826" y="1638"/>
                  </a:cubicBezTo>
                  <a:cubicBezTo>
                    <a:pt x="1275" y="1638"/>
                    <a:pt x="1650" y="1275"/>
                    <a:pt x="1650" y="813"/>
                  </a:cubicBezTo>
                  <a:cubicBezTo>
                    <a:pt x="1650" y="363"/>
                    <a:pt x="1275" y="1"/>
                    <a:pt x="8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0"/>
            <p:cNvSpPr/>
            <p:nvPr/>
          </p:nvSpPr>
          <p:spPr>
            <a:xfrm>
              <a:off x="4415775" y="1296475"/>
              <a:ext cx="23750" cy="20275"/>
            </a:xfrm>
            <a:custGeom>
              <a:avLst/>
              <a:gdLst/>
              <a:ahLst/>
              <a:cxnLst/>
              <a:rect l="l" t="t" r="r" b="b"/>
              <a:pathLst>
                <a:path w="950" h="811" extrusionOk="0">
                  <a:moveTo>
                    <a:pt x="538" y="1"/>
                  </a:moveTo>
                  <a:cubicBezTo>
                    <a:pt x="175" y="1"/>
                    <a:pt x="0" y="438"/>
                    <a:pt x="250" y="688"/>
                  </a:cubicBezTo>
                  <a:cubicBezTo>
                    <a:pt x="331" y="773"/>
                    <a:pt x="432" y="811"/>
                    <a:pt x="531" y="811"/>
                  </a:cubicBezTo>
                  <a:cubicBezTo>
                    <a:pt x="739" y="811"/>
                    <a:pt x="941" y="646"/>
                    <a:pt x="950" y="401"/>
                  </a:cubicBezTo>
                  <a:cubicBezTo>
                    <a:pt x="950" y="176"/>
                    <a:pt x="762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0"/>
            <p:cNvSpPr/>
            <p:nvPr/>
          </p:nvSpPr>
          <p:spPr>
            <a:xfrm>
              <a:off x="4611025" y="1142150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1651" h="1651" extrusionOk="0">
                  <a:moveTo>
                    <a:pt x="825" y="1"/>
                  </a:moveTo>
                  <a:cubicBezTo>
                    <a:pt x="375" y="1"/>
                    <a:pt x="1" y="375"/>
                    <a:pt x="1" y="825"/>
                  </a:cubicBezTo>
                  <a:cubicBezTo>
                    <a:pt x="1" y="1275"/>
                    <a:pt x="375" y="1650"/>
                    <a:pt x="825" y="1650"/>
                  </a:cubicBezTo>
                  <a:cubicBezTo>
                    <a:pt x="1275" y="1650"/>
                    <a:pt x="1650" y="1275"/>
                    <a:pt x="1650" y="825"/>
                  </a:cubicBezTo>
                  <a:cubicBezTo>
                    <a:pt x="1650" y="375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0"/>
            <p:cNvSpPr/>
            <p:nvPr/>
          </p:nvSpPr>
          <p:spPr>
            <a:xfrm>
              <a:off x="4621325" y="1152450"/>
              <a:ext cx="20350" cy="20350"/>
            </a:xfrm>
            <a:custGeom>
              <a:avLst/>
              <a:gdLst/>
              <a:ahLst/>
              <a:cxnLst/>
              <a:rect l="l" t="t" r="r" b="b"/>
              <a:pathLst>
                <a:path w="814" h="814" extrusionOk="0">
                  <a:moveTo>
                    <a:pt x="413" y="1"/>
                  </a:moveTo>
                  <a:cubicBezTo>
                    <a:pt x="188" y="1"/>
                    <a:pt x="1" y="188"/>
                    <a:pt x="1" y="413"/>
                  </a:cubicBezTo>
                  <a:cubicBezTo>
                    <a:pt x="1" y="638"/>
                    <a:pt x="188" y="813"/>
                    <a:pt x="413" y="813"/>
                  </a:cubicBezTo>
                  <a:cubicBezTo>
                    <a:pt x="638" y="813"/>
                    <a:pt x="813" y="638"/>
                    <a:pt x="813" y="413"/>
                  </a:cubicBezTo>
                  <a:cubicBezTo>
                    <a:pt x="813" y="188"/>
                    <a:pt x="638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0"/>
            <p:cNvSpPr/>
            <p:nvPr/>
          </p:nvSpPr>
          <p:spPr>
            <a:xfrm>
              <a:off x="4552300" y="1278675"/>
              <a:ext cx="48125" cy="41150"/>
            </a:xfrm>
            <a:custGeom>
              <a:avLst/>
              <a:gdLst/>
              <a:ahLst/>
              <a:cxnLst/>
              <a:rect l="l" t="t" r="r" b="b"/>
              <a:pathLst>
                <a:path w="1925" h="1646" extrusionOk="0">
                  <a:moveTo>
                    <a:pt x="1100" y="1"/>
                  </a:moveTo>
                  <a:cubicBezTo>
                    <a:pt x="375" y="1"/>
                    <a:pt x="0" y="888"/>
                    <a:pt x="525" y="1400"/>
                  </a:cubicBezTo>
                  <a:cubicBezTo>
                    <a:pt x="691" y="1570"/>
                    <a:pt x="896" y="1646"/>
                    <a:pt x="1098" y="1646"/>
                  </a:cubicBezTo>
                  <a:cubicBezTo>
                    <a:pt x="1519" y="1646"/>
                    <a:pt x="1925" y="1316"/>
                    <a:pt x="1925" y="825"/>
                  </a:cubicBezTo>
                  <a:cubicBezTo>
                    <a:pt x="1925" y="375"/>
                    <a:pt x="1550" y="1"/>
                    <a:pt x="1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0"/>
            <p:cNvSpPr/>
            <p:nvPr/>
          </p:nvSpPr>
          <p:spPr>
            <a:xfrm>
              <a:off x="4566350" y="128897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38" y="1"/>
                  </a:moveTo>
                  <a:cubicBezTo>
                    <a:pt x="176" y="1"/>
                    <a:pt x="1" y="438"/>
                    <a:pt x="251" y="701"/>
                  </a:cubicBezTo>
                  <a:cubicBezTo>
                    <a:pt x="335" y="782"/>
                    <a:pt x="438" y="818"/>
                    <a:pt x="539" y="818"/>
                  </a:cubicBezTo>
                  <a:cubicBezTo>
                    <a:pt x="750" y="818"/>
                    <a:pt x="950" y="659"/>
                    <a:pt x="950" y="413"/>
                  </a:cubicBezTo>
                  <a:cubicBezTo>
                    <a:pt x="950" y="188"/>
                    <a:pt x="763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0"/>
            <p:cNvSpPr/>
            <p:nvPr/>
          </p:nvSpPr>
          <p:spPr>
            <a:xfrm>
              <a:off x="4572900" y="1019375"/>
              <a:ext cx="47825" cy="41000"/>
            </a:xfrm>
            <a:custGeom>
              <a:avLst/>
              <a:gdLst/>
              <a:ahLst/>
              <a:cxnLst/>
              <a:rect l="l" t="t" r="r" b="b"/>
              <a:pathLst>
                <a:path w="1913" h="1640" extrusionOk="0">
                  <a:moveTo>
                    <a:pt x="1101" y="0"/>
                  </a:moveTo>
                  <a:cubicBezTo>
                    <a:pt x="363" y="0"/>
                    <a:pt x="1" y="875"/>
                    <a:pt x="513" y="1400"/>
                  </a:cubicBezTo>
                  <a:cubicBezTo>
                    <a:pt x="683" y="1565"/>
                    <a:pt x="888" y="1640"/>
                    <a:pt x="1089" y="1640"/>
                  </a:cubicBezTo>
                  <a:cubicBezTo>
                    <a:pt x="1512" y="1640"/>
                    <a:pt x="1913" y="1312"/>
                    <a:pt x="1913" y="813"/>
                  </a:cubicBezTo>
                  <a:cubicBezTo>
                    <a:pt x="1913" y="363"/>
                    <a:pt x="1551" y="0"/>
                    <a:pt x="1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0"/>
            <p:cNvSpPr/>
            <p:nvPr/>
          </p:nvSpPr>
          <p:spPr>
            <a:xfrm>
              <a:off x="4586650" y="1029675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51" y="1"/>
                  </a:moveTo>
                  <a:cubicBezTo>
                    <a:pt x="188" y="1"/>
                    <a:pt x="1" y="438"/>
                    <a:pt x="263" y="688"/>
                  </a:cubicBezTo>
                  <a:cubicBezTo>
                    <a:pt x="344" y="773"/>
                    <a:pt x="445" y="811"/>
                    <a:pt x="544" y="811"/>
                  </a:cubicBezTo>
                  <a:cubicBezTo>
                    <a:pt x="751" y="811"/>
                    <a:pt x="951" y="646"/>
                    <a:pt x="951" y="401"/>
                  </a:cubicBezTo>
                  <a:cubicBezTo>
                    <a:pt x="951" y="176"/>
                    <a:pt x="776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0"/>
            <p:cNvSpPr/>
            <p:nvPr/>
          </p:nvSpPr>
          <p:spPr>
            <a:xfrm>
              <a:off x="4665700" y="10693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25" y="1"/>
                  </a:moveTo>
                  <a:cubicBezTo>
                    <a:pt x="375" y="1"/>
                    <a:pt x="1" y="376"/>
                    <a:pt x="1" y="826"/>
                  </a:cubicBezTo>
                  <a:cubicBezTo>
                    <a:pt x="1" y="1275"/>
                    <a:pt x="375" y="1638"/>
                    <a:pt x="825" y="1638"/>
                  </a:cubicBezTo>
                  <a:cubicBezTo>
                    <a:pt x="1275" y="1638"/>
                    <a:pt x="1638" y="1275"/>
                    <a:pt x="1638" y="826"/>
                  </a:cubicBezTo>
                  <a:cubicBezTo>
                    <a:pt x="1638" y="376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0"/>
            <p:cNvSpPr/>
            <p:nvPr/>
          </p:nvSpPr>
          <p:spPr>
            <a:xfrm>
              <a:off x="4672575" y="107967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50" y="0"/>
                  </a:moveTo>
                  <a:cubicBezTo>
                    <a:pt x="188" y="0"/>
                    <a:pt x="0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0"/>
            <p:cNvSpPr/>
            <p:nvPr/>
          </p:nvSpPr>
          <p:spPr>
            <a:xfrm>
              <a:off x="4645400" y="12377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13" y="1"/>
                  </a:moveTo>
                  <a:cubicBezTo>
                    <a:pt x="363" y="1"/>
                    <a:pt x="0" y="363"/>
                    <a:pt x="0" y="825"/>
                  </a:cubicBezTo>
                  <a:cubicBezTo>
                    <a:pt x="0" y="1275"/>
                    <a:pt x="363" y="1638"/>
                    <a:pt x="813" y="1638"/>
                  </a:cubicBezTo>
                  <a:cubicBezTo>
                    <a:pt x="1262" y="1638"/>
                    <a:pt x="1637" y="1275"/>
                    <a:pt x="1637" y="825"/>
                  </a:cubicBezTo>
                  <a:cubicBezTo>
                    <a:pt x="1637" y="363"/>
                    <a:pt x="1262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0"/>
            <p:cNvSpPr/>
            <p:nvPr/>
          </p:nvSpPr>
          <p:spPr>
            <a:xfrm>
              <a:off x="4652275" y="1248050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38" y="1"/>
                  </a:moveTo>
                  <a:cubicBezTo>
                    <a:pt x="175" y="1"/>
                    <a:pt x="0" y="438"/>
                    <a:pt x="250" y="701"/>
                  </a:cubicBezTo>
                  <a:cubicBezTo>
                    <a:pt x="335" y="782"/>
                    <a:pt x="438" y="818"/>
                    <a:pt x="539" y="818"/>
                  </a:cubicBezTo>
                  <a:cubicBezTo>
                    <a:pt x="750" y="818"/>
                    <a:pt x="950" y="659"/>
                    <a:pt x="950" y="413"/>
                  </a:cubicBezTo>
                  <a:cubicBezTo>
                    <a:pt x="950" y="188"/>
                    <a:pt x="762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3" name="Google Shape;2143;p60"/>
          <p:cNvGrpSpPr/>
          <p:nvPr/>
        </p:nvGrpSpPr>
        <p:grpSpPr>
          <a:xfrm>
            <a:off x="3357529" y="1286518"/>
            <a:ext cx="685193" cy="623219"/>
            <a:chOff x="4217375" y="2535050"/>
            <a:chExt cx="611125" cy="555850"/>
          </a:xfrm>
        </p:grpSpPr>
        <p:sp>
          <p:nvSpPr>
            <p:cNvPr id="2144" name="Google Shape;2144;p60"/>
            <p:cNvSpPr/>
            <p:nvPr/>
          </p:nvSpPr>
          <p:spPr>
            <a:xfrm>
              <a:off x="4217375" y="2535050"/>
              <a:ext cx="611125" cy="555850"/>
            </a:xfrm>
            <a:custGeom>
              <a:avLst/>
              <a:gdLst/>
              <a:ahLst/>
              <a:cxnLst/>
              <a:rect l="l" t="t" r="r" b="b"/>
              <a:pathLst>
                <a:path w="24445" h="22234" extrusionOk="0">
                  <a:moveTo>
                    <a:pt x="12211" y="0"/>
                  </a:moveTo>
                  <a:cubicBezTo>
                    <a:pt x="7166" y="0"/>
                    <a:pt x="2601" y="3469"/>
                    <a:pt x="1400" y="8592"/>
                  </a:cubicBezTo>
                  <a:cubicBezTo>
                    <a:pt x="1" y="14566"/>
                    <a:pt x="3725" y="20539"/>
                    <a:pt x="9698" y="21939"/>
                  </a:cubicBezTo>
                  <a:cubicBezTo>
                    <a:pt x="10548" y="22138"/>
                    <a:pt x="11398" y="22233"/>
                    <a:pt x="12234" y="22233"/>
                  </a:cubicBezTo>
                  <a:cubicBezTo>
                    <a:pt x="17279" y="22233"/>
                    <a:pt x="21844" y="18765"/>
                    <a:pt x="23045" y="13641"/>
                  </a:cubicBezTo>
                  <a:cubicBezTo>
                    <a:pt x="24444" y="7668"/>
                    <a:pt x="20733" y="1694"/>
                    <a:pt x="14747" y="295"/>
                  </a:cubicBezTo>
                  <a:cubicBezTo>
                    <a:pt x="13897" y="96"/>
                    <a:pt x="13047" y="0"/>
                    <a:pt x="122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0"/>
            <p:cNvSpPr/>
            <p:nvPr/>
          </p:nvSpPr>
          <p:spPr>
            <a:xfrm>
              <a:off x="4396700" y="2657675"/>
              <a:ext cx="63450" cy="63450"/>
            </a:xfrm>
            <a:custGeom>
              <a:avLst/>
              <a:gdLst/>
              <a:ahLst/>
              <a:cxnLst/>
              <a:rect l="l" t="t" r="r" b="b"/>
              <a:pathLst>
                <a:path w="2538" h="2538" extrusionOk="0">
                  <a:moveTo>
                    <a:pt x="1263" y="1"/>
                  </a:moveTo>
                  <a:cubicBezTo>
                    <a:pt x="563" y="1"/>
                    <a:pt x="1" y="563"/>
                    <a:pt x="1" y="1263"/>
                  </a:cubicBezTo>
                  <a:cubicBezTo>
                    <a:pt x="1" y="1963"/>
                    <a:pt x="563" y="2538"/>
                    <a:pt x="1263" y="2538"/>
                  </a:cubicBezTo>
                  <a:cubicBezTo>
                    <a:pt x="1975" y="2538"/>
                    <a:pt x="2538" y="1963"/>
                    <a:pt x="2538" y="1263"/>
                  </a:cubicBezTo>
                  <a:cubicBezTo>
                    <a:pt x="2538" y="563"/>
                    <a:pt x="1975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0"/>
            <p:cNvSpPr/>
            <p:nvPr/>
          </p:nvSpPr>
          <p:spPr>
            <a:xfrm>
              <a:off x="4412650" y="2673625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25" y="0"/>
                  </a:moveTo>
                  <a:cubicBezTo>
                    <a:pt x="288" y="0"/>
                    <a:pt x="0" y="275"/>
                    <a:pt x="0" y="625"/>
                  </a:cubicBezTo>
                  <a:cubicBezTo>
                    <a:pt x="0" y="975"/>
                    <a:pt x="288" y="1262"/>
                    <a:pt x="625" y="1262"/>
                  </a:cubicBezTo>
                  <a:cubicBezTo>
                    <a:pt x="975" y="1262"/>
                    <a:pt x="1262" y="975"/>
                    <a:pt x="1262" y="625"/>
                  </a:cubicBezTo>
                  <a:cubicBezTo>
                    <a:pt x="1262" y="275"/>
                    <a:pt x="975" y="0"/>
                    <a:pt x="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0"/>
            <p:cNvSpPr/>
            <p:nvPr/>
          </p:nvSpPr>
          <p:spPr>
            <a:xfrm>
              <a:off x="4442000" y="2816400"/>
              <a:ext cx="74400" cy="63750"/>
            </a:xfrm>
            <a:custGeom>
              <a:avLst/>
              <a:gdLst/>
              <a:ahLst/>
              <a:cxnLst/>
              <a:rect l="l" t="t" r="r" b="b"/>
              <a:pathLst>
                <a:path w="2976" h="2550" extrusionOk="0">
                  <a:moveTo>
                    <a:pt x="1700" y="0"/>
                  </a:moveTo>
                  <a:cubicBezTo>
                    <a:pt x="576" y="0"/>
                    <a:pt x="1" y="1375"/>
                    <a:pt x="801" y="2175"/>
                  </a:cubicBezTo>
                  <a:cubicBezTo>
                    <a:pt x="1060" y="2434"/>
                    <a:pt x="1379" y="2550"/>
                    <a:pt x="1692" y="2550"/>
                  </a:cubicBezTo>
                  <a:cubicBezTo>
                    <a:pt x="2347" y="2550"/>
                    <a:pt x="2975" y="2044"/>
                    <a:pt x="2975" y="1275"/>
                  </a:cubicBezTo>
                  <a:cubicBezTo>
                    <a:pt x="2975" y="575"/>
                    <a:pt x="2400" y="0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0"/>
            <p:cNvSpPr/>
            <p:nvPr/>
          </p:nvSpPr>
          <p:spPr>
            <a:xfrm>
              <a:off x="4463875" y="2832650"/>
              <a:ext cx="36575" cy="31300"/>
            </a:xfrm>
            <a:custGeom>
              <a:avLst/>
              <a:gdLst/>
              <a:ahLst/>
              <a:cxnLst/>
              <a:rect l="l" t="t" r="r" b="b"/>
              <a:pathLst>
                <a:path w="1463" h="1252" extrusionOk="0">
                  <a:moveTo>
                    <a:pt x="838" y="0"/>
                  </a:moveTo>
                  <a:cubicBezTo>
                    <a:pt x="276" y="0"/>
                    <a:pt x="1" y="675"/>
                    <a:pt x="388" y="1062"/>
                  </a:cubicBezTo>
                  <a:cubicBezTo>
                    <a:pt x="519" y="1193"/>
                    <a:pt x="679" y="1252"/>
                    <a:pt x="835" y="1252"/>
                  </a:cubicBezTo>
                  <a:cubicBezTo>
                    <a:pt x="1157" y="1252"/>
                    <a:pt x="1463" y="1003"/>
                    <a:pt x="1463" y="625"/>
                  </a:cubicBezTo>
                  <a:cubicBezTo>
                    <a:pt x="1463" y="287"/>
                    <a:pt x="1175" y="0"/>
                    <a:pt x="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0"/>
            <p:cNvSpPr/>
            <p:nvPr/>
          </p:nvSpPr>
          <p:spPr>
            <a:xfrm>
              <a:off x="4606650" y="2709850"/>
              <a:ext cx="74375" cy="63450"/>
            </a:xfrm>
            <a:custGeom>
              <a:avLst/>
              <a:gdLst/>
              <a:ahLst/>
              <a:cxnLst/>
              <a:rect l="l" t="t" r="r" b="b"/>
              <a:pathLst>
                <a:path w="2975" h="2538" extrusionOk="0">
                  <a:moveTo>
                    <a:pt x="1700" y="1"/>
                  </a:moveTo>
                  <a:cubicBezTo>
                    <a:pt x="575" y="1"/>
                    <a:pt x="1" y="1363"/>
                    <a:pt x="800" y="2163"/>
                  </a:cubicBezTo>
                  <a:cubicBezTo>
                    <a:pt x="1059" y="2422"/>
                    <a:pt x="1379" y="2538"/>
                    <a:pt x="1692" y="2538"/>
                  </a:cubicBezTo>
                  <a:cubicBezTo>
                    <a:pt x="2346" y="2538"/>
                    <a:pt x="2975" y="2032"/>
                    <a:pt x="2975" y="1263"/>
                  </a:cubicBezTo>
                  <a:cubicBezTo>
                    <a:pt x="2975" y="563"/>
                    <a:pt x="2400" y="1"/>
                    <a:pt x="1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0"/>
            <p:cNvSpPr/>
            <p:nvPr/>
          </p:nvSpPr>
          <p:spPr>
            <a:xfrm>
              <a:off x="4633525" y="2725800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25" y="0"/>
                  </a:moveTo>
                  <a:cubicBezTo>
                    <a:pt x="275" y="0"/>
                    <a:pt x="0" y="288"/>
                    <a:pt x="0" y="637"/>
                  </a:cubicBezTo>
                  <a:cubicBezTo>
                    <a:pt x="0" y="975"/>
                    <a:pt x="275" y="1262"/>
                    <a:pt x="625" y="1262"/>
                  </a:cubicBezTo>
                  <a:cubicBezTo>
                    <a:pt x="975" y="1262"/>
                    <a:pt x="1263" y="975"/>
                    <a:pt x="1263" y="637"/>
                  </a:cubicBezTo>
                  <a:cubicBezTo>
                    <a:pt x="1263" y="288"/>
                    <a:pt x="975" y="0"/>
                    <a:pt x="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0"/>
            <p:cNvSpPr/>
            <p:nvPr/>
          </p:nvSpPr>
          <p:spPr>
            <a:xfrm>
              <a:off x="4542600" y="2905125"/>
              <a:ext cx="74400" cy="63450"/>
            </a:xfrm>
            <a:custGeom>
              <a:avLst/>
              <a:gdLst/>
              <a:ahLst/>
              <a:cxnLst/>
              <a:rect l="l" t="t" r="r" b="b"/>
              <a:pathLst>
                <a:path w="2976" h="2538" extrusionOk="0">
                  <a:moveTo>
                    <a:pt x="1700" y="0"/>
                  </a:moveTo>
                  <a:cubicBezTo>
                    <a:pt x="563" y="0"/>
                    <a:pt x="1" y="1362"/>
                    <a:pt x="801" y="2162"/>
                  </a:cubicBezTo>
                  <a:cubicBezTo>
                    <a:pt x="1060" y="2421"/>
                    <a:pt x="1379" y="2537"/>
                    <a:pt x="1692" y="2537"/>
                  </a:cubicBezTo>
                  <a:cubicBezTo>
                    <a:pt x="2347" y="2537"/>
                    <a:pt x="2975" y="2031"/>
                    <a:pt x="2975" y="1262"/>
                  </a:cubicBezTo>
                  <a:cubicBezTo>
                    <a:pt x="2975" y="563"/>
                    <a:pt x="2400" y="0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0"/>
            <p:cNvSpPr/>
            <p:nvPr/>
          </p:nvSpPr>
          <p:spPr>
            <a:xfrm>
              <a:off x="4564175" y="2921050"/>
              <a:ext cx="36575" cy="31425"/>
            </a:xfrm>
            <a:custGeom>
              <a:avLst/>
              <a:gdLst/>
              <a:ahLst/>
              <a:cxnLst/>
              <a:rect l="l" t="t" r="r" b="b"/>
              <a:pathLst>
                <a:path w="1463" h="1257" extrusionOk="0">
                  <a:moveTo>
                    <a:pt x="837" y="1"/>
                  </a:moveTo>
                  <a:cubicBezTo>
                    <a:pt x="288" y="1"/>
                    <a:pt x="0" y="675"/>
                    <a:pt x="400" y="1075"/>
                  </a:cubicBezTo>
                  <a:cubicBezTo>
                    <a:pt x="525" y="1200"/>
                    <a:pt x="679" y="1256"/>
                    <a:pt x="831" y="1256"/>
                  </a:cubicBezTo>
                  <a:cubicBezTo>
                    <a:pt x="1152" y="1256"/>
                    <a:pt x="1462" y="1007"/>
                    <a:pt x="1462" y="625"/>
                  </a:cubicBezTo>
                  <a:cubicBezTo>
                    <a:pt x="1462" y="288"/>
                    <a:pt x="1187" y="1"/>
                    <a:pt x="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0"/>
            <p:cNvSpPr/>
            <p:nvPr/>
          </p:nvSpPr>
          <p:spPr>
            <a:xfrm>
              <a:off x="4487300" y="2720800"/>
              <a:ext cx="50650" cy="43450"/>
            </a:xfrm>
            <a:custGeom>
              <a:avLst/>
              <a:gdLst/>
              <a:ahLst/>
              <a:cxnLst/>
              <a:rect l="l" t="t" r="r" b="b"/>
              <a:pathLst>
                <a:path w="2026" h="1738" extrusionOk="0">
                  <a:moveTo>
                    <a:pt x="1163" y="0"/>
                  </a:moveTo>
                  <a:cubicBezTo>
                    <a:pt x="388" y="0"/>
                    <a:pt x="1" y="937"/>
                    <a:pt x="551" y="1487"/>
                  </a:cubicBezTo>
                  <a:cubicBezTo>
                    <a:pt x="727" y="1660"/>
                    <a:pt x="943" y="1737"/>
                    <a:pt x="1154" y="1737"/>
                  </a:cubicBezTo>
                  <a:cubicBezTo>
                    <a:pt x="1599" y="1737"/>
                    <a:pt x="2025" y="1392"/>
                    <a:pt x="2025" y="875"/>
                  </a:cubicBezTo>
                  <a:cubicBezTo>
                    <a:pt x="2025" y="388"/>
                    <a:pt x="1638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0"/>
            <p:cNvSpPr/>
            <p:nvPr/>
          </p:nvSpPr>
          <p:spPr>
            <a:xfrm>
              <a:off x="4502000" y="2731725"/>
              <a:ext cx="25000" cy="21650"/>
            </a:xfrm>
            <a:custGeom>
              <a:avLst/>
              <a:gdLst/>
              <a:ahLst/>
              <a:cxnLst/>
              <a:rect l="l" t="t" r="r" b="b"/>
              <a:pathLst>
                <a:path w="1000" h="866" extrusionOk="0">
                  <a:moveTo>
                    <a:pt x="575" y="1"/>
                  </a:moveTo>
                  <a:cubicBezTo>
                    <a:pt x="188" y="1"/>
                    <a:pt x="0" y="463"/>
                    <a:pt x="275" y="738"/>
                  </a:cubicBezTo>
                  <a:cubicBezTo>
                    <a:pt x="360" y="826"/>
                    <a:pt x="465" y="866"/>
                    <a:pt x="569" y="866"/>
                  </a:cubicBezTo>
                  <a:cubicBezTo>
                    <a:pt x="788" y="866"/>
                    <a:pt x="1000" y="692"/>
                    <a:pt x="1000" y="438"/>
                  </a:cubicBezTo>
                  <a:cubicBezTo>
                    <a:pt x="1000" y="201"/>
                    <a:pt x="813" y="1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0"/>
            <p:cNvSpPr/>
            <p:nvPr/>
          </p:nvSpPr>
          <p:spPr>
            <a:xfrm>
              <a:off x="4570100" y="2794825"/>
              <a:ext cx="50950" cy="43350"/>
            </a:xfrm>
            <a:custGeom>
              <a:avLst/>
              <a:gdLst/>
              <a:ahLst/>
              <a:cxnLst/>
              <a:rect l="l" t="t" r="r" b="b"/>
              <a:pathLst>
                <a:path w="2038" h="1734" extrusionOk="0">
                  <a:moveTo>
                    <a:pt x="1163" y="1"/>
                  </a:moveTo>
                  <a:cubicBezTo>
                    <a:pt x="388" y="1"/>
                    <a:pt x="1" y="938"/>
                    <a:pt x="550" y="1476"/>
                  </a:cubicBezTo>
                  <a:cubicBezTo>
                    <a:pt x="729" y="1654"/>
                    <a:pt x="948" y="1734"/>
                    <a:pt x="1162" y="1734"/>
                  </a:cubicBezTo>
                  <a:cubicBezTo>
                    <a:pt x="1609" y="1734"/>
                    <a:pt x="2037" y="1387"/>
                    <a:pt x="2037" y="863"/>
                  </a:cubicBezTo>
                  <a:cubicBezTo>
                    <a:pt x="2037" y="388"/>
                    <a:pt x="1638" y="1"/>
                    <a:pt x="1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0"/>
            <p:cNvSpPr/>
            <p:nvPr/>
          </p:nvSpPr>
          <p:spPr>
            <a:xfrm>
              <a:off x="4584775" y="2805775"/>
              <a:ext cx="25350" cy="21500"/>
            </a:xfrm>
            <a:custGeom>
              <a:avLst/>
              <a:gdLst/>
              <a:ahLst/>
              <a:cxnLst/>
              <a:rect l="l" t="t" r="r" b="b"/>
              <a:pathLst>
                <a:path w="1014" h="860" extrusionOk="0">
                  <a:moveTo>
                    <a:pt x="576" y="0"/>
                  </a:moveTo>
                  <a:cubicBezTo>
                    <a:pt x="188" y="0"/>
                    <a:pt x="1" y="463"/>
                    <a:pt x="276" y="738"/>
                  </a:cubicBezTo>
                  <a:cubicBezTo>
                    <a:pt x="364" y="822"/>
                    <a:pt x="471" y="860"/>
                    <a:pt x="576" y="860"/>
                  </a:cubicBezTo>
                  <a:cubicBezTo>
                    <a:pt x="799" y="860"/>
                    <a:pt x="1013" y="689"/>
                    <a:pt x="1013" y="425"/>
                  </a:cubicBezTo>
                  <a:cubicBezTo>
                    <a:pt x="1001" y="188"/>
                    <a:pt x="813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0"/>
            <p:cNvSpPr/>
            <p:nvPr/>
          </p:nvSpPr>
          <p:spPr>
            <a:xfrm>
              <a:off x="4439825" y="2915125"/>
              <a:ext cx="50625" cy="43325"/>
            </a:xfrm>
            <a:custGeom>
              <a:avLst/>
              <a:gdLst/>
              <a:ahLst/>
              <a:cxnLst/>
              <a:rect l="l" t="t" r="r" b="b"/>
              <a:pathLst>
                <a:path w="2025" h="1733" extrusionOk="0">
                  <a:moveTo>
                    <a:pt x="1163" y="0"/>
                  </a:moveTo>
                  <a:cubicBezTo>
                    <a:pt x="388" y="0"/>
                    <a:pt x="0" y="937"/>
                    <a:pt x="550" y="1475"/>
                  </a:cubicBezTo>
                  <a:cubicBezTo>
                    <a:pt x="728" y="1653"/>
                    <a:pt x="946" y="1733"/>
                    <a:pt x="1159" y="1733"/>
                  </a:cubicBezTo>
                  <a:cubicBezTo>
                    <a:pt x="1602" y="1733"/>
                    <a:pt x="2025" y="1386"/>
                    <a:pt x="2025" y="862"/>
                  </a:cubicBezTo>
                  <a:cubicBezTo>
                    <a:pt x="2025" y="388"/>
                    <a:pt x="1637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0"/>
            <p:cNvSpPr/>
            <p:nvPr/>
          </p:nvSpPr>
          <p:spPr>
            <a:xfrm>
              <a:off x="4454500" y="2926050"/>
              <a:ext cx="25025" cy="21500"/>
            </a:xfrm>
            <a:custGeom>
              <a:avLst/>
              <a:gdLst/>
              <a:ahLst/>
              <a:cxnLst/>
              <a:rect l="l" t="t" r="r" b="b"/>
              <a:pathLst>
                <a:path w="1001" h="860" extrusionOk="0">
                  <a:moveTo>
                    <a:pt x="576" y="1"/>
                  </a:moveTo>
                  <a:cubicBezTo>
                    <a:pt x="188" y="1"/>
                    <a:pt x="1" y="463"/>
                    <a:pt x="276" y="738"/>
                  </a:cubicBezTo>
                  <a:cubicBezTo>
                    <a:pt x="360" y="822"/>
                    <a:pt x="464" y="860"/>
                    <a:pt x="567" y="860"/>
                  </a:cubicBezTo>
                  <a:cubicBezTo>
                    <a:pt x="787" y="860"/>
                    <a:pt x="1000" y="689"/>
                    <a:pt x="1000" y="425"/>
                  </a:cubicBezTo>
                  <a:cubicBezTo>
                    <a:pt x="1000" y="188"/>
                    <a:pt x="813" y="1"/>
                    <a:pt x="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0"/>
            <p:cNvSpPr/>
            <p:nvPr/>
          </p:nvSpPr>
          <p:spPr>
            <a:xfrm>
              <a:off x="4347650" y="2826700"/>
              <a:ext cx="50650" cy="43350"/>
            </a:xfrm>
            <a:custGeom>
              <a:avLst/>
              <a:gdLst/>
              <a:ahLst/>
              <a:cxnLst/>
              <a:rect l="l" t="t" r="r" b="b"/>
              <a:pathLst>
                <a:path w="2026" h="1734" extrusionOk="0">
                  <a:moveTo>
                    <a:pt x="1163" y="1"/>
                  </a:moveTo>
                  <a:cubicBezTo>
                    <a:pt x="388" y="1"/>
                    <a:pt x="1" y="925"/>
                    <a:pt x="538" y="1475"/>
                  </a:cubicBezTo>
                  <a:cubicBezTo>
                    <a:pt x="716" y="1653"/>
                    <a:pt x="935" y="1733"/>
                    <a:pt x="1150" y="1733"/>
                  </a:cubicBezTo>
                  <a:cubicBezTo>
                    <a:pt x="1597" y="1733"/>
                    <a:pt x="2025" y="1386"/>
                    <a:pt x="2025" y="863"/>
                  </a:cubicBezTo>
                  <a:cubicBezTo>
                    <a:pt x="2025" y="388"/>
                    <a:pt x="1638" y="1"/>
                    <a:pt x="1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0"/>
            <p:cNvSpPr/>
            <p:nvPr/>
          </p:nvSpPr>
          <p:spPr>
            <a:xfrm>
              <a:off x="4362350" y="2837625"/>
              <a:ext cx="25000" cy="21425"/>
            </a:xfrm>
            <a:custGeom>
              <a:avLst/>
              <a:gdLst/>
              <a:ahLst/>
              <a:cxnLst/>
              <a:rect l="l" t="t" r="r" b="b"/>
              <a:pathLst>
                <a:path w="1000" h="857" extrusionOk="0">
                  <a:moveTo>
                    <a:pt x="575" y="1"/>
                  </a:moveTo>
                  <a:cubicBezTo>
                    <a:pt x="188" y="1"/>
                    <a:pt x="0" y="463"/>
                    <a:pt x="263" y="726"/>
                  </a:cubicBezTo>
                  <a:cubicBezTo>
                    <a:pt x="353" y="816"/>
                    <a:pt x="463" y="856"/>
                    <a:pt x="571" y="856"/>
                  </a:cubicBezTo>
                  <a:cubicBezTo>
                    <a:pt x="791" y="856"/>
                    <a:pt x="1000" y="686"/>
                    <a:pt x="1000" y="426"/>
                  </a:cubicBezTo>
                  <a:cubicBezTo>
                    <a:pt x="1000" y="188"/>
                    <a:pt x="800" y="1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815;p38">
            <a:extLst>
              <a:ext uri="{FF2B5EF4-FFF2-40B4-BE49-F238E27FC236}">
                <a16:creationId xmlns:a16="http://schemas.microsoft.com/office/drawing/2014/main" id="{6427085E-159E-4F3A-933A-3A2C4E52EA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76774" y="2215706"/>
            <a:ext cx="4370351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400" dirty="0"/>
              <a:t>DATASET</a:t>
            </a:r>
          </a:p>
        </p:txBody>
      </p:sp>
      <p:sp>
        <p:nvSpPr>
          <p:cNvPr id="16" name="Google Shape;818;p38">
            <a:extLst>
              <a:ext uri="{FF2B5EF4-FFF2-40B4-BE49-F238E27FC236}">
                <a16:creationId xmlns:a16="http://schemas.microsoft.com/office/drawing/2014/main" id="{04CEEBAE-F49B-D5E2-D4C6-CCE09A2E4404}"/>
              </a:ext>
            </a:extLst>
          </p:cNvPr>
          <p:cNvSpPr/>
          <p:nvPr/>
        </p:nvSpPr>
        <p:spPr>
          <a:xfrm>
            <a:off x="8306100" y="3788050"/>
            <a:ext cx="117900" cy="45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819;p38">
            <a:extLst>
              <a:ext uri="{FF2B5EF4-FFF2-40B4-BE49-F238E27FC236}">
                <a16:creationId xmlns:a16="http://schemas.microsoft.com/office/drawing/2014/main" id="{F298C067-B2FE-21BC-D66C-288D3936376D}"/>
              </a:ext>
            </a:extLst>
          </p:cNvPr>
          <p:cNvGrpSpPr/>
          <p:nvPr/>
        </p:nvGrpSpPr>
        <p:grpSpPr>
          <a:xfrm rot="5400000">
            <a:off x="5095850" y="212500"/>
            <a:ext cx="260100" cy="1382325"/>
            <a:chOff x="6836575" y="1564475"/>
            <a:chExt cx="260100" cy="1382325"/>
          </a:xfrm>
        </p:grpSpPr>
        <p:sp>
          <p:nvSpPr>
            <p:cNvPr id="18" name="Google Shape;820;p38">
              <a:extLst>
                <a:ext uri="{FF2B5EF4-FFF2-40B4-BE49-F238E27FC236}">
                  <a16:creationId xmlns:a16="http://schemas.microsoft.com/office/drawing/2014/main" id="{BD6C020B-C0E8-D620-E0D4-B178A3A5997E}"/>
                </a:ext>
              </a:extLst>
            </p:cNvPr>
            <p:cNvSpPr/>
            <p:nvPr/>
          </p:nvSpPr>
          <p:spPr>
            <a:xfrm>
              <a:off x="6836575" y="156447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1;p38">
              <a:extLst>
                <a:ext uri="{FF2B5EF4-FFF2-40B4-BE49-F238E27FC236}">
                  <a16:creationId xmlns:a16="http://schemas.microsoft.com/office/drawing/2014/main" id="{3799E3C8-2A1E-2234-FAE8-AF77435D0B04}"/>
                </a:ext>
              </a:extLst>
            </p:cNvPr>
            <p:cNvSpPr/>
            <p:nvPr/>
          </p:nvSpPr>
          <p:spPr>
            <a:xfrm>
              <a:off x="6836575" y="195025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22;p38">
              <a:extLst>
                <a:ext uri="{FF2B5EF4-FFF2-40B4-BE49-F238E27FC236}">
                  <a16:creationId xmlns:a16="http://schemas.microsoft.com/office/drawing/2014/main" id="{D2BF94EC-6388-1504-3E98-5B78D2CFAB01}"/>
                </a:ext>
              </a:extLst>
            </p:cNvPr>
            <p:cNvSpPr/>
            <p:nvPr/>
          </p:nvSpPr>
          <p:spPr>
            <a:xfrm>
              <a:off x="6836575" y="2336025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23;p38">
              <a:extLst>
                <a:ext uri="{FF2B5EF4-FFF2-40B4-BE49-F238E27FC236}">
                  <a16:creationId xmlns:a16="http://schemas.microsoft.com/office/drawing/2014/main" id="{25483F62-C313-B5BF-78B4-73D786F9D81A}"/>
                </a:ext>
              </a:extLst>
            </p:cNvPr>
            <p:cNvSpPr/>
            <p:nvPr/>
          </p:nvSpPr>
          <p:spPr>
            <a:xfrm>
              <a:off x="6836575" y="2721800"/>
              <a:ext cx="260100" cy="225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Elipse 26">
            <a:extLst>
              <a:ext uri="{FF2B5EF4-FFF2-40B4-BE49-F238E27FC236}">
                <a16:creationId xmlns:a16="http://schemas.microsoft.com/office/drawing/2014/main" id="{22C45D9C-DBAA-AB21-D585-7668D5C8C487}"/>
              </a:ext>
            </a:extLst>
          </p:cNvPr>
          <p:cNvSpPr/>
          <p:nvPr/>
        </p:nvSpPr>
        <p:spPr>
          <a:xfrm>
            <a:off x="2411655" y="1938423"/>
            <a:ext cx="113023" cy="99478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3E87B78B-751D-D1AF-D2A8-ADCCCC7A7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482" y="464155"/>
            <a:ext cx="1720861" cy="155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9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40"/>
          <p:cNvSpPr txBox="1">
            <a:spLocks noGrp="1"/>
          </p:cNvSpPr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Dataset </a:t>
            </a:r>
            <a:endParaRPr dirty="0"/>
          </a:p>
        </p:txBody>
      </p:sp>
      <p:sp>
        <p:nvSpPr>
          <p:cNvPr id="1050" name="Google Shape;1050;p40"/>
          <p:cNvSpPr/>
          <p:nvPr/>
        </p:nvSpPr>
        <p:spPr>
          <a:xfrm rot="5400000">
            <a:off x="717963" y="647538"/>
            <a:ext cx="260100" cy="225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40"/>
          <p:cNvSpPr/>
          <p:nvPr/>
        </p:nvSpPr>
        <p:spPr>
          <a:xfrm rot="5400000">
            <a:off x="8181438" y="647538"/>
            <a:ext cx="260100" cy="225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CCABF2A-6366-F1A6-29A1-0EF2D5CB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68" y="1347616"/>
            <a:ext cx="7802064" cy="24482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40"/>
          <p:cNvSpPr txBox="1">
            <a:spLocks noGrp="1"/>
          </p:cNvSpPr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Level_0 </a:t>
            </a:r>
            <a:endParaRPr dirty="0"/>
          </a:p>
        </p:txBody>
      </p:sp>
      <p:sp>
        <p:nvSpPr>
          <p:cNvPr id="1050" name="Google Shape;1050;p40"/>
          <p:cNvSpPr/>
          <p:nvPr/>
        </p:nvSpPr>
        <p:spPr>
          <a:xfrm rot="5400000">
            <a:off x="717963" y="647538"/>
            <a:ext cx="260100" cy="225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40"/>
          <p:cNvSpPr/>
          <p:nvPr/>
        </p:nvSpPr>
        <p:spPr>
          <a:xfrm rot="5400000">
            <a:off x="8181438" y="647538"/>
            <a:ext cx="260100" cy="225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2451C2-A21E-E596-995F-2DEB188A7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822" y="1141185"/>
            <a:ext cx="4446356" cy="3333448"/>
          </a:xfrm>
          <a:prstGeom prst="rect">
            <a:avLst/>
          </a:prstGeom>
        </p:spPr>
      </p:pic>
      <p:grpSp>
        <p:nvGrpSpPr>
          <p:cNvPr id="6" name="Google Shape;970;p39">
            <a:extLst>
              <a:ext uri="{FF2B5EF4-FFF2-40B4-BE49-F238E27FC236}">
                <a16:creationId xmlns:a16="http://schemas.microsoft.com/office/drawing/2014/main" id="{2ED2CFA8-A073-90DD-ED29-EA4F117BAF3F}"/>
              </a:ext>
            </a:extLst>
          </p:cNvPr>
          <p:cNvGrpSpPr/>
          <p:nvPr/>
        </p:nvGrpSpPr>
        <p:grpSpPr>
          <a:xfrm>
            <a:off x="7378285" y="1522985"/>
            <a:ext cx="683792" cy="622995"/>
            <a:chOff x="4218000" y="884950"/>
            <a:chExt cx="609875" cy="555650"/>
          </a:xfrm>
        </p:grpSpPr>
        <p:sp>
          <p:nvSpPr>
            <p:cNvPr id="7" name="Google Shape;971;p39">
              <a:extLst>
                <a:ext uri="{FF2B5EF4-FFF2-40B4-BE49-F238E27FC236}">
                  <a16:creationId xmlns:a16="http://schemas.microsoft.com/office/drawing/2014/main" id="{D4CE419A-E537-ABC9-A2CC-CC6413358418}"/>
                </a:ext>
              </a:extLst>
            </p:cNvPr>
            <p:cNvSpPr/>
            <p:nvPr/>
          </p:nvSpPr>
          <p:spPr>
            <a:xfrm>
              <a:off x="4218000" y="884950"/>
              <a:ext cx="609875" cy="555650"/>
            </a:xfrm>
            <a:custGeom>
              <a:avLst/>
              <a:gdLst/>
              <a:ahLst/>
              <a:cxnLst/>
              <a:rect l="l" t="t" r="r" b="b"/>
              <a:pathLst>
                <a:path w="24395" h="22226" extrusionOk="0">
                  <a:moveTo>
                    <a:pt x="12202" y="1"/>
                  </a:moveTo>
                  <a:cubicBezTo>
                    <a:pt x="9358" y="1"/>
                    <a:pt x="6512" y="1085"/>
                    <a:pt x="4337" y="3253"/>
                  </a:cubicBezTo>
                  <a:cubicBezTo>
                    <a:pt x="1" y="7589"/>
                    <a:pt x="1" y="14625"/>
                    <a:pt x="4337" y="18974"/>
                  </a:cubicBezTo>
                  <a:cubicBezTo>
                    <a:pt x="6512" y="21142"/>
                    <a:pt x="9358" y="22226"/>
                    <a:pt x="12202" y="22226"/>
                  </a:cubicBezTo>
                  <a:cubicBezTo>
                    <a:pt x="15047" y="22226"/>
                    <a:pt x="17890" y="21142"/>
                    <a:pt x="20058" y="18974"/>
                  </a:cubicBezTo>
                  <a:cubicBezTo>
                    <a:pt x="24394" y="14625"/>
                    <a:pt x="24394" y="7589"/>
                    <a:pt x="20058" y="3253"/>
                  </a:cubicBezTo>
                  <a:cubicBezTo>
                    <a:pt x="17890" y="1085"/>
                    <a:pt x="15047" y="1"/>
                    <a:pt x="12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72;p39">
              <a:extLst>
                <a:ext uri="{FF2B5EF4-FFF2-40B4-BE49-F238E27FC236}">
                  <a16:creationId xmlns:a16="http://schemas.microsoft.com/office/drawing/2014/main" id="{6B7D949D-2392-218D-FFA1-ECB20F0D4EDF}"/>
                </a:ext>
              </a:extLst>
            </p:cNvPr>
            <p:cNvSpPr/>
            <p:nvPr/>
          </p:nvSpPr>
          <p:spPr>
            <a:xfrm>
              <a:off x="4398275" y="1069350"/>
              <a:ext cx="41250" cy="40950"/>
            </a:xfrm>
            <a:custGeom>
              <a:avLst/>
              <a:gdLst/>
              <a:ahLst/>
              <a:cxnLst/>
              <a:rect l="l" t="t" r="r" b="b"/>
              <a:pathLst>
                <a:path w="1650" h="1638" extrusionOk="0">
                  <a:moveTo>
                    <a:pt x="825" y="1"/>
                  </a:moveTo>
                  <a:cubicBezTo>
                    <a:pt x="375" y="1"/>
                    <a:pt x="0" y="376"/>
                    <a:pt x="0" y="826"/>
                  </a:cubicBezTo>
                  <a:cubicBezTo>
                    <a:pt x="0" y="1275"/>
                    <a:pt x="375" y="1638"/>
                    <a:pt x="825" y="1638"/>
                  </a:cubicBezTo>
                  <a:cubicBezTo>
                    <a:pt x="1275" y="1638"/>
                    <a:pt x="1650" y="1275"/>
                    <a:pt x="1650" y="826"/>
                  </a:cubicBezTo>
                  <a:cubicBezTo>
                    <a:pt x="1650" y="376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3;p39">
              <a:extLst>
                <a:ext uri="{FF2B5EF4-FFF2-40B4-BE49-F238E27FC236}">
                  <a16:creationId xmlns:a16="http://schemas.microsoft.com/office/drawing/2014/main" id="{C9FB1F4D-7969-5BDF-AA55-6D228C95614C}"/>
                </a:ext>
              </a:extLst>
            </p:cNvPr>
            <p:cNvSpPr/>
            <p:nvPr/>
          </p:nvSpPr>
          <p:spPr>
            <a:xfrm>
              <a:off x="4405150" y="1079675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50" y="0"/>
                  </a:moveTo>
                  <a:cubicBezTo>
                    <a:pt x="188" y="0"/>
                    <a:pt x="0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4;p39">
              <a:extLst>
                <a:ext uri="{FF2B5EF4-FFF2-40B4-BE49-F238E27FC236}">
                  <a16:creationId xmlns:a16="http://schemas.microsoft.com/office/drawing/2014/main" id="{2C77DEBE-8F92-1F56-3EC9-14DCF9A19483}"/>
                </a:ext>
              </a:extLst>
            </p:cNvPr>
            <p:cNvSpPr/>
            <p:nvPr/>
          </p:nvSpPr>
          <p:spPr>
            <a:xfrm>
              <a:off x="4487625" y="1178700"/>
              <a:ext cx="41250" cy="40950"/>
            </a:xfrm>
            <a:custGeom>
              <a:avLst/>
              <a:gdLst/>
              <a:ahLst/>
              <a:cxnLst/>
              <a:rect l="l" t="t" r="r" b="b"/>
              <a:pathLst>
                <a:path w="1650" h="1638" extrusionOk="0">
                  <a:moveTo>
                    <a:pt x="825" y="1"/>
                  </a:moveTo>
                  <a:cubicBezTo>
                    <a:pt x="375" y="1"/>
                    <a:pt x="0" y="363"/>
                    <a:pt x="0" y="813"/>
                  </a:cubicBezTo>
                  <a:cubicBezTo>
                    <a:pt x="0" y="1275"/>
                    <a:pt x="375" y="1638"/>
                    <a:pt x="825" y="1638"/>
                  </a:cubicBezTo>
                  <a:cubicBezTo>
                    <a:pt x="1275" y="1638"/>
                    <a:pt x="1650" y="1275"/>
                    <a:pt x="1650" y="813"/>
                  </a:cubicBezTo>
                  <a:cubicBezTo>
                    <a:pt x="1650" y="363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75;p39">
              <a:extLst>
                <a:ext uri="{FF2B5EF4-FFF2-40B4-BE49-F238E27FC236}">
                  <a16:creationId xmlns:a16="http://schemas.microsoft.com/office/drawing/2014/main" id="{28B74BAB-99D5-179F-A0CE-CCE02DE1BA7C}"/>
                </a:ext>
              </a:extLst>
            </p:cNvPr>
            <p:cNvSpPr/>
            <p:nvPr/>
          </p:nvSpPr>
          <p:spPr>
            <a:xfrm>
              <a:off x="4497925" y="1189025"/>
              <a:ext cx="20350" cy="20325"/>
            </a:xfrm>
            <a:custGeom>
              <a:avLst/>
              <a:gdLst/>
              <a:ahLst/>
              <a:cxnLst/>
              <a:rect l="l" t="t" r="r" b="b"/>
              <a:pathLst>
                <a:path w="814" h="813" extrusionOk="0">
                  <a:moveTo>
                    <a:pt x="413" y="0"/>
                  </a:moveTo>
                  <a:cubicBezTo>
                    <a:pt x="188" y="0"/>
                    <a:pt x="1" y="187"/>
                    <a:pt x="1" y="400"/>
                  </a:cubicBezTo>
                  <a:cubicBezTo>
                    <a:pt x="1" y="625"/>
                    <a:pt x="188" y="812"/>
                    <a:pt x="413" y="812"/>
                  </a:cubicBezTo>
                  <a:cubicBezTo>
                    <a:pt x="638" y="812"/>
                    <a:pt x="813" y="625"/>
                    <a:pt x="813" y="400"/>
                  </a:cubicBezTo>
                  <a:cubicBezTo>
                    <a:pt x="813" y="187"/>
                    <a:pt x="638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76;p39">
              <a:extLst>
                <a:ext uri="{FF2B5EF4-FFF2-40B4-BE49-F238E27FC236}">
                  <a16:creationId xmlns:a16="http://schemas.microsoft.com/office/drawing/2014/main" id="{84A8A921-1E1D-B01E-3127-920279B915E8}"/>
                </a:ext>
              </a:extLst>
            </p:cNvPr>
            <p:cNvSpPr/>
            <p:nvPr/>
          </p:nvSpPr>
          <p:spPr>
            <a:xfrm>
              <a:off x="4521675" y="1079675"/>
              <a:ext cx="48150" cy="41000"/>
            </a:xfrm>
            <a:custGeom>
              <a:avLst/>
              <a:gdLst/>
              <a:ahLst/>
              <a:cxnLst/>
              <a:rect l="l" t="t" r="r" b="b"/>
              <a:pathLst>
                <a:path w="1926" h="1640" extrusionOk="0">
                  <a:moveTo>
                    <a:pt x="1100" y="0"/>
                  </a:moveTo>
                  <a:cubicBezTo>
                    <a:pt x="375" y="0"/>
                    <a:pt x="1" y="875"/>
                    <a:pt x="525" y="1400"/>
                  </a:cubicBezTo>
                  <a:cubicBezTo>
                    <a:pt x="691" y="1565"/>
                    <a:pt x="895" y="1639"/>
                    <a:pt x="1096" y="1639"/>
                  </a:cubicBezTo>
                  <a:cubicBezTo>
                    <a:pt x="1518" y="1639"/>
                    <a:pt x="1925" y="1312"/>
                    <a:pt x="1925" y="812"/>
                  </a:cubicBezTo>
                  <a:cubicBezTo>
                    <a:pt x="1925" y="363"/>
                    <a:pt x="1550" y="0"/>
                    <a:pt x="1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77;p39">
              <a:extLst>
                <a:ext uri="{FF2B5EF4-FFF2-40B4-BE49-F238E27FC236}">
                  <a16:creationId xmlns:a16="http://schemas.microsoft.com/office/drawing/2014/main" id="{B0FD03CC-7678-D75E-64AD-1735EA80D37F}"/>
                </a:ext>
              </a:extLst>
            </p:cNvPr>
            <p:cNvSpPr/>
            <p:nvPr/>
          </p:nvSpPr>
          <p:spPr>
            <a:xfrm>
              <a:off x="4535725" y="1089975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38" y="1"/>
                  </a:moveTo>
                  <a:cubicBezTo>
                    <a:pt x="176" y="1"/>
                    <a:pt x="1" y="438"/>
                    <a:pt x="251" y="688"/>
                  </a:cubicBezTo>
                  <a:cubicBezTo>
                    <a:pt x="336" y="773"/>
                    <a:pt x="439" y="811"/>
                    <a:pt x="540" y="811"/>
                  </a:cubicBezTo>
                  <a:cubicBezTo>
                    <a:pt x="751" y="811"/>
                    <a:pt x="951" y="646"/>
                    <a:pt x="951" y="400"/>
                  </a:cubicBezTo>
                  <a:cubicBezTo>
                    <a:pt x="951" y="176"/>
                    <a:pt x="763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78;p39">
              <a:extLst>
                <a:ext uri="{FF2B5EF4-FFF2-40B4-BE49-F238E27FC236}">
                  <a16:creationId xmlns:a16="http://schemas.microsoft.com/office/drawing/2014/main" id="{57CF8E45-CA55-B276-16F5-A099C928E3A6}"/>
                </a:ext>
              </a:extLst>
            </p:cNvPr>
            <p:cNvSpPr/>
            <p:nvPr/>
          </p:nvSpPr>
          <p:spPr>
            <a:xfrm>
              <a:off x="4477625" y="978125"/>
              <a:ext cx="40950" cy="41275"/>
            </a:xfrm>
            <a:custGeom>
              <a:avLst/>
              <a:gdLst/>
              <a:ahLst/>
              <a:cxnLst/>
              <a:rect l="l" t="t" r="r" b="b"/>
              <a:pathLst>
                <a:path w="1638" h="1651" extrusionOk="0">
                  <a:moveTo>
                    <a:pt x="813" y="1"/>
                  </a:moveTo>
                  <a:cubicBezTo>
                    <a:pt x="363" y="1"/>
                    <a:pt x="0" y="376"/>
                    <a:pt x="0" y="826"/>
                  </a:cubicBezTo>
                  <a:cubicBezTo>
                    <a:pt x="0" y="1275"/>
                    <a:pt x="363" y="1650"/>
                    <a:pt x="813" y="1650"/>
                  </a:cubicBezTo>
                  <a:cubicBezTo>
                    <a:pt x="1275" y="1650"/>
                    <a:pt x="1638" y="1275"/>
                    <a:pt x="1638" y="826"/>
                  </a:cubicBezTo>
                  <a:cubicBezTo>
                    <a:pt x="1638" y="376"/>
                    <a:pt x="1275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79;p39">
              <a:extLst>
                <a:ext uri="{FF2B5EF4-FFF2-40B4-BE49-F238E27FC236}">
                  <a16:creationId xmlns:a16="http://schemas.microsoft.com/office/drawing/2014/main" id="{B21AAFC4-D452-A2A8-8C99-F21B0C441B75}"/>
                </a:ext>
              </a:extLst>
            </p:cNvPr>
            <p:cNvSpPr/>
            <p:nvPr/>
          </p:nvSpPr>
          <p:spPr>
            <a:xfrm>
              <a:off x="4487925" y="988750"/>
              <a:ext cx="20350" cy="20325"/>
            </a:xfrm>
            <a:custGeom>
              <a:avLst/>
              <a:gdLst/>
              <a:ahLst/>
              <a:cxnLst/>
              <a:rect l="l" t="t" r="r" b="b"/>
              <a:pathLst>
                <a:path w="814" h="813" extrusionOk="0">
                  <a:moveTo>
                    <a:pt x="401" y="1"/>
                  </a:moveTo>
                  <a:cubicBezTo>
                    <a:pt x="188" y="1"/>
                    <a:pt x="1" y="176"/>
                    <a:pt x="1" y="401"/>
                  </a:cubicBezTo>
                  <a:cubicBezTo>
                    <a:pt x="1" y="626"/>
                    <a:pt x="188" y="813"/>
                    <a:pt x="401" y="813"/>
                  </a:cubicBezTo>
                  <a:cubicBezTo>
                    <a:pt x="626" y="813"/>
                    <a:pt x="813" y="626"/>
                    <a:pt x="813" y="401"/>
                  </a:cubicBezTo>
                  <a:cubicBezTo>
                    <a:pt x="813" y="176"/>
                    <a:pt x="626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80;p39">
              <a:extLst>
                <a:ext uri="{FF2B5EF4-FFF2-40B4-BE49-F238E27FC236}">
                  <a16:creationId xmlns:a16="http://schemas.microsoft.com/office/drawing/2014/main" id="{CAD64C82-3AD3-5280-38F3-E6CC4EBEC8A0}"/>
                </a:ext>
              </a:extLst>
            </p:cNvPr>
            <p:cNvSpPr/>
            <p:nvPr/>
          </p:nvSpPr>
          <p:spPr>
            <a:xfrm>
              <a:off x="4353900" y="1178700"/>
              <a:ext cx="47825" cy="41025"/>
            </a:xfrm>
            <a:custGeom>
              <a:avLst/>
              <a:gdLst/>
              <a:ahLst/>
              <a:cxnLst/>
              <a:rect l="l" t="t" r="r" b="b"/>
              <a:pathLst>
                <a:path w="1913" h="1641" extrusionOk="0">
                  <a:moveTo>
                    <a:pt x="1088" y="1"/>
                  </a:moveTo>
                  <a:cubicBezTo>
                    <a:pt x="363" y="1"/>
                    <a:pt x="1" y="888"/>
                    <a:pt x="513" y="1400"/>
                  </a:cubicBezTo>
                  <a:cubicBezTo>
                    <a:pt x="679" y="1566"/>
                    <a:pt x="884" y="1640"/>
                    <a:pt x="1085" y="1640"/>
                  </a:cubicBezTo>
                  <a:cubicBezTo>
                    <a:pt x="1507" y="1640"/>
                    <a:pt x="1913" y="1316"/>
                    <a:pt x="1913" y="825"/>
                  </a:cubicBezTo>
                  <a:cubicBezTo>
                    <a:pt x="1913" y="363"/>
                    <a:pt x="1550" y="1"/>
                    <a:pt x="10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81;p39">
              <a:extLst>
                <a:ext uri="{FF2B5EF4-FFF2-40B4-BE49-F238E27FC236}">
                  <a16:creationId xmlns:a16="http://schemas.microsoft.com/office/drawing/2014/main" id="{4CB6887C-570E-4D17-C9D9-42081B43696E}"/>
                </a:ext>
              </a:extLst>
            </p:cNvPr>
            <p:cNvSpPr/>
            <p:nvPr/>
          </p:nvSpPr>
          <p:spPr>
            <a:xfrm>
              <a:off x="4367650" y="118902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38" y="0"/>
                  </a:moveTo>
                  <a:cubicBezTo>
                    <a:pt x="176" y="0"/>
                    <a:pt x="1" y="437"/>
                    <a:pt x="251" y="700"/>
                  </a:cubicBezTo>
                  <a:cubicBezTo>
                    <a:pt x="335" y="781"/>
                    <a:pt x="439" y="817"/>
                    <a:pt x="539" y="817"/>
                  </a:cubicBezTo>
                  <a:cubicBezTo>
                    <a:pt x="750" y="817"/>
                    <a:pt x="950" y="658"/>
                    <a:pt x="950" y="412"/>
                  </a:cubicBezTo>
                  <a:cubicBezTo>
                    <a:pt x="950" y="187"/>
                    <a:pt x="763" y="0"/>
                    <a:pt x="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2;p39">
              <a:extLst>
                <a:ext uri="{FF2B5EF4-FFF2-40B4-BE49-F238E27FC236}">
                  <a16:creationId xmlns:a16="http://schemas.microsoft.com/office/drawing/2014/main" id="{E25446C7-15CC-FE3B-5D46-66F95CF744A1}"/>
                </a:ext>
              </a:extLst>
            </p:cNvPr>
            <p:cNvSpPr/>
            <p:nvPr/>
          </p:nvSpPr>
          <p:spPr>
            <a:xfrm>
              <a:off x="4408575" y="1286175"/>
              <a:ext cx="41275" cy="40950"/>
            </a:xfrm>
            <a:custGeom>
              <a:avLst/>
              <a:gdLst/>
              <a:ahLst/>
              <a:cxnLst/>
              <a:rect l="l" t="t" r="r" b="b"/>
              <a:pathLst>
                <a:path w="1651" h="1638" extrusionOk="0">
                  <a:moveTo>
                    <a:pt x="826" y="1"/>
                  </a:moveTo>
                  <a:cubicBezTo>
                    <a:pt x="376" y="1"/>
                    <a:pt x="1" y="363"/>
                    <a:pt x="1" y="813"/>
                  </a:cubicBezTo>
                  <a:cubicBezTo>
                    <a:pt x="1" y="1275"/>
                    <a:pt x="376" y="1638"/>
                    <a:pt x="826" y="1638"/>
                  </a:cubicBezTo>
                  <a:cubicBezTo>
                    <a:pt x="1275" y="1638"/>
                    <a:pt x="1650" y="1275"/>
                    <a:pt x="1650" y="813"/>
                  </a:cubicBezTo>
                  <a:cubicBezTo>
                    <a:pt x="1650" y="363"/>
                    <a:pt x="1275" y="1"/>
                    <a:pt x="8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83;p39">
              <a:extLst>
                <a:ext uri="{FF2B5EF4-FFF2-40B4-BE49-F238E27FC236}">
                  <a16:creationId xmlns:a16="http://schemas.microsoft.com/office/drawing/2014/main" id="{9A071CFF-E4E2-3D47-068E-9A8D0A15C219}"/>
                </a:ext>
              </a:extLst>
            </p:cNvPr>
            <p:cNvSpPr/>
            <p:nvPr/>
          </p:nvSpPr>
          <p:spPr>
            <a:xfrm>
              <a:off x="4415775" y="1296475"/>
              <a:ext cx="23750" cy="20275"/>
            </a:xfrm>
            <a:custGeom>
              <a:avLst/>
              <a:gdLst/>
              <a:ahLst/>
              <a:cxnLst/>
              <a:rect l="l" t="t" r="r" b="b"/>
              <a:pathLst>
                <a:path w="950" h="811" extrusionOk="0">
                  <a:moveTo>
                    <a:pt x="538" y="1"/>
                  </a:moveTo>
                  <a:cubicBezTo>
                    <a:pt x="175" y="1"/>
                    <a:pt x="0" y="438"/>
                    <a:pt x="250" y="688"/>
                  </a:cubicBezTo>
                  <a:cubicBezTo>
                    <a:pt x="331" y="773"/>
                    <a:pt x="432" y="811"/>
                    <a:pt x="531" y="811"/>
                  </a:cubicBezTo>
                  <a:cubicBezTo>
                    <a:pt x="739" y="811"/>
                    <a:pt x="941" y="646"/>
                    <a:pt x="950" y="401"/>
                  </a:cubicBezTo>
                  <a:cubicBezTo>
                    <a:pt x="950" y="176"/>
                    <a:pt x="762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84;p39">
              <a:extLst>
                <a:ext uri="{FF2B5EF4-FFF2-40B4-BE49-F238E27FC236}">
                  <a16:creationId xmlns:a16="http://schemas.microsoft.com/office/drawing/2014/main" id="{C11FAA8B-E84D-AD9D-4ED4-22954B0A0A47}"/>
                </a:ext>
              </a:extLst>
            </p:cNvPr>
            <p:cNvSpPr/>
            <p:nvPr/>
          </p:nvSpPr>
          <p:spPr>
            <a:xfrm>
              <a:off x="4611025" y="1142150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1651" h="1651" extrusionOk="0">
                  <a:moveTo>
                    <a:pt x="825" y="1"/>
                  </a:moveTo>
                  <a:cubicBezTo>
                    <a:pt x="375" y="1"/>
                    <a:pt x="1" y="375"/>
                    <a:pt x="1" y="825"/>
                  </a:cubicBezTo>
                  <a:cubicBezTo>
                    <a:pt x="1" y="1275"/>
                    <a:pt x="375" y="1650"/>
                    <a:pt x="825" y="1650"/>
                  </a:cubicBezTo>
                  <a:cubicBezTo>
                    <a:pt x="1275" y="1650"/>
                    <a:pt x="1650" y="1275"/>
                    <a:pt x="1650" y="825"/>
                  </a:cubicBezTo>
                  <a:cubicBezTo>
                    <a:pt x="1650" y="375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85;p39">
              <a:extLst>
                <a:ext uri="{FF2B5EF4-FFF2-40B4-BE49-F238E27FC236}">
                  <a16:creationId xmlns:a16="http://schemas.microsoft.com/office/drawing/2014/main" id="{DDB69F3F-5C29-70D7-6C6C-FE4444AF2784}"/>
                </a:ext>
              </a:extLst>
            </p:cNvPr>
            <p:cNvSpPr/>
            <p:nvPr/>
          </p:nvSpPr>
          <p:spPr>
            <a:xfrm>
              <a:off x="4621325" y="1152450"/>
              <a:ext cx="20350" cy="20350"/>
            </a:xfrm>
            <a:custGeom>
              <a:avLst/>
              <a:gdLst/>
              <a:ahLst/>
              <a:cxnLst/>
              <a:rect l="l" t="t" r="r" b="b"/>
              <a:pathLst>
                <a:path w="814" h="814" extrusionOk="0">
                  <a:moveTo>
                    <a:pt x="413" y="1"/>
                  </a:moveTo>
                  <a:cubicBezTo>
                    <a:pt x="188" y="1"/>
                    <a:pt x="1" y="188"/>
                    <a:pt x="1" y="413"/>
                  </a:cubicBezTo>
                  <a:cubicBezTo>
                    <a:pt x="1" y="638"/>
                    <a:pt x="188" y="813"/>
                    <a:pt x="413" y="813"/>
                  </a:cubicBezTo>
                  <a:cubicBezTo>
                    <a:pt x="638" y="813"/>
                    <a:pt x="813" y="638"/>
                    <a:pt x="813" y="413"/>
                  </a:cubicBezTo>
                  <a:cubicBezTo>
                    <a:pt x="813" y="188"/>
                    <a:pt x="638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86;p39">
              <a:extLst>
                <a:ext uri="{FF2B5EF4-FFF2-40B4-BE49-F238E27FC236}">
                  <a16:creationId xmlns:a16="http://schemas.microsoft.com/office/drawing/2014/main" id="{ED6527D2-33A1-A470-9287-27F3F1AE7E1B}"/>
                </a:ext>
              </a:extLst>
            </p:cNvPr>
            <p:cNvSpPr/>
            <p:nvPr/>
          </p:nvSpPr>
          <p:spPr>
            <a:xfrm>
              <a:off x="4552300" y="1278675"/>
              <a:ext cx="48125" cy="41150"/>
            </a:xfrm>
            <a:custGeom>
              <a:avLst/>
              <a:gdLst/>
              <a:ahLst/>
              <a:cxnLst/>
              <a:rect l="l" t="t" r="r" b="b"/>
              <a:pathLst>
                <a:path w="1925" h="1646" extrusionOk="0">
                  <a:moveTo>
                    <a:pt x="1100" y="1"/>
                  </a:moveTo>
                  <a:cubicBezTo>
                    <a:pt x="375" y="1"/>
                    <a:pt x="0" y="888"/>
                    <a:pt x="525" y="1400"/>
                  </a:cubicBezTo>
                  <a:cubicBezTo>
                    <a:pt x="691" y="1570"/>
                    <a:pt x="896" y="1646"/>
                    <a:pt x="1098" y="1646"/>
                  </a:cubicBezTo>
                  <a:cubicBezTo>
                    <a:pt x="1519" y="1646"/>
                    <a:pt x="1925" y="1316"/>
                    <a:pt x="1925" y="825"/>
                  </a:cubicBezTo>
                  <a:cubicBezTo>
                    <a:pt x="1925" y="375"/>
                    <a:pt x="1550" y="1"/>
                    <a:pt x="1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87;p39">
              <a:extLst>
                <a:ext uri="{FF2B5EF4-FFF2-40B4-BE49-F238E27FC236}">
                  <a16:creationId xmlns:a16="http://schemas.microsoft.com/office/drawing/2014/main" id="{AB15D9A7-51DE-64CD-DC33-ED270DA3E8AF}"/>
                </a:ext>
              </a:extLst>
            </p:cNvPr>
            <p:cNvSpPr/>
            <p:nvPr/>
          </p:nvSpPr>
          <p:spPr>
            <a:xfrm>
              <a:off x="4566350" y="128897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38" y="1"/>
                  </a:moveTo>
                  <a:cubicBezTo>
                    <a:pt x="176" y="1"/>
                    <a:pt x="1" y="438"/>
                    <a:pt x="251" y="701"/>
                  </a:cubicBezTo>
                  <a:cubicBezTo>
                    <a:pt x="335" y="782"/>
                    <a:pt x="438" y="818"/>
                    <a:pt x="539" y="818"/>
                  </a:cubicBezTo>
                  <a:cubicBezTo>
                    <a:pt x="750" y="818"/>
                    <a:pt x="950" y="659"/>
                    <a:pt x="950" y="413"/>
                  </a:cubicBezTo>
                  <a:cubicBezTo>
                    <a:pt x="950" y="188"/>
                    <a:pt x="763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88;p39">
              <a:extLst>
                <a:ext uri="{FF2B5EF4-FFF2-40B4-BE49-F238E27FC236}">
                  <a16:creationId xmlns:a16="http://schemas.microsoft.com/office/drawing/2014/main" id="{A33D4263-58F7-D5AC-B70E-B6D674672D7D}"/>
                </a:ext>
              </a:extLst>
            </p:cNvPr>
            <p:cNvSpPr/>
            <p:nvPr/>
          </p:nvSpPr>
          <p:spPr>
            <a:xfrm>
              <a:off x="4572900" y="1019375"/>
              <a:ext cx="47825" cy="41000"/>
            </a:xfrm>
            <a:custGeom>
              <a:avLst/>
              <a:gdLst/>
              <a:ahLst/>
              <a:cxnLst/>
              <a:rect l="l" t="t" r="r" b="b"/>
              <a:pathLst>
                <a:path w="1913" h="1640" extrusionOk="0">
                  <a:moveTo>
                    <a:pt x="1101" y="0"/>
                  </a:moveTo>
                  <a:cubicBezTo>
                    <a:pt x="363" y="0"/>
                    <a:pt x="1" y="875"/>
                    <a:pt x="513" y="1400"/>
                  </a:cubicBezTo>
                  <a:cubicBezTo>
                    <a:pt x="683" y="1565"/>
                    <a:pt x="888" y="1640"/>
                    <a:pt x="1089" y="1640"/>
                  </a:cubicBezTo>
                  <a:cubicBezTo>
                    <a:pt x="1512" y="1640"/>
                    <a:pt x="1913" y="1312"/>
                    <a:pt x="1913" y="813"/>
                  </a:cubicBezTo>
                  <a:cubicBezTo>
                    <a:pt x="1913" y="363"/>
                    <a:pt x="1551" y="0"/>
                    <a:pt x="1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89;p39">
              <a:extLst>
                <a:ext uri="{FF2B5EF4-FFF2-40B4-BE49-F238E27FC236}">
                  <a16:creationId xmlns:a16="http://schemas.microsoft.com/office/drawing/2014/main" id="{26D1851C-939C-98B1-9B53-753A3B3CBCCD}"/>
                </a:ext>
              </a:extLst>
            </p:cNvPr>
            <p:cNvSpPr/>
            <p:nvPr/>
          </p:nvSpPr>
          <p:spPr>
            <a:xfrm>
              <a:off x="4586650" y="1029675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51" y="1"/>
                  </a:moveTo>
                  <a:cubicBezTo>
                    <a:pt x="188" y="1"/>
                    <a:pt x="1" y="438"/>
                    <a:pt x="263" y="688"/>
                  </a:cubicBezTo>
                  <a:cubicBezTo>
                    <a:pt x="344" y="773"/>
                    <a:pt x="445" y="811"/>
                    <a:pt x="544" y="811"/>
                  </a:cubicBezTo>
                  <a:cubicBezTo>
                    <a:pt x="751" y="811"/>
                    <a:pt x="951" y="646"/>
                    <a:pt x="951" y="401"/>
                  </a:cubicBezTo>
                  <a:cubicBezTo>
                    <a:pt x="951" y="176"/>
                    <a:pt x="776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90;p39">
              <a:extLst>
                <a:ext uri="{FF2B5EF4-FFF2-40B4-BE49-F238E27FC236}">
                  <a16:creationId xmlns:a16="http://schemas.microsoft.com/office/drawing/2014/main" id="{4B56EFAC-75D6-11A8-9A13-13EAABB13163}"/>
                </a:ext>
              </a:extLst>
            </p:cNvPr>
            <p:cNvSpPr/>
            <p:nvPr/>
          </p:nvSpPr>
          <p:spPr>
            <a:xfrm>
              <a:off x="4665700" y="10693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25" y="1"/>
                  </a:moveTo>
                  <a:cubicBezTo>
                    <a:pt x="375" y="1"/>
                    <a:pt x="1" y="376"/>
                    <a:pt x="1" y="826"/>
                  </a:cubicBezTo>
                  <a:cubicBezTo>
                    <a:pt x="1" y="1275"/>
                    <a:pt x="375" y="1638"/>
                    <a:pt x="825" y="1638"/>
                  </a:cubicBezTo>
                  <a:cubicBezTo>
                    <a:pt x="1275" y="1638"/>
                    <a:pt x="1638" y="1275"/>
                    <a:pt x="1638" y="826"/>
                  </a:cubicBezTo>
                  <a:cubicBezTo>
                    <a:pt x="1638" y="376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91;p39">
              <a:extLst>
                <a:ext uri="{FF2B5EF4-FFF2-40B4-BE49-F238E27FC236}">
                  <a16:creationId xmlns:a16="http://schemas.microsoft.com/office/drawing/2014/main" id="{C39DC62A-B7C8-9CD1-FFC7-48C8F5BED301}"/>
                </a:ext>
              </a:extLst>
            </p:cNvPr>
            <p:cNvSpPr/>
            <p:nvPr/>
          </p:nvSpPr>
          <p:spPr>
            <a:xfrm>
              <a:off x="4672575" y="107967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50" y="0"/>
                  </a:moveTo>
                  <a:cubicBezTo>
                    <a:pt x="188" y="0"/>
                    <a:pt x="0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92;p39">
              <a:extLst>
                <a:ext uri="{FF2B5EF4-FFF2-40B4-BE49-F238E27FC236}">
                  <a16:creationId xmlns:a16="http://schemas.microsoft.com/office/drawing/2014/main" id="{5E78CA1F-DA00-6811-FC56-774065529D4B}"/>
                </a:ext>
              </a:extLst>
            </p:cNvPr>
            <p:cNvSpPr/>
            <p:nvPr/>
          </p:nvSpPr>
          <p:spPr>
            <a:xfrm>
              <a:off x="4645400" y="12377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13" y="1"/>
                  </a:moveTo>
                  <a:cubicBezTo>
                    <a:pt x="363" y="1"/>
                    <a:pt x="0" y="363"/>
                    <a:pt x="0" y="825"/>
                  </a:cubicBezTo>
                  <a:cubicBezTo>
                    <a:pt x="0" y="1275"/>
                    <a:pt x="363" y="1638"/>
                    <a:pt x="813" y="1638"/>
                  </a:cubicBezTo>
                  <a:cubicBezTo>
                    <a:pt x="1262" y="1638"/>
                    <a:pt x="1637" y="1275"/>
                    <a:pt x="1637" y="825"/>
                  </a:cubicBezTo>
                  <a:cubicBezTo>
                    <a:pt x="1637" y="363"/>
                    <a:pt x="1262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93;p39">
              <a:extLst>
                <a:ext uri="{FF2B5EF4-FFF2-40B4-BE49-F238E27FC236}">
                  <a16:creationId xmlns:a16="http://schemas.microsoft.com/office/drawing/2014/main" id="{396B20B9-3AF8-A8F6-5F07-24AD4FBDAF33}"/>
                </a:ext>
              </a:extLst>
            </p:cNvPr>
            <p:cNvSpPr/>
            <p:nvPr/>
          </p:nvSpPr>
          <p:spPr>
            <a:xfrm>
              <a:off x="4652275" y="1248050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38" y="1"/>
                  </a:moveTo>
                  <a:cubicBezTo>
                    <a:pt x="175" y="1"/>
                    <a:pt x="0" y="438"/>
                    <a:pt x="250" y="701"/>
                  </a:cubicBezTo>
                  <a:cubicBezTo>
                    <a:pt x="335" y="782"/>
                    <a:pt x="438" y="818"/>
                    <a:pt x="539" y="818"/>
                  </a:cubicBezTo>
                  <a:cubicBezTo>
                    <a:pt x="750" y="818"/>
                    <a:pt x="950" y="659"/>
                    <a:pt x="950" y="413"/>
                  </a:cubicBezTo>
                  <a:cubicBezTo>
                    <a:pt x="950" y="188"/>
                    <a:pt x="762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970;p39">
            <a:extLst>
              <a:ext uri="{FF2B5EF4-FFF2-40B4-BE49-F238E27FC236}">
                <a16:creationId xmlns:a16="http://schemas.microsoft.com/office/drawing/2014/main" id="{ECCEFDF7-417B-D556-18CC-9E8AA49D8CE8}"/>
              </a:ext>
            </a:extLst>
          </p:cNvPr>
          <p:cNvGrpSpPr/>
          <p:nvPr/>
        </p:nvGrpSpPr>
        <p:grpSpPr>
          <a:xfrm>
            <a:off x="999912" y="1511746"/>
            <a:ext cx="683792" cy="622995"/>
            <a:chOff x="4218000" y="884950"/>
            <a:chExt cx="609875" cy="555650"/>
          </a:xfrm>
        </p:grpSpPr>
        <p:sp>
          <p:nvSpPr>
            <p:cNvPr id="32" name="Google Shape;971;p39">
              <a:extLst>
                <a:ext uri="{FF2B5EF4-FFF2-40B4-BE49-F238E27FC236}">
                  <a16:creationId xmlns:a16="http://schemas.microsoft.com/office/drawing/2014/main" id="{A0993CF5-608D-09DB-BE05-08E682903C16}"/>
                </a:ext>
              </a:extLst>
            </p:cNvPr>
            <p:cNvSpPr/>
            <p:nvPr/>
          </p:nvSpPr>
          <p:spPr>
            <a:xfrm>
              <a:off x="4218000" y="884950"/>
              <a:ext cx="609875" cy="555650"/>
            </a:xfrm>
            <a:custGeom>
              <a:avLst/>
              <a:gdLst/>
              <a:ahLst/>
              <a:cxnLst/>
              <a:rect l="l" t="t" r="r" b="b"/>
              <a:pathLst>
                <a:path w="24395" h="22226" extrusionOk="0">
                  <a:moveTo>
                    <a:pt x="12202" y="1"/>
                  </a:moveTo>
                  <a:cubicBezTo>
                    <a:pt x="9358" y="1"/>
                    <a:pt x="6512" y="1085"/>
                    <a:pt x="4337" y="3253"/>
                  </a:cubicBezTo>
                  <a:cubicBezTo>
                    <a:pt x="1" y="7589"/>
                    <a:pt x="1" y="14625"/>
                    <a:pt x="4337" y="18974"/>
                  </a:cubicBezTo>
                  <a:cubicBezTo>
                    <a:pt x="6512" y="21142"/>
                    <a:pt x="9358" y="22226"/>
                    <a:pt x="12202" y="22226"/>
                  </a:cubicBezTo>
                  <a:cubicBezTo>
                    <a:pt x="15047" y="22226"/>
                    <a:pt x="17890" y="21142"/>
                    <a:pt x="20058" y="18974"/>
                  </a:cubicBezTo>
                  <a:cubicBezTo>
                    <a:pt x="24394" y="14625"/>
                    <a:pt x="24394" y="7589"/>
                    <a:pt x="20058" y="3253"/>
                  </a:cubicBezTo>
                  <a:cubicBezTo>
                    <a:pt x="17890" y="1085"/>
                    <a:pt x="15047" y="1"/>
                    <a:pt x="12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72;p39">
              <a:extLst>
                <a:ext uri="{FF2B5EF4-FFF2-40B4-BE49-F238E27FC236}">
                  <a16:creationId xmlns:a16="http://schemas.microsoft.com/office/drawing/2014/main" id="{FEC4E9D4-8359-CC0E-0817-91A8E7141632}"/>
                </a:ext>
              </a:extLst>
            </p:cNvPr>
            <p:cNvSpPr/>
            <p:nvPr/>
          </p:nvSpPr>
          <p:spPr>
            <a:xfrm>
              <a:off x="4398275" y="1069350"/>
              <a:ext cx="41250" cy="40950"/>
            </a:xfrm>
            <a:custGeom>
              <a:avLst/>
              <a:gdLst/>
              <a:ahLst/>
              <a:cxnLst/>
              <a:rect l="l" t="t" r="r" b="b"/>
              <a:pathLst>
                <a:path w="1650" h="1638" extrusionOk="0">
                  <a:moveTo>
                    <a:pt x="825" y="1"/>
                  </a:moveTo>
                  <a:cubicBezTo>
                    <a:pt x="375" y="1"/>
                    <a:pt x="0" y="376"/>
                    <a:pt x="0" y="826"/>
                  </a:cubicBezTo>
                  <a:cubicBezTo>
                    <a:pt x="0" y="1275"/>
                    <a:pt x="375" y="1638"/>
                    <a:pt x="825" y="1638"/>
                  </a:cubicBezTo>
                  <a:cubicBezTo>
                    <a:pt x="1275" y="1638"/>
                    <a:pt x="1650" y="1275"/>
                    <a:pt x="1650" y="826"/>
                  </a:cubicBezTo>
                  <a:cubicBezTo>
                    <a:pt x="1650" y="376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73;p39">
              <a:extLst>
                <a:ext uri="{FF2B5EF4-FFF2-40B4-BE49-F238E27FC236}">
                  <a16:creationId xmlns:a16="http://schemas.microsoft.com/office/drawing/2014/main" id="{4B2AA860-AD1A-B0E1-501A-F9254F4F76D0}"/>
                </a:ext>
              </a:extLst>
            </p:cNvPr>
            <p:cNvSpPr/>
            <p:nvPr/>
          </p:nvSpPr>
          <p:spPr>
            <a:xfrm>
              <a:off x="4405150" y="1079675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50" y="0"/>
                  </a:moveTo>
                  <a:cubicBezTo>
                    <a:pt x="188" y="0"/>
                    <a:pt x="0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74;p39">
              <a:extLst>
                <a:ext uri="{FF2B5EF4-FFF2-40B4-BE49-F238E27FC236}">
                  <a16:creationId xmlns:a16="http://schemas.microsoft.com/office/drawing/2014/main" id="{69083AC5-AE7E-6CEE-93DE-28D6810FE6C8}"/>
                </a:ext>
              </a:extLst>
            </p:cNvPr>
            <p:cNvSpPr/>
            <p:nvPr/>
          </p:nvSpPr>
          <p:spPr>
            <a:xfrm>
              <a:off x="4487625" y="1178700"/>
              <a:ext cx="41250" cy="40950"/>
            </a:xfrm>
            <a:custGeom>
              <a:avLst/>
              <a:gdLst/>
              <a:ahLst/>
              <a:cxnLst/>
              <a:rect l="l" t="t" r="r" b="b"/>
              <a:pathLst>
                <a:path w="1650" h="1638" extrusionOk="0">
                  <a:moveTo>
                    <a:pt x="825" y="1"/>
                  </a:moveTo>
                  <a:cubicBezTo>
                    <a:pt x="375" y="1"/>
                    <a:pt x="0" y="363"/>
                    <a:pt x="0" y="813"/>
                  </a:cubicBezTo>
                  <a:cubicBezTo>
                    <a:pt x="0" y="1275"/>
                    <a:pt x="375" y="1638"/>
                    <a:pt x="825" y="1638"/>
                  </a:cubicBezTo>
                  <a:cubicBezTo>
                    <a:pt x="1275" y="1638"/>
                    <a:pt x="1650" y="1275"/>
                    <a:pt x="1650" y="813"/>
                  </a:cubicBezTo>
                  <a:cubicBezTo>
                    <a:pt x="1650" y="363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75;p39">
              <a:extLst>
                <a:ext uri="{FF2B5EF4-FFF2-40B4-BE49-F238E27FC236}">
                  <a16:creationId xmlns:a16="http://schemas.microsoft.com/office/drawing/2014/main" id="{B60DFD79-403E-A0B6-B576-23C8952E7410}"/>
                </a:ext>
              </a:extLst>
            </p:cNvPr>
            <p:cNvSpPr/>
            <p:nvPr/>
          </p:nvSpPr>
          <p:spPr>
            <a:xfrm>
              <a:off x="4497925" y="1189025"/>
              <a:ext cx="20350" cy="20325"/>
            </a:xfrm>
            <a:custGeom>
              <a:avLst/>
              <a:gdLst/>
              <a:ahLst/>
              <a:cxnLst/>
              <a:rect l="l" t="t" r="r" b="b"/>
              <a:pathLst>
                <a:path w="814" h="813" extrusionOk="0">
                  <a:moveTo>
                    <a:pt x="413" y="0"/>
                  </a:moveTo>
                  <a:cubicBezTo>
                    <a:pt x="188" y="0"/>
                    <a:pt x="1" y="187"/>
                    <a:pt x="1" y="400"/>
                  </a:cubicBezTo>
                  <a:cubicBezTo>
                    <a:pt x="1" y="625"/>
                    <a:pt x="188" y="812"/>
                    <a:pt x="413" y="812"/>
                  </a:cubicBezTo>
                  <a:cubicBezTo>
                    <a:pt x="638" y="812"/>
                    <a:pt x="813" y="625"/>
                    <a:pt x="813" y="400"/>
                  </a:cubicBezTo>
                  <a:cubicBezTo>
                    <a:pt x="813" y="187"/>
                    <a:pt x="638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76;p39">
              <a:extLst>
                <a:ext uri="{FF2B5EF4-FFF2-40B4-BE49-F238E27FC236}">
                  <a16:creationId xmlns:a16="http://schemas.microsoft.com/office/drawing/2014/main" id="{4A6DC665-1473-7D56-C1DA-23E1410E13B7}"/>
                </a:ext>
              </a:extLst>
            </p:cNvPr>
            <p:cNvSpPr/>
            <p:nvPr/>
          </p:nvSpPr>
          <p:spPr>
            <a:xfrm>
              <a:off x="4521675" y="1079675"/>
              <a:ext cx="48150" cy="41000"/>
            </a:xfrm>
            <a:custGeom>
              <a:avLst/>
              <a:gdLst/>
              <a:ahLst/>
              <a:cxnLst/>
              <a:rect l="l" t="t" r="r" b="b"/>
              <a:pathLst>
                <a:path w="1926" h="1640" extrusionOk="0">
                  <a:moveTo>
                    <a:pt x="1100" y="0"/>
                  </a:moveTo>
                  <a:cubicBezTo>
                    <a:pt x="375" y="0"/>
                    <a:pt x="1" y="875"/>
                    <a:pt x="525" y="1400"/>
                  </a:cubicBezTo>
                  <a:cubicBezTo>
                    <a:pt x="691" y="1565"/>
                    <a:pt x="895" y="1639"/>
                    <a:pt x="1096" y="1639"/>
                  </a:cubicBezTo>
                  <a:cubicBezTo>
                    <a:pt x="1518" y="1639"/>
                    <a:pt x="1925" y="1312"/>
                    <a:pt x="1925" y="812"/>
                  </a:cubicBezTo>
                  <a:cubicBezTo>
                    <a:pt x="1925" y="363"/>
                    <a:pt x="1550" y="0"/>
                    <a:pt x="1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77;p39">
              <a:extLst>
                <a:ext uri="{FF2B5EF4-FFF2-40B4-BE49-F238E27FC236}">
                  <a16:creationId xmlns:a16="http://schemas.microsoft.com/office/drawing/2014/main" id="{D9BBD9FE-4041-9282-9163-F463B9BD8026}"/>
                </a:ext>
              </a:extLst>
            </p:cNvPr>
            <p:cNvSpPr/>
            <p:nvPr/>
          </p:nvSpPr>
          <p:spPr>
            <a:xfrm>
              <a:off x="4535725" y="1089975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38" y="1"/>
                  </a:moveTo>
                  <a:cubicBezTo>
                    <a:pt x="176" y="1"/>
                    <a:pt x="1" y="438"/>
                    <a:pt x="251" y="688"/>
                  </a:cubicBezTo>
                  <a:cubicBezTo>
                    <a:pt x="336" y="773"/>
                    <a:pt x="439" y="811"/>
                    <a:pt x="540" y="811"/>
                  </a:cubicBezTo>
                  <a:cubicBezTo>
                    <a:pt x="751" y="811"/>
                    <a:pt x="951" y="646"/>
                    <a:pt x="951" y="400"/>
                  </a:cubicBezTo>
                  <a:cubicBezTo>
                    <a:pt x="951" y="176"/>
                    <a:pt x="763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78;p39">
              <a:extLst>
                <a:ext uri="{FF2B5EF4-FFF2-40B4-BE49-F238E27FC236}">
                  <a16:creationId xmlns:a16="http://schemas.microsoft.com/office/drawing/2014/main" id="{85F256DA-E7E7-D50D-088D-57D0D7FEAAA8}"/>
                </a:ext>
              </a:extLst>
            </p:cNvPr>
            <p:cNvSpPr/>
            <p:nvPr/>
          </p:nvSpPr>
          <p:spPr>
            <a:xfrm>
              <a:off x="4477625" y="978125"/>
              <a:ext cx="40950" cy="41275"/>
            </a:xfrm>
            <a:custGeom>
              <a:avLst/>
              <a:gdLst/>
              <a:ahLst/>
              <a:cxnLst/>
              <a:rect l="l" t="t" r="r" b="b"/>
              <a:pathLst>
                <a:path w="1638" h="1651" extrusionOk="0">
                  <a:moveTo>
                    <a:pt x="813" y="1"/>
                  </a:moveTo>
                  <a:cubicBezTo>
                    <a:pt x="363" y="1"/>
                    <a:pt x="0" y="376"/>
                    <a:pt x="0" y="826"/>
                  </a:cubicBezTo>
                  <a:cubicBezTo>
                    <a:pt x="0" y="1275"/>
                    <a:pt x="363" y="1650"/>
                    <a:pt x="813" y="1650"/>
                  </a:cubicBezTo>
                  <a:cubicBezTo>
                    <a:pt x="1275" y="1650"/>
                    <a:pt x="1638" y="1275"/>
                    <a:pt x="1638" y="826"/>
                  </a:cubicBezTo>
                  <a:cubicBezTo>
                    <a:pt x="1638" y="376"/>
                    <a:pt x="1275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79;p39">
              <a:extLst>
                <a:ext uri="{FF2B5EF4-FFF2-40B4-BE49-F238E27FC236}">
                  <a16:creationId xmlns:a16="http://schemas.microsoft.com/office/drawing/2014/main" id="{026B6111-2B42-6025-C757-D42ADB0B4424}"/>
                </a:ext>
              </a:extLst>
            </p:cNvPr>
            <p:cNvSpPr/>
            <p:nvPr/>
          </p:nvSpPr>
          <p:spPr>
            <a:xfrm>
              <a:off x="4487925" y="988750"/>
              <a:ext cx="20350" cy="20325"/>
            </a:xfrm>
            <a:custGeom>
              <a:avLst/>
              <a:gdLst/>
              <a:ahLst/>
              <a:cxnLst/>
              <a:rect l="l" t="t" r="r" b="b"/>
              <a:pathLst>
                <a:path w="814" h="813" extrusionOk="0">
                  <a:moveTo>
                    <a:pt x="401" y="1"/>
                  </a:moveTo>
                  <a:cubicBezTo>
                    <a:pt x="188" y="1"/>
                    <a:pt x="1" y="176"/>
                    <a:pt x="1" y="401"/>
                  </a:cubicBezTo>
                  <a:cubicBezTo>
                    <a:pt x="1" y="626"/>
                    <a:pt x="188" y="813"/>
                    <a:pt x="401" y="813"/>
                  </a:cubicBezTo>
                  <a:cubicBezTo>
                    <a:pt x="626" y="813"/>
                    <a:pt x="813" y="626"/>
                    <a:pt x="813" y="401"/>
                  </a:cubicBezTo>
                  <a:cubicBezTo>
                    <a:pt x="813" y="176"/>
                    <a:pt x="626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80;p39">
              <a:extLst>
                <a:ext uri="{FF2B5EF4-FFF2-40B4-BE49-F238E27FC236}">
                  <a16:creationId xmlns:a16="http://schemas.microsoft.com/office/drawing/2014/main" id="{A4262EA0-47C1-8343-C9D7-D0E966484E4C}"/>
                </a:ext>
              </a:extLst>
            </p:cNvPr>
            <p:cNvSpPr/>
            <p:nvPr/>
          </p:nvSpPr>
          <p:spPr>
            <a:xfrm>
              <a:off x="4353900" y="1178700"/>
              <a:ext cx="47825" cy="41025"/>
            </a:xfrm>
            <a:custGeom>
              <a:avLst/>
              <a:gdLst/>
              <a:ahLst/>
              <a:cxnLst/>
              <a:rect l="l" t="t" r="r" b="b"/>
              <a:pathLst>
                <a:path w="1913" h="1641" extrusionOk="0">
                  <a:moveTo>
                    <a:pt x="1088" y="1"/>
                  </a:moveTo>
                  <a:cubicBezTo>
                    <a:pt x="363" y="1"/>
                    <a:pt x="1" y="888"/>
                    <a:pt x="513" y="1400"/>
                  </a:cubicBezTo>
                  <a:cubicBezTo>
                    <a:pt x="679" y="1566"/>
                    <a:pt x="884" y="1640"/>
                    <a:pt x="1085" y="1640"/>
                  </a:cubicBezTo>
                  <a:cubicBezTo>
                    <a:pt x="1507" y="1640"/>
                    <a:pt x="1913" y="1316"/>
                    <a:pt x="1913" y="825"/>
                  </a:cubicBezTo>
                  <a:cubicBezTo>
                    <a:pt x="1913" y="363"/>
                    <a:pt x="1550" y="1"/>
                    <a:pt x="10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81;p39">
              <a:extLst>
                <a:ext uri="{FF2B5EF4-FFF2-40B4-BE49-F238E27FC236}">
                  <a16:creationId xmlns:a16="http://schemas.microsoft.com/office/drawing/2014/main" id="{5B3BBAF7-5E15-70E5-A851-F14E6D4511A4}"/>
                </a:ext>
              </a:extLst>
            </p:cNvPr>
            <p:cNvSpPr/>
            <p:nvPr/>
          </p:nvSpPr>
          <p:spPr>
            <a:xfrm>
              <a:off x="4367650" y="118902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38" y="0"/>
                  </a:moveTo>
                  <a:cubicBezTo>
                    <a:pt x="176" y="0"/>
                    <a:pt x="1" y="437"/>
                    <a:pt x="251" y="700"/>
                  </a:cubicBezTo>
                  <a:cubicBezTo>
                    <a:pt x="335" y="781"/>
                    <a:pt x="439" y="817"/>
                    <a:pt x="539" y="817"/>
                  </a:cubicBezTo>
                  <a:cubicBezTo>
                    <a:pt x="750" y="817"/>
                    <a:pt x="950" y="658"/>
                    <a:pt x="950" y="412"/>
                  </a:cubicBezTo>
                  <a:cubicBezTo>
                    <a:pt x="950" y="187"/>
                    <a:pt x="763" y="0"/>
                    <a:pt x="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82;p39">
              <a:extLst>
                <a:ext uri="{FF2B5EF4-FFF2-40B4-BE49-F238E27FC236}">
                  <a16:creationId xmlns:a16="http://schemas.microsoft.com/office/drawing/2014/main" id="{D358DD2E-4C35-D94D-3D8E-C26E765406A7}"/>
                </a:ext>
              </a:extLst>
            </p:cNvPr>
            <p:cNvSpPr/>
            <p:nvPr/>
          </p:nvSpPr>
          <p:spPr>
            <a:xfrm>
              <a:off x="4408575" y="1286175"/>
              <a:ext cx="41275" cy="40950"/>
            </a:xfrm>
            <a:custGeom>
              <a:avLst/>
              <a:gdLst/>
              <a:ahLst/>
              <a:cxnLst/>
              <a:rect l="l" t="t" r="r" b="b"/>
              <a:pathLst>
                <a:path w="1651" h="1638" extrusionOk="0">
                  <a:moveTo>
                    <a:pt x="826" y="1"/>
                  </a:moveTo>
                  <a:cubicBezTo>
                    <a:pt x="376" y="1"/>
                    <a:pt x="1" y="363"/>
                    <a:pt x="1" y="813"/>
                  </a:cubicBezTo>
                  <a:cubicBezTo>
                    <a:pt x="1" y="1275"/>
                    <a:pt x="376" y="1638"/>
                    <a:pt x="826" y="1638"/>
                  </a:cubicBezTo>
                  <a:cubicBezTo>
                    <a:pt x="1275" y="1638"/>
                    <a:pt x="1650" y="1275"/>
                    <a:pt x="1650" y="813"/>
                  </a:cubicBezTo>
                  <a:cubicBezTo>
                    <a:pt x="1650" y="363"/>
                    <a:pt x="1275" y="1"/>
                    <a:pt x="8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83;p39">
              <a:extLst>
                <a:ext uri="{FF2B5EF4-FFF2-40B4-BE49-F238E27FC236}">
                  <a16:creationId xmlns:a16="http://schemas.microsoft.com/office/drawing/2014/main" id="{B79AB1CB-3198-2A0C-6B23-6E6483B69B21}"/>
                </a:ext>
              </a:extLst>
            </p:cNvPr>
            <p:cNvSpPr/>
            <p:nvPr/>
          </p:nvSpPr>
          <p:spPr>
            <a:xfrm>
              <a:off x="4415775" y="1296475"/>
              <a:ext cx="23750" cy="20275"/>
            </a:xfrm>
            <a:custGeom>
              <a:avLst/>
              <a:gdLst/>
              <a:ahLst/>
              <a:cxnLst/>
              <a:rect l="l" t="t" r="r" b="b"/>
              <a:pathLst>
                <a:path w="950" h="811" extrusionOk="0">
                  <a:moveTo>
                    <a:pt x="538" y="1"/>
                  </a:moveTo>
                  <a:cubicBezTo>
                    <a:pt x="175" y="1"/>
                    <a:pt x="0" y="438"/>
                    <a:pt x="250" y="688"/>
                  </a:cubicBezTo>
                  <a:cubicBezTo>
                    <a:pt x="331" y="773"/>
                    <a:pt x="432" y="811"/>
                    <a:pt x="531" y="811"/>
                  </a:cubicBezTo>
                  <a:cubicBezTo>
                    <a:pt x="739" y="811"/>
                    <a:pt x="941" y="646"/>
                    <a:pt x="950" y="401"/>
                  </a:cubicBezTo>
                  <a:cubicBezTo>
                    <a:pt x="950" y="176"/>
                    <a:pt x="762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84;p39">
              <a:extLst>
                <a:ext uri="{FF2B5EF4-FFF2-40B4-BE49-F238E27FC236}">
                  <a16:creationId xmlns:a16="http://schemas.microsoft.com/office/drawing/2014/main" id="{F5AE96C7-E8D0-6DB0-1CC0-8BEDBA305E43}"/>
                </a:ext>
              </a:extLst>
            </p:cNvPr>
            <p:cNvSpPr/>
            <p:nvPr/>
          </p:nvSpPr>
          <p:spPr>
            <a:xfrm>
              <a:off x="4611025" y="1142150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1651" h="1651" extrusionOk="0">
                  <a:moveTo>
                    <a:pt x="825" y="1"/>
                  </a:moveTo>
                  <a:cubicBezTo>
                    <a:pt x="375" y="1"/>
                    <a:pt x="1" y="375"/>
                    <a:pt x="1" y="825"/>
                  </a:cubicBezTo>
                  <a:cubicBezTo>
                    <a:pt x="1" y="1275"/>
                    <a:pt x="375" y="1650"/>
                    <a:pt x="825" y="1650"/>
                  </a:cubicBezTo>
                  <a:cubicBezTo>
                    <a:pt x="1275" y="1650"/>
                    <a:pt x="1650" y="1275"/>
                    <a:pt x="1650" y="825"/>
                  </a:cubicBezTo>
                  <a:cubicBezTo>
                    <a:pt x="1650" y="375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85;p39">
              <a:extLst>
                <a:ext uri="{FF2B5EF4-FFF2-40B4-BE49-F238E27FC236}">
                  <a16:creationId xmlns:a16="http://schemas.microsoft.com/office/drawing/2014/main" id="{3E103B52-1424-2DD3-B256-BC9077BAE7BC}"/>
                </a:ext>
              </a:extLst>
            </p:cNvPr>
            <p:cNvSpPr/>
            <p:nvPr/>
          </p:nvSpPr>
          <p:spPr>
            <a:xfrm>
              <a:off x="4621325" y="1152450"/>
              <a:ext cx="20350" cy="20350"/>
            </a:xfrm>
            <a:custGeom>
              <a:avLst/>
              <a:gdLst/>
              <a:ahLst/>
              <a:cxnLst/>
              <a:rect l="l" t="t" r="r" b="b"/>
              <a:pathLst>
                <a:path w="814" h="814" extrusionOk="0">
                  <a:moveTo>
                    <a:pt x="413" y="1"/>
                  </a:moveTo>
                  <a:cubicBezTo>
                    <a:pt x="188" y="1"/>
                    <a:pt x="1" y="188"/>
                    <a:pt x="1" y="413"/>
                  </a:cubicBezTo>
                  <a:cubicBezTo>
                    <a:pt x="1" y="638"/>
                    <a:pt x="188" y="813"/>
                    <a:pt x="413" y="813"/>
                  </a:cubicBezTo>
                  <a:cubicBezTo>
                    <a:pt x="638" y="813"/>
                    <a:pt x="813" y="638"/>
                    <a:pt x="813" y="413"/>
                  </a:cubicBezTo>
                  <a:cubicBezTo>
                    <a:pt x="813" y="188"/>
                    <a:pt x="638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86;p39">
              <a:extLst>
                <a:ext uri="{FF2B5EF4-FFF2-40B4-BE49-F238E27FC236}">
                  <a16:creationId xmlns:a16="http://schemas.microsoft.com/office/drawing/2014/main" id="{38EB105B-9E70-F25C-1BF4-2553FF3A294C}"/>
                </a:ext>
              </a:extLst>
            </p:cNvPr>
            <p:cNvSpPr/>
            <p:nvPr/>
          </p:nvSpPr>
          <p:spPr>
            <a:xfrm>
              <a:off x="4552300" y="1278675"/>
              <a:ext cx="48125" cy="41150"/>
            </a:xfrm>
            <a:custGeom>
              <a:avLst/>
              <a:gdLst/>
              <a:ahLst/>
              <a:cxnLst/>
              <a:rect l="l" t="t" r="r" b="b"/>
              <a:pathLst>
                <a:path w="1925" h="1646" extrusionOk="0">
                  <a:moveTo>
                    <a:pt x="1100" y="1"/>
                  </a:moveTo>
                  <a:cubicBezTo>
                    <a:pt x="375" y="1"/>
                    <a:pt x="0" y="888"/>
                    <a:pt x="525" y="1400"/>
                  </a:cubicBezTo>
                  <a:cubicBezTo>
                    <a:pt x="691" y="1570"/>
                    <a:pt x="896" y="1646"/>
                    <a:pt x="1098" y="1646"/>
                  </a:cubicBezTo>
                  <a:cubicBezTo>
                    <a:pt x="1519" y="1646"/>
                    <a:pt x="1925" y="1316"/>
                    <a:pt x="1925" y="825"/>
                  </a:cubicBezTo>
                  <a:cubicBezTo>
                    <a:pt x="1925" y="375"/>
                    <a:pt x="1550" y="1"/>
                    <a:pt x="1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87;p39">
              <a:extLst>
                <a:ext uri="{FF2B5EF4-FFF2-40B4-BE49-F238E27FC236}">
                  <a16:creationId xmlns:a16="http://schemas.microsoft.com/office/drawing/2014/main" id="{5FFDD47C-748B-B5C0-9D0B-439B75626214}"/>
                </a:ext>
              </a:extLst>
            </p:cNvPr>
            <p:cNvSpPr/>
            <p:nvPr/>
          </p:nvSpPr>
          <p:spPr>
            <a:xfrm>
              <a:off x="4566350" y="128897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38" y="1"/>
                  </a:moveTo>
                  <a:cubicBezTo>
                    <a:pt x="176" y="1"/>
                    <a:pt x="1" y="438"/>
                    <a:pt x="251" y="701"/>
                  </a:cubicBezTo>
                  <a:cubicBezTo>
                    <a:pt x="335" y="782"/>
                    <a:pt x="438" y="818"/>
                    <a:pt x="539" y="818"/>
                  </a:cubicBezTo>
                  <a:cubicBezTo>
                    <a:pt x="750" y="818"/>
                    <a:pt x="950" y="659"/>
                    <a:pt x="950" y="413"/>
                  </a:cubicBezTo>
                  <a:cubicBezTo>
                    <a:pt x="950" y="188"/>
                    <a:pt x="763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88;p39">
              <a:extLst>
                <a:ext uri="{FF2B5EF4-FFF2-40B4-BE49-F238E27FC236}">
                  <a16:creationId xmlns:a16="http://schemas.microsoft.com/office/drawing/2014/main" id="{E6C4E536-1EE1-ED13-59BF-7E3DE6E663B7}"/>
                </a:ext>
              </a:extLst>
            </p:cNvPr>
            <p:cNvSpPr/>
            <p:nvPr/>
          </p:nvSpPr>
          <p:spPr>
            <a:xfrm>
              <a:off x="4572900" y="1019375"/>
              <a:ext cx="47825" cy="41000"/>
            </a:xfrm>
            <a:custGeom>
              <a:avLst/>
              <a:gdLst/>
              <a:ahLst/>
              <a:cxnLst/>
              <a:rect l="l" t="t" r="r" b="b"/>
              <a:pathLst>
                <a:path w="1913" h="1640" extrusionOk="0">
                  <a:moveTo>
                    <a:pt x="1101" y="0"/>
                  </a:moveTo>
                  <a:cubicBezTo>
                    <a:pt x="363" y="0"/>
                    <a:pt x="1" y="875"/>
                    <a:pt x="513" y="1400"/>
                  </a:cubicBezTo>
                  <a:cubicBezTo>
                    <a:pt x="683" y="1565"/>
                    <a:pt x="888" y="1640"/>
                    <a:pt x="1089" y="1640"/>
                  </a:cubicBezTo>
                  <a:cubicBezTo>
                    <a:pt x="1512" y="1640"/>
                    <a:pt x="1913" y="1312"/>
                    <a:pt x="1913" y="813"/>
                  </a:cubicBezTo>
                  <a:cubicBezTo>
                    <a:pt x="1913" y="363"/>
                    <a:pt x="1551" y="0"/>
                    <a:pt x="1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89;p39">
              <a:extLst>
                <a:ext uri="{FF2B5EF4-FFF2-40B4-BE49-F238E27FC236}">
                  <a16:creationId xmlns:a16="http://schemas.microsoft.com/office/drawing/2014/main" id="{C527B163-0D9A-7972-A358-E3038EE65AA2}"/>
                </a:ext>
              </a:extLst>
            </p:cNvPr>
            <p:cNvSpPr/>
            <p:nvPr/>
          </p:nvSpPr>
          <p:spPr>
            <a:xfrm>
              <a:off x="4586650" y="1029675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51" y="1"/>
                  </a:moveTo>
                  <a:cubicBezTo>
                    <a:pt x="188" y="1"/>
                    <a:pt x="1" y="438"/>
                    <a:pt x="263" y="688"/>
                  </a:cubicBezTo>
                  <a:cubicBezTo>
                    <a:pt x="344" y="773"/>
                    <a:pt x="445" y="811"/>
                    <a:pt x="544" y="811"/>
                  </a:cubicBezTo>
                  <a:cubicBezTo>
                    <a:pt x="751" y="811"/>
                    <a:pt x="951" y="646"/>
                    <a:pt x="951" y="401"/>
                  </a:cubicBezTo>
                  <a:cubicBezTo>
                    <a:pt x="951" y="176"/>
                    <a:pt x="776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90;p39">
              <a:extLst>
                <a:ext uri="{FF2B5EF4-FFF2-40B4-BE49-F238E27FC236}">
                  <a16:creationId xmlns:a16="http://schemas.microsoft.com/office/drawing/2014/main" id="{52F3B60A-2951-A365-C7D9-660E0CAD6A0C}"/>
                </a:ext>
              </a:extLst>
            </p:cNvPr>
            <p:cNvSpPr/>
            <p:nvPr/>
          </p:nvSpPr>
          <p:spPr>
            <a:xfrm>
              <a:off x="4665700" y="10693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25" y="1"/>
                  </a:moveTo>
                  <a:cubicBezTo>
                    <a:pt x="375" y="1"/>
                    <a:pt x="1" y="376"/>
                    <a:pt x="1" y="826"/>
                  </a:cubicBezTo>
                  <a:cubicBezTo>
                    <a:pt x="1" y="1275"/>
                    <a:pt x="375" y="1638"/>
                    <a:pt x="825" y="1638"/>
                  </a:cubicBezTo>
                  <a:cubicBezTo>
                    <a:pt x="1275" y="1638"/>
                    <a:pt x="1638" y="1275"/>
                    <a:pt x="1638" y="826"/>
                  </a:cubicBezTo>
                  <a:cubicBezTo>
                    <a:pt x="1638" y="376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91;p39">
              <a:extLst>
                <a:ext uri="{FF2B5EF4-FFF2-40B4-BE49-F238E27FC236}">
                  <a16:creationId xmlns:a16="http://schemas.microsoft.com/office/drawing/2014/main" id="{A29D1794-FB09-CA95-819B-4BAD57871015}"/>
                </a:ext>
              </a:extLst>
            </p:cNvPr>
            <p:cNvSpPr/>
            <p:nvPr/>
          </p:nvSpPr>
          <p:spPr>
            <a:xfrm>
              <a:off x="4672575" y="107967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50" y="0"/>
                  </a:moveTo>
                  <a:cubicBezTo>
                    <a:pt x="188" y="0"/>
                    <a:pt x="0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92;p39">
              <a:extLst>
                <a:ext uri="{FF2B5EF4-FFF2-40B4-BE49-F238E27FC236}">
                  <a16:creationId xmlns:a16="http://schemas.microsoft.com/office/drawing/2014/main" id="{F6A5AE40-A93B-B929-B0CC-12986C8F63F7}"/>
                </a:ext>
              </a:extLst>
            </p:cNvPr>
            <p:cNvSpPr/>
            <p:nvPr/>
          </p:nvSpPr>
          <p:spPr>
            <a:xfrm>
              <a:off x="4645400" y="12377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13" y="1"/>
                  </a:moveTo>
                  <a:cubicBezTo>
                    <a:pt x="363" y="1"/>
                    <a:pt x="0" y="363"/>
                    <a:pt x="0" y="825"/>
                  </a:cubicBezTo>
                  <a:cubicBezTo>
                    <a:pt x="0" y="1275"/>
                    <a:pt x="363" y="1638"/>
                    <a:pt x="813" y="1638"/>
                  </a:cubicBezTo>
                  <a:cubicBezTo>
                    <a:pt x="1262" y="1638"/>
                    <a:pt x="1637" y="1275"/>
                    <a:pt x="1637" y="825"/>
                  </a:cubicBezTo>
                  <a:cubicBezTo>
                    <a:pt x="1637" y="363"/>
                    <a:pt x="1262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93;p39">
              <a:extLst>
                <a:ext uri="{FF2B5EF4-FFF2-40B4-BE49-F238E27FC236}">
                  <a16:creationId xmlns:a16="http://schemas.microsoft.com/office/drawing/2014/main" id="{5112ECF1-1150-38B2-C394-5E211557B981}"/>
                </a:ext>
              </a:extLst>
            </p:cNvPr>
            <p:cNvSpPr/>
            <p:nvPr/>
          </p:nvSpPr>
          <p:spPr>
            <a:xfrm>
              <a:off x="4652275" y="1248050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38" y="1"/>
                  </a:moveTo>
                  <a:cubicBezTo>
                    <a:pt x="175" y="1"/>
                    <a:pt x="0" y="438"/>
                    <a:pt x="250" y="701"/>
                  </a:cubicBezTo>
                  <a:cubicBezTo>
                    <a:pt x="335" y="782"/>
                    <a:pt x="438" y="818"/>
                    <a:pt x="539" y="818"/>
                  </a:cubicBezTo>
                  <a:cubicBezTo>
                    <a:pt x="750" y="818"/>
                    <a:pt x="950" y="659"/>
                    <a:pt x="950" y="413"/>
                  </a:cubicBezTo>
                  <a:cubicBezTo>
                    <a:pt x="950" y="188"/>
                    <a:pt x="762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2143;p60">
            <a:extLst>
              <a:ext uri="{FF2B5EF4-FFF2-40B4-BE49-F238E27FC236}">
                <a16:creationId xmlns:a16="http://schemas.microsoft.com/office/drawing/2014/main" id="{E8C10935-40C2-C739-4D92-25144F827A86}"/>
              </a:ext>
            </a:extLst>
          </p:cNvPr>
          <p:cNvGrpSpPr/>
          <p:nvPr/>
        </p:nvGrpSpPr>
        <p:grpSpPr>
          <a:xfrm>
            <a:off x="1013548" y="3269946"/>
            <a:ext cx="685193" cy="623219"/>
            <a:chOff x="4217375" y="2535050"/>
            <a:chExt cx="611125" cy="555850"/>
          </a:xfrm>
        </p:grpSpPr>
        <p:sp>
          <p:nvSpPr>
            <p:cNvPr id="56" name="Google Shape;2144;p60">
              <a:extLst>
                <a:ext uri="{FF2B5EF4-FFF2-40B4-BE49-F238E27FC236}">
                  <a16:creationId xmlns:a16="http://schemas.microsoft.com/office/drawing/2014/main" id="{7ED993CF-D33E-A15E-3129-DD078A6C5495}"/>
                </a:ext>
              </a:extLst>
            </p:cNvPr>
            <p:cNvSpPr/>
            <p:nvPr/>
          </p:nvSpPr>
          <p:spPr>
            <a:xfrm>
              <a:off x="4217375" y="2535050"/>
              <a:ext cx="611125" cy="555850"/>
            </a:xfrm>
            <a:custGeom>
              <a:avLst/>
              <a:gdLst/>
              <a:ahLst/>
              <a:cxnLst/>
              <a:rect l="l" t="t" r="r" b="b"/>
              <a:pathLst>
                <a:path w="24445" h="22234" extrusionOk="0">
                  <a:moveTo>
                    <a:pt x="12211" y="0"/>
                  </a:moveTo>
                  <a:cubicBezTo>
                    <a:pt x="7166" y="0"/>
                    <a:pt x="2601" y="3469"/>
                    <a:pt x="1400" y="8592"/>
                  </a:cubicBezTo>
                  <a:cubicBezTo>
                    <a:pt x="1" y="14566"/>
                    <a:pt x="3725" y="20539"/>
                    <a:pt x="9698" y="21939"/>
                  </a:cubicBezTo>
                  <a:cubicBezTo>
                    <a:pt x="10548" y="22138"/>
                    <a:pt x="11398" y="22233"/>
                    <a:pt x="12234" y="22233"/>
                  </a:cubicBezTo>
                  <a:cubicBezTo>
                    <a:pt x="17279" y="22233"/>
                    <a:pt x="21844" y="18765"/>
                    <a:pt x="23045" y="13641"/>
                  </a:cubicBezTo>
                  <a:cubicBezTo>
                    <a:pt x="24444" y="7668"/>
                    <a:pt x="20733" y="1694"/>
                    <a:pt x="14747" y="295"/>
                  </a:cubicBezTo>
                  <a:cubicBezTo>
                    <a:pt x="13897" y="96"/>
                    <a:pt x="13047" y="0"/>
                    <a:pt x="122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45;p60">
              <a:extLst>
                <a:ext uri="{FF2B5EF4-FFF2-40B4-BE49-F238E27FC236}">
                  <a16:creationId xmlns:a16="http://schemas.microsoft.com/office/drawing/2014/main" id="{FEBCE168-FE86-6855-0658-559B73CF2D4B}"/>
                </a:ext>
              </a:extLst>
            </p:cNvPr>
            <p:cNvSpPr/>
            <p:nvPr/>
          </p:nvSpPr>
          <p:spPr>
            <a:xfrm>
              <a:off x="4396700" y="2657675"/>
              <a:ext cx="63450" cy="63450"/>
            </a:xfrm>
            <a:custGeom>
              <a:avLst/>
              <a:gdLst/>
              <a:ahLst/>
              <a:cxnLst/>
              <a:rect l="l" t="t" r="r" b="b"/>
              <a:pathLst>
                <a:path w="2538" h="2538" extrusionOk="0">
                  <a:moveTo>
                    <a:pt x="1263" y="1"/>
                  </a:moveTo>
                  <a:cubicBezTo>
                    <a:pt x="563" y="1"/>
                    <a:pt x="1" y="563"/>
                    <a:pt x="1" y="1263"/>
                  </a:cubicBezTo>
                  <a:cubicBezTo>
                    <a:pt x="1" y="1963"/>
                    <a:pt x="563" y="2538"/>
                    <a:pt x="1263" y="2538"/>
                  </a:cubicBezTo>
                  <a:cubicBezTo>
                    <a:pt x="1975" y="2538"/>
                    <a:pt x="2538" y="1963"/>
                    <a:pt x="2538" y="1263"/>
                  </a:cubicBezTo>
                  <a:cubicBezTo>
                    <a:pt x="2538" y="563"/>
                    <a:pt x="1975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46;p60">
              <a:extLst>
                <a:ext uri="{FF2B5EF4-FFF2-40B4-BE49-F238E27FC236}">
                  <a16:creationId xmlns:a16="http://schemas.microsoft.com/office/drawing/2014/main" id="{DF902C64-9EA2-E325-97D2-78B1EB1242E9}"/>
                </a:ext>
              </a:extLst>
            </p:cNvPr>
            <p:cNvSpPr/>
            <p:nvPr/>
          </p:nvSpPr>
          <p:spPr>
            <a:xfrm>
              <a:off x="4412650" y="2673625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25" y="0"/>
                  </a:moveTo>
                  <a:cubicBezTo>
                    <a:pt x="288" y="0"/>
                    <a:pt x="0" y="275"/>
                    <a:pt x="0" y="625"/>
                  </a:cubicBezTo>
                  <a:cubicBezTo>
                    <a:pt x="0" y="975"/>
                    <a:pt x="288" y="1262"/>
                    <a:pt x="625" y="1262"/>
                  </a:cubicBezTo>
                  <a:cubicBezTo>
                    <a:pt x="975" y="1262"/>
                    <a:pt x="1262" y="975"/>
                    <a:pt x="1262" y="625"/>
                  </a:cubicBezTo>
                  <a:cubicBezTo>
                    <a:pt x="1262" y="275"/>
                    <a:pt x="975" y="0"/>
                    <a:pt x="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47;p60">
              <a:extLst>
                <a:ext uri="{FF2B5EF4-FFF2-40B4-BE49-F238E27FC236}">
                  <a16:creationId xmlns:a16="http://schemas.microsoft.com/office/drawing/2014/main" id="{80916BF5-AB9D-70DB-18BB-0D1F86F56B14}"/>
                </a:ext>
              </a:extLst>
            </p:cNvPr>
            <p:cNvSpPr/>
            <p:nvPr/>
          </p:nvSpPr>
          <p:spPr>
            <a:xfrm>
              <a:off x="4442000" y="2816400"/>
              <a:ext cx="74400" cy="63750"/>
            </a:xfrm>
            <a:custGeom>
              <a:avLst/>
              <a:gdLst/>
              <a:ahLst/>
              <a:cxnLst/>
              <a:rect l="l" t="t" r="r" b="b"/>
              <a:pathLst>
                <a:path w="2976" h="2550" extrusionOk="0">
                  <a:moveTo>
                    <a:pt x="1700" y="0"/>
                  </a:moveTo>
                  <a:cubicBezTo>
                    <a:pt x="576" y="0"/>
                    <a:pt x="1" y="1375"/>
                    <a:pt x="801" y="2175"/>
                  </a:cubicBezTo>
                  <a:cubicBezTo>
                    <a:pt x="1060" y="2434"/>
                    <a:pt x="1379" y="2550"/>
                    <a:pt x="1692" y="2550"/>
                  </a:cubicBezTo>
                  <a:cubicBezTo>
                    <a:pt x="2347" y="2550"/>
                    <a:pt x="2975" y="2044"/>
                    <a:pt x="2975" y="1275"/>
                  </a:cubicBezTo>
                  <a:cubicBezTo>
                    <a:pt x="2975" y="575"/>
                    <a:pt x="2400" y="0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48;p60">
              <a:extLst>
                <a:ext uri="{FF2B5EF4-FFF2-40B4-BE49-F238E27FC236}">
                  <a16:creationId xmlns:a16="http://schemas.microsoft.com/office/drawing/2014/main" id="{0BC3F7C8-7CD0-71D6-F192-544439765613}"/>
                </a:ext>
              </a:extLst>
            </p:cNvPr>
            <p:cNvSpPr/>
            <p:nvPr/>
          </p:nvSpPr>
          <p:spPr>
            <a:xfrm>
              <a:off x="4463875" y="2832650"/>
              <a:ext cx="36575" cy="31300"/>
            </a:xfrm>
            <a:custGeom>
              <a:avLst/>
              <a:gdLst/>
              <a:ahLst/>
              <a:cxnLst/>
              <a:rect l="l" t="t" r="r" b="b"/>
              <a:pathLst>
                <a:path w="1463" h="1252" extrusionOk="0">
                  <a:moveTo>
                    <a:pt x="838" y="0"/>
                  </a:moveTo>
                  <a:cubicBezTo>
                    <a:pt x="276" y="0"/>
                    <a:pt x="1" y="675"/>
                    <a:pt x="388" y="1062"/>
                  </a:cubicBezTo>
                  <a:cubicBezTo>
                    <a:pt x="519" y="1193"/>
                    <a:pt x="679" y="1252"/>
                    <a:pt x="835" y="1252"/>
                  </a:cubicBezTo>
                  <a:cubicBezTo>
                    <a:pt x="1157" y="1252"/>
                    <a:pt x="1463" y="1003"/>
                    <a:pt x="1463" y="625"/>
                  </a:cubicBezTo>
                  <a:cubicBezTo>
                    <a:pt x="1463" y="287"/>
                    <a:pt x="1175" y="0"/>
                    <a:pt x="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49;p60">
              <a:extLst>
                <a:ext uri="{FF2B5EF4-FFF2-40B4-BE49-F238E27FC236}">
                  <a16:creationId xmlns:a16="http://schemas.microsoft.com/office/drawing/2014/main" id="{2CE4D5EB-DF17-7ED0-B04E-559051BCEB39}"/>
                </a:ext>
              </a:extLst>
            </p:cNvPr>
            <p:cNvSpPr/>
            <p:nvPr/>
          </p:nvSpPr>
          <p:spPr>
            <a:xfrm>
              <a:off x="4606650" y="2709850"/>
              <a:ext cx="74375" cy="63450"/>
            </a:xfrm>
            <a:custGeom>
              <a:avLst/>
              <a:gdLst/>
              <a:ahLst/>
              <a:cxnLst/>
              <a:rect l="l" t="t" r="r" b="b"/>
              <a:pathLst>
                <a:path w="2975" h="2538" extrusionOk="0">
                  <a:moveTo>
                    <a:pt x="1700" y="1"/>
                  </a:moveTo>
                  <a:cubicBezTo>
                    <a:pt x="575" y="1"/>
                    <a:pt x="1" y="1363"/>
                    <a:pt x="800" y="2163"/>
                  </a:cubicBezTo>
                  <a:cubicBezTo>
                    <a:pt x="1059" y="2422"/>
                    <a:pt x="1379" y="2538"/>
                    <a:pt x="1692" y="2538"/>
                  </a:cubicBezTo>
                  <a:cubicBezTo>
                    <a:pt x="2346" y="2538"/>
                    <a:pt x="2975" y="2032"/>
                    <a:pt x="2975" y="1263"/>
                  </a:cubicBezTo>
                  <a:cubicBezTo>
                    <a:pt x="2975" y="563"/>
                    <a:pt x="2400" y="1"/>
                    <a:pt x="1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50;p60">
              <a:extLst>
                <a:ext uri="{FF2B5EF4-FFF2-40B4-BE49-F238E27FC236}">
                  <a16:creationId xmlns:a16="http://schemas.microsoft.com/office/drawing/2014/main" id="{750010CE-7334-5701-99DC-3CDE015B125C}"/>
                </a:ext>
              </a:extLst>
            </p:cNvPr>
            <p:cNvSpPr/>
            <p:nvPr/>
          </p:nvSpPr>
          <p:spPr>
            <a:xfrm>
              <a:off x="4633525" y="2725800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25" y="0"/>
                  </a:moveTo>
                  <a:cubicBezTo>
                    <a:pt x="275" y="0"/>
                    <a:pt x="0" y="288"/>
                    <a:pt x="0" y="637"/>
                  </a:cubicBezTo>
                  <a:cubicBezTo>
                    <a:pt x="0" y="975"/>
                    <a:pt x="275" y="1262"/>
                    <a:pt x="625" y="1262"/>
                  </a:cubicBezTo>
                  <a:cubicBezTo>
                    <a:pt x="975" y="1262"/>
                    <a:pt x="1263" y="975"/>
                    <a:pt x="1263" y="637"/>
                  </a:cubicBezTo>
                  <a:cubicBezTo>
                    <a:pt x="1263" y="288"/>
                    <a:pt x="975" y="0"/>
                    <a:pt x="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51;p60">
              <a:extLst>
                <a:ext uri="{FF2B5EF4-FFF2-40B4-BE49-F238E27FC236}">
                  <a16:creationId xmlns:a16="http://schemas.microsoft.com/office/drawing/2014/main" id="{41DC328F-4B3B-DF11-3845-287188416A99}"/>
                </a:ext>
              </a:extLst>
            </p:cNvPr>
            <p:cNvSpPr/>
            <p:nvPr/>
          </p:nvSpPr>
          <p:spPr>
            <a:xfrm>
              <a:off x="4542600" y="2905125"/>
              <a:ext cx="74400" cy="63450"/>
            </a:xfrm>
            <a:custGeom>
              <a:avLst/>
              <a:gdLst/>
              <a:ahLst/>
              <a:cxnLst/>
              <a:rect l="l" t="t" r="r" b="b"/>
              <a:pathLst>
                <a:path w="2976" h="2538" extrusionOk="0">
                  <a:moveTo>
                    <a:pt x="1700" y="0"/>
                  </a:moveTo>
                  <a:cubicBezTo>
                    <a:pt x="563" y="0"/>
                    <a:pt x="1" y="1362"/>
                    <a:pt x="801" y="2162"/>
                  </a:cubicBezTo>
                  <a:cubicBezTo>
                    <a:pt x="1060" y="2421"/>
                    <a:pt x="1379" y="2537"/>
                    <a:pt x="1692" y="2537"/>
                  </a:cubicBezTo>
                  <a:cubicBezTo>
                    <a:pt x="2347" y="2537"/>
                    <a:pt x="2975" y="2031"/>
                    <a:pt x="2975" y="1262"/>
                  </a:cubicBezTo>
                  <a:cubicBezTo>
                    <a:pt x="2975" y="563"/>
                    <a:pt x="2400" y="0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2152;p60">
              <a:extLst>
                <a:ext uri="{FF2B5EF4-FFF2-40B4-BE49-F238E27FC236}">
                  <a16:creationId xmlns:a16="http://schemas.microsoft.com/office/drawing/2014/main" id="{A9EBA9D1-3D0E-0576-FBE4-88F40DF3411D}"/>
                </a:ext>
              </a:extLst>
            </p:cNvPr>
            <p:cNvSpPr/>
            <p:nvPr/>
          </p:nvSpPr>
          <p:spPr>
            <a:xfrm>
              <a:off x="4564175" y="2921050"/>
              <a:ext cx="36575" cy="31425"/>
            </a:xfrm>
            <a:custGeom>
              <a:avLst/>
              <a:gdLst/>
              <a:ahLst/>
              <a:cxnLst/>
              <a:rect l="l" t="t" r="r" b="b"/>
              <a:pathLst>
                <a:path w="1463" h="1257" extrusionOk="0">
                  <a:moveTo>
                    <a:pt x="837" y="1"/>
                  </a:moveTo>
                  <a:cubicBezTo>
                    <a:pt x="288" y="1"/>
                    <a:pt x="0" y="675"/>
                    <a:pt x="400" y="1075"/>
                  </a:cubicBezTo>
                  <a:cubicBezTo>
                    <a:pt x="525" y="1200"/>
                    <a:pt x="679" y="1256"/>
                    <a:pt x="831" y="1256"/>
                  </a:cubicBezTo>
                  <a:cubicBezTo>
                    <a:pt x="1152" y="1256"/>
                    <a:pt x="1462" y="1007"/>
                    <a:pt x="1462" y="625"/>
                  </a:cubicBezTo>
                  <a:cubicBezTo>
                    <a:pt x="1462" y="288"/>
                    <a:pt x="1187" y="1"/>
                    <a:pt x="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2153;p60">
              <a:extLst>
                <a:ext uri="{FF2B5EF4-FFF2-40B4-BE49-F238E27FC236}">
                  <a16:creationId xmlns:a16="http://schemas.microsoft.com/office/drawing/2014/main" id="{3C89774D-3FC4-788D-E751-5FEB0D978FEB}"/>
                </a:ext>
              </a:extLst>
            </p:cNvPr>
            <p:cNvSpPr/>
            <p:nvPr/>
          </p:nvSpPr>
          <p:spPr>
            <a:xfrm>
              <a:off x="4487300" y="2720800"/>
              <a:ext cx="50650" cy="43450"/>
            </a:xfrm>
            <a:custGeom>
              <a:avLst/>
              <a:gdLst/>
              <a:ahLst/>
              <a:cxnLst/>
              <a:rect l="l" t="t" r="r" b="b"/>
              <a:pathLst>
                <a:path w="2026" h="1738" extrusionOk="0">
                  <a:moveTo>
                    <a:pt x="1163" y="0"/>
                  </a:moveTo>
                  <a:cubicBezTo>
                    <a:pt x="388" y="0"/>
                    <a:pt x="1" y="937"/>
                    <a:pt x="551" y="1487"/>
                  </a:cubicBezTo>
                  <a:cubicBezTo>
                    <a:pt x="727" y="1660"/>
                    <a:pt x="943" y="1737"/>
                    <a:pt x="1154" y="1737"/>
                  </a:cubicBezTo>
                  <a:cubicBezTo>
                    <a:pt x="1599" y="1737"/>
                    <a:pt x="2025" y="1392"/>
                    <a:pt x="2025" y="875"/>
                  </a:cubicBezTo>
                  <a:cubicBezTo>
                    <a:pt x="2025" y="388"/>
                    <a:pt x="1638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2154;p60">
              <a:extLst>
                <a:ext uri="{FF2B5EF4-FFF2-40B4-BE49-F238E27FC236}">
                  <a16:creationId xmlns:a16="http://schemas.microsoft.com/office/drawing/2014/main" id="{69C97B80-1CDE-CC25-B4E7-6CB73F54AA5C}"/>
                </a:ext>
              </a:extLst>
            </p:cNvPr>
            <p:cNvSpPr/>
            <p:nvPr/>
          </p:nvSpPr>
          <p:spPr>
            <a:xfrm>
              <a:off x="4502000" y="2731725"/>
              <a:ext cx="25000" cy="21650"/>
            </a:xfrm>
            <a:custGeom>
              <a:avLst/>
              <a:gdLst/>
              <a:ahLst/>
              <a:cxnLst/>
              <a:rect l="l" t="t" r="r" b="b"/>
              <a:pathLst>
                <a:path w="1000" h="866" extrusionOk="0">
                  <a:moveTo>
                    <a:pt x="575" y="1"/>
                  </a:moveTo>
                  <a:cubicBezTo>
                    <a:pt x="188" y="1"/>
                    <a:pt x="0" y="463"/>
                    <a:pt x="275" y="738"/>
                  </a:cubicBezTo>
                  <a:cubicBezTo>
                    <a:pt x="360" y="826"/>
                    <a:pt x="465" y="866"/>
                    <a:pt x="569" y="866"/>
                  </a:cubicBezTo>
                  <a:cubicBezTo>
                    <a:pt x="788" y="866"/>
                    <a:pt x="1000" y="692"/>
                    <a:pt x="1000" y="438"/>
                  </a:cubicBezTo>
                  <a:cubicBezTo>
                    <a:pt x="1000" y="201"/>
                    <a:pt x="813" y="1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2155;p60">
              <a:extLst>
                <a:ext uri="{FF2B5EF4-FFF2-40B4-BE49-F238E27FC236}">
                  <a16:creationId xmlns:a16="http://schemas.microsoft.com/office/drawing/2014/main" id="{175DB1C6-9683-83DD-539B-5601A08F4E11}"/>
                </a:ext>
              </a:extLst>
            </p:cNvPr>
            <p:cNvSpPr/>
            <p:nvPr/>
          </p:nvSpPr>
          <p:spPr>
            <a:xfrm>
              <a:off x="4570100" y="2794825"/>
              <a:ext cx="50950" cy="43350"/>
            </a:xfrm>
            <a:custGeom>
              <a:avLst/>
              <a:gdLst/>
              <a:ahLst/>
              <a:cxnLst/>
              <a:rect l="l" t="t" r="r" b="b"/>
              <a:pathLst>
                <a:path w="2038" h="1734" extrusionOk="0">
                  <a:moveTo>
                    <a:pt x="1163" y="1"/>
                  </a:moveTo>
                  <a:cubicBezTo>
                    <a:pt x="388" y="1"/>
                    <a:pt x="1" y="938"/>
                    <a:pt x="550" y="1476"/>
                  </a:cubicBezTo>
                  <a:cubicBezTo>
                    <a:pt x="729" y="1654"/>
                    <a:pt x="948" y="1734"/>
                    <a:pt x="1162" y="1734"/>
                  </a:cubicBezTo>
                  <a:cubicBezTo>
                    <a:pt x="1609" y="1734"/>
                    <a:pt x="2037" y="1387"/>
                    <a:pt x="2037" y="863"/>
                  </a:cubicBezTo>
                  <a:cubicBezTo>
                    <a:pt x="2037" y="388"/>
                    <a:pt x="1638" y="1"/>
                    <a:pt x="1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2156;p60">
              <a:extLst>
                <a:ext uri="{FF2B5EF4-FFF2-40B4-BE49-F238E27FC236}">
                  <a16:creationId xmlns:a16="http://schemas.microsoft.com/office/drawing/2014/main" id="{B3673EFA-C981-98A9-FD7E-CF1FC4A6614F}"/>
                </a:ext>
              </a:extLst>
            </p:cNvPr>
            <p:cNvSpPr/>
            <p:nvPr/>
          </p:nvSpPr>
          <p:spPr>
            <a:xfrm>
              <a:off x="4584775" y="2805775"/>
              <a:ext cx="25350" cy="21500"/>
            </a:xfrm>
            <a:custGeom>
              <a:avLst/>
              <a:gdLst/>
              <a:ahLst/>
              <a:cxnLst/>
              <a:rect l="l" t="t" r="r" b="b"/>
              <a:pathLst>
                <a:path w="1014" h="860" extrusionOk="0">
                  <a:moveTo>
                    <a:pt x="576" y="0"/>
                  </a:moveTo>
                  <a:cubicBezTo>
                    <a:pt x="188" y="0"/>
                    <a:pt x="1" y="463"/>
                    <a:pt x="276" y="738"/>
                  </a:cubicBezTo>
                  <a:cubicBezTo>
                    <a:pt x="364" y="822"/>
                    <a:pt x="471" y="860"/>
                    <a:pt x="576" y="860"/>
                  </a:cubicBezTo>
                  <a:cubicBezTo>
                    <a:pt x="799" y="860"/>
                    <a:pt x="1013" y="689"/>
                    <a:pt x="1013" y="425"/>
                  </a:cubicBezTo>
                  <a:cubicBezTo>
                    <a:pt x="1001" y="188"/>
                    <a:pt x="813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2157;p60">
              <a:extLst>
                <a:ext uri="{FF2B5EF4-FFF2-40B4-BE49-F238E27FC236}">
                  <a16:creationId xmlns:a16="http://schemas.microsoft.com/office/drawing/2014/main" id="{31001557-075F-3A0D-C7BD-90E5EE9C8B31}"/>
                </a:ext>
              </a:extLst>
            </p:cNvPr>
            <p:cNvSpPr/>
            <p:nvPr/>
          </p:nvSpPr>
          <p:spPr>
            <a:xfrm>
              <a:off x="4439825" y="2915125"/>
              <a:ext cx="50625" cy="43325"/>
            </a:xfrm>
            <a:custGeom>
              <a:avLst/>
              <a:gdLst/>
              <a:ahLst/>
              <a:cxnLst/>
              <a:rect l="l" t="t" r="r" b="b"/>
              <a:pathLst>
                <a:path w="2025" h="1733" extrusionOk="0">
                  <a:moveTo>
                    <a:pt x="1163" y="0"/>
                  </a:moveTo>
                  <a:cubicBezTo>
                    <a:pt x="388" y="0"/>
                    <a:pt x="0" y="937"/>
                    <a:pt x="550" y="1475"/>
                  </a:cubicBezTo>
                  <a:cubicBezTo>
                    <a:pt x="728" y="1653"/>
                    <a:pt x="946" y="1733"/>
                    <a:pt x="1159" y="1733"/>
                  </a:cubicBezTo>
                  <a:cubicBezTo>
                    <a:pt x="1602" y="1733"/>
                    <a:pt x="2025" y="1386"/>
                    <a:pt x="2025" y="862"/>
                  </a:cubicBezTo>
                  <a:cubicBezTo>
                    <a:pt x="2025" y="388"/>
                    <a:pt x="1637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2158;p60">
              <a:extLst>
                <a:ext uri="{FF2B5EF4-FFF2-40B4-BE49-F238E27FC236}">
                  <a16:creationId xmlns:a16="http://schemas.microsoft.com/office/drawing/2014/main" id="{F9B9AF49-9B82-DE6A-4EAA-26D58689E105}"/>
                </a:ext>
              </a:extLst>
            </p:cNvPr>
            <p:cNvSpPr/>
            <p:nvPr/>
          </p:nvSpPr>
          <p:spPr>
            <a:xfrm>
              <a:off x="4454500" y="2926050"/>
              <a:ext cx="25025" cy="21500"/>
            </a:xfrm>
            <a:custGeom>
              <a:avLst/>
              <a:gdLst/>
              <a:ahLst/>
              <a:cxnLst/>
              <a:rect l="l" t="t" r="r" b="b"/>
              <a:pathLst>
                <a:path w="1001" h="860" extrusionOk="0">
                  <a:moveTo>
                    <a:pt x="576" y="1"/>
                  </a:moveTo>
                  <a:cubicBezTo>
                    <a:pt x="188" y="1"/>
                    <a:pt x="1" y="463"/>
                    <a:pt x="276" y="738"/>
                  </a:cubicBezTo>
                  <a:cubicBezTo>
                    <a:pt x="360" y="822"/>
                    <a:pt x="464" y="860"/>
                    <a:pt x="567" y="860"/>
                  </a:cubicBezTo>
                  <a:cubicBezTo>
                    <a:pt x="787" y="860"/>
                    <a:pt x="1000" y="689"/>
                    <a:pt x="1000" y="425"/>
                  </a:cubicBezTo>
                  <a:cubicBezTo>
                    <a:pt x="1000" y="188"/>
                    <a:pt x="813" y="1"/>
                    <a:pt x="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2159;p60">
              <a:extLst>
                <a:ext uri="{FF2B5EF4-FFF2-40B4-BE49-F238E27FC236}">
                  <a16:creationId xmlns:a16="http://schemas.microsoft.com/office/drawing/2014/main" id="{3C02DFC6-5737-4C5B-F2BA-CB523BCC3E48}"/>
                </a:ext>
              </a:extLst>
            </p:cNvPr>
            <p:cNvSpPr/>
            <p:nvPr/>
          </p:nvSpPr>
          <p:spPr>
            <a:xfrm>
              <a:off x="4347650" y="2826700"/>
              <a:ext cx="50650" cy="43350"/>
            </a:xfrm>
            <a:custGeom>
              <a:avLst/>
              <a:gdLst/>
              <a:ahLst/>
              <a:cxnLst/>
              <a:rect l="l" t="t" r="r" b="b"/>
              <a:pathLst>
                <a:path w="2026" h="1734" extrusionOk="0">
                  <a:moveTo>
                    <a:pt x="1163" y="1"/>
                  </a:moveTo>
                  <a:cubicBezTo>
                    <a:pt x="388" y="1"/>
                    <a:pt x="1" y="925"/>
                    <a:pt x="538" y="1475"/>
                  </a:cubicBezTo>
                  <a:cubicBezTo>
                    <a:pt x="716" y="1653"/>
                    <a:pt x="935" y="1733"/>
                    <a:pt x="1150" y="1733"/>
                  </a:cubicBezTo>
                  <a:cubicBezTo>
                    <a:pt x="1597" y="1733"/>
                    <a:pt x="2025" y="1386"/>
                    <a:pt x="2025" y="863"/>
                  </a:cubicBezTo>
                  <a:cubicBezTo>
                    <a:pt x="2025" y="388"/>
                    <a:pt x="1638" y="1"/>
                    <a:pt x="1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2160;p60">
              <a:extLst>
                <a:ext uri="{FF2B5EF4-FFF2-40B4-BE49-F238E27FC236}">
                  <a16:creationId xmlns:a16="http://schemas.microsoft.com/office/drawing/2014/main" id="{65E58756-4AC4-6FF0-421B-E5E428379FEA}"/>
                </a:ext>
              </a:extLst>
            </p:cNvPr>
            <p:cNvSpPr/>
            <p:nvPr/>
          </p:nvSpPr>
          <p:spPr>
            <a:xfrm>
              <a:off x="4362350" y="2837625"/>
              <a:ext cx="25000" cy="21425"/>
            </a:xfrm>
            <a:custGeom>
              <a:avLst/>
              <a:gdLst/>
              <a:ahLst/>
              <a:cxnLst/>
              <a:rect l="l" t="t" r="r" b="b"/>
              <a:pathLst>
                <a:path w="1000" h="857" extrusionOk="0">
                  <a:moveTo>
                    <a:pt x="575" y="1"/>
                  </a:moveTo>
                  <a:cubicBezTo>
                    <a:pt x="188" y="1"/>
                    <a:pt x="0" y="463"/>
                    <a:pt x="263" y="726"/>
                  </a:cubicBezTo>
                  <a:cubicBezTo>
                    <a:pt x="353" y="816"/>
                    <a:pt x="463" y="856"/>
                    <a:pt x="571" y="856"/>
                  </a:cubicBezTo>
                  <a:cubicBezTo>
                    <a:pt x="791" y="856"/>
                    <a:pt x="1000" y="686"/>
                    <a:pt x="1000" y="426"/>
                  </a:cubicBezTo>
                  <a:cubicBezTo>
                    <a:pt x="1000" y="188"/>
                    <a:pt x="800" y="1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2143;p60">
            <a:extLst>
              <a:ext uri="{FF2B5EF4-FFF2-40B4-BE49-F238E27FC236}">
                <a16:creationId xmlns:a16="http://schemas.microsoft.com/office/drawing/2014/main" id="{9E0ACDD5-11A7-72D8-14A0-E5967BA4CC96}"/>
              </a:ext>
            </a:extLst>
          </p:cNvPr>
          <p:cNvGrpSpPr/>
          <p:nvPr/>
        </p:nvGrpSpPr>
        <p:grpSpPr>
          <a:xfrm>
            <a:off x="7360752" y="3314430"/>
            <a:ext cx="685193" cy="623219"/>
            <a:chOff x="4217375" y="2535050"/>
            <a:chExt cx="611125" cy="555850"/>
          </a:xfrm>
        </p:grpSpPr>
        <p:sp>
          <p:nvSpPr>
            <p:cNvPr id="1034" name="Google Shape;2144;p60">
              <a:extLst>
                <a:ext uri="{FF2B5EF4-FFF2-40B4-BE49-F238E27FC236}">
                  <a16:creationId xmlns:a16="http://schemas.microsoft.com/office/drawing/2014/main" id="{443DF3E6-03A5-EA34-E017-6AAA1E7049C2}"/>
                </a:ext>
              </a:extLst>
            </p:cNvPr>
            <p:cNvSpPr/>
            <p:nvPr/>
          </p:nvSpPr>
          <p:spPr>
            <a:xfrm>
              <a:off x="4217375" y="2535050"/>
              <a:ext cx="611125" cy="555850"/>
            </a:xfrm>
            <a:custGeom>
              <a:avLst/>
              <a:gdLst/>
              <a:ahLst/>
              <a:cxnLst/>
              <a:rect l="l" t="t" r="r" b="b"/>
              <a:pathLst>
                <a:path w="24445" h="22234" extrusionOk="0">
                  <a:moveTo>
                    <a:pt x="12211" y="0"/>
                  </a:moveTo>
                  <a:cubicBezTo>
                    <a:pt x="7166" y="0"/>
                    <a:pt x="2601" y="3469"/>
                    <a:pt x="1400" y="8592"/>
                  </a:cubicBezTo>
                  <a:cubicBezTo>
                    <a:pt x="1" y="14566"/>
                    <a:pt x="3725" y="20539"/>
                    <a:pt x="9698" y="21939"/>
                  </a:cubicBezTo>
                  <a:cubicBezTo>
                    <a:pt x="10548" y="22138"/>
                    <a:pt x="11398" y="22233"/>
                    <a:pt x="12234" y="22233"/>
                  </a:cubicBezTo>
                  <a:cubicBezTo>
                    <a:pt x="17279" y="22233"/>
                    <a:pt x="21844" y="18765"/>
                    <a:pt x="23045" y="13641"/>
                  </a:cubicBezTo>
                  <a:cubicBezTo>
                    <a:pt x="24444" y="7668"/>
                    <a:pt x="20733" y="1694"/>
                    <a:pt x="14747" y="295"/>
                  </a:cubicBezTo>
                  <a:cubicBezTo>
                    <a:pt x="13897" y="96"/>
                    <a:pt x="13047" y="0"/>
                    <a:pt x="122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2145;p60">
              <a:extLst>
                <a:ext uri="{FF2B5EF4-FFF2-40B4-BE49-F238E27FC236}">
                  <a16:creationId xmlns:a16="http://schemas.microsoft.com/office/drawing/2014/main" id="{1FD1BABD-A7BB-CD37-A027-F92236694735}"/>
                </a:ext>
              </a:extLst>
            </p:cNvPr>
            <p:cNvSpPr/>
            <p:nvPr/>
          </p:nvSpPr>
          <p:spPr>
            <a:xfrm>
              <a:off x="4396700" y="2657675"/>
              <a:ext cx="63450" cy="63450"/>
            </a:xfrm>
            <a:custGeom>
              <a:avLst/>
              <a:gdLst/>
              <a:ahLst/>
              <a:cxnLst/>
              <a:rect l="l" t="t" r="r" b="b"/>
              <a:pathLst>
                <a:path w="2538" h="2538" extrusionOk="0">
                  <a:moveTo>
                    <a:pt x="1263" y="1"/>
                  </a:moveTo>
                  <a:cubicBezTo>
                    <a:pt x="563" y="1"/>
                    <a:pt x="1" y="563"/>
                    <a:pt x="1" y="1263"/>
                  </a:cubicBezTo>
                  <a:cubicBezTo>
                    <a:pt x="1" y="1963"/>
                    <a:pt x="563" y="2538"/>
                    <a:pt x="1263" y="2538"/>
                  </a:cubicBezTo>
                  <a:cubicBezTo>
                    <a:pt x="1975" y="2538"/>
                    <a:pt x="2538" y="1963"/>
                    <a:pt x="2538" y="1263"/>
                  </a:cubicBezTo>
                  <a:cubicBezTo>
                    <a:pt x="2538" y="563"/>
                    <a:pt x="1975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2146;p60">
              <a:extLst>
                <a:ext uri="{FF2B5EF4-FFF2-40B4-BE49-F238E27FC236}">
                  <a16:creationId xmlns:a16="http://schemas.microsoft.com/office/drawing/2014/main" id="{0CD8E174-C5E5-1B72-607F-216049E9E4DE}"/>
                </a:ext>
              </a:extLst>
            </p:cNvPr>
            <p:cNvSpPr/>
            <p:nvPr/>
          </p:nvSpPr>
          <p:spPr>
            <a:xfrm>
              <a:off x="4412650" y="2673625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25" y="0"/>
                  </a:moveTo>
                  <a:cubicBezTo>
                    <a:pt x="288" y="0"/>
                    <a:pt x="0" y="275"/>
                    <a:pt x="0" y="625"/>
                  </a:cubicBezTo>
                  <a:cubicBezTo>
                    <a:pt x="0" y="975"/>
                    <a:pt x="288" y="1262"/>
                    <a:pt x="625" y="1262"/>
                  </a:cubicBezTo>
                  <a:cubicBezTo>
                    <a:pt x="975" y="1262"/>
                    <a:pt x="1262" y="975"/>
                    <a:pt x="1262" y="625"/>
                  </a:cubicBezTo>
                  <a:cubicBezTo>
                    <a:pt x="1262" y="275"/>
                    <a:pt x="975" y="0"/>
                    <a:pt x="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2147;p60">
              <a:extLst>
                <a:ext uri="{FF2B5EF4-FFF2-40B4-BE49-F238E27FC236}">
                  <a16:creationId xmlns:a16="http://schemas.microsoft.com/office/drawing/2014/main" id="{27061EB6-D45F-F47C-43CB-8CE0CAB5DE12}"/>
                </a:ext>
              </a:extLst>
            </p:cNvPr>
            <p:cNvSpPr/>
            <p:nvPr/>
          </p:nvSpPr>
          <p:spPr>
            <a:xfrm>
              <a:off x="4442000" y="2816400"/>
              <a:ext cx="74400" cy="63750"/>
            </a:xfrm>
            <a:custGeom>
              <a:avLst/>
              <a:gdLst/>
              <a:ahLst/>
              <a:cxnLst/>
              <a:rect l="l" t="t" r="r" b="b"/>
              <a:pathLst>
                <a:path w="2976" h="2550" extrusionOk="0">
                  <a:moveTo>
                    <a:pt x="1700" y="0"/>
                  </a:moveTo>
                  <a:cubicBezTo>
                    <a:pt x="576" y="0"/>
                    <a:pt x="1" y="1375"/>
                    <a:pt x="801" y="2175"/>
                  </a:cubicBezTo>
                  <a:cubicBezTo>
                    <a:pt x="1060" y="2434"/>
                    <a:pt x="1379" y="2550"/>
                    <a:pt x="1692" y="2550"/>
                  </a:cubicBezTo>
                  <a:cubicBezTo>
                    <a:pt x="2347" y="2550"/>
                    <a:pt x="2975" y="2044"/>
                    <a:pt x="2975" y="1275"/>
                  </a:cubicBezTo>
                  <a:cubicBezTo>
                    <a:pt x="2975" y="575"/>
                    <a:pt x="2400" y="0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2148;p60">
              <a:extLst>
                <a:ext uri="{FF2B5EF4-FFF2-40B4-BE49-F238E27FC236}">
                  <a16:creationId xmlns:a16="http://schemas.microsoft.com/office/drawing/2014/main" id="{53EDABD5-4490-F243-ADAC-7B4E3B126E87}"/>
                </a:ext>
              </a:extLst>
            </p:cNvPr>
            <p:cNvSpPr/>
            <p:nvPr/>
          </p:nvSpPr>
          <p:spPr>
            <a:xfrm>
              <a:off x="4463875" y="2832650"/>
              <a:ext cx="36575" cy="31300"/>
            </a:xfrm>
            <a:custGeom>
              <a:avLst/>
              <a:gdLst/>
              <a:ahLst/>
              <a:cxnLst/>
              <a:rect l="l" t="t" r="r" b="b"/>
              <a:pathLst>
                <a:path w="1463" h="1252" extrusionOk="0">
                  <a:moveTo>
                    <a:pt x="838" y="0"/>
                  </a:moveTo>
                  <a:cubicBezTo>
                    <a:pt x="276" y="0"/>
                    <a:pt x="1" y="675"/>
                    <a:pt x="388" y="1062"/>
                  </a:cubicBezTo>
                  <a:cubicBezTo>
                    <a:pt x="519" y="1193"/>
                    <a:pt x="679" y="1252"/>
                    <a:pt x="835" y="1252"/>
                  </a:cubicBezTo>
                  <a:cubicBezTo>
                    <a:pt x="1157" y="1252"/>
                    <a:pt x="1463" y="1003"/>
                    <a:pt x="1463" y="625"/>
                  </a:cubicBezTo>
                  <a:cubicBezTo>
                    <a:pt x="1463" y="287"/>
                    <a:pt x="1175" y="0"/>
                    <a:pt x="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2149;p60">
              <a:extLst>
                <a:ext uri="{FF2B5EF4-FFF2-40B4-BE49-F238E27FC236}">
                  <a16:creationId xmlns:a16="http://schemas.microsoft.com/office/drawing/2014/main" id="{738182FB-6C0A-78E2-BDCD-1D39E32207C1}"/>
                </a:ext>
              </a:extLst>
            </p:cNvPr>
            <p:cNvSpPr/>
            <p:nvPr/>
          </p:nvSpPr>
          <p:spPr>
            <a:xfrm>
              <a:off x="4606650" y="2709850"/>
              <a:ext cx="74375" cy="63450"/>
            </a:xfrm>
            <a:custGeom>
              <a:avLst/>
              <a:gdLst/>
              <a:ahLst/>
              <a:cxnLst/>
              <a:rect l="l" t="t" r="r" b="b"/>
              <a:pathLst>
                <a:path w="2975" h="2538" extrusionOk="0">
                  <a:moveTo>
                    <a:pt x="1700" y="1"/>
                  </a:moveTo>
                  <a:cubicBezTo>
                    <a:pt x="575" y="1"/>
                    <a:pt x="1" y="1363"/>
                    <a:pt x="800" y="2163"/>
                  </a:cubicBezTo>
                  <a:cubicBezTo>
                    <a:pt x="1059" y="2422"/>
                    <a:pt x="1379" y="2538"/>
                    <a:pt x="1692" y="2538"/>
                  </a:cubicBezTo>
                  <a:cubicBezTo>
                    <a:pt x="2346" y="2538"/>
                    <a:pt x="2975" y="2032"/>
                    <a:pt x="2975" y="1263"/>
                  </a:cubicBezTo>
                  <a:cubicBezTo>
                    <a:pt x="2975" y="563"/>
                    <a:pt x="2400" y="1"/>
                    <a:pt x="1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2150;p60">
              <a:extLst>
                <a:ext uri="{FF2B5EF4-FFF2-40B4-BE49-F238E27FC236}">
                  <a16:creationId xmlns:a16="http://schemas.microsoft.com/office/drawing/2014/main" id="{863B0C39-10FE-E396-C9C0-FAD730E9D4AA}"/>
                </a:ext>
              </a:extLst>
            </p:cNvPr>
            <p:cNvSpPr/>
            <p:nvPr/>
          </p:nvSpPr>
          <p:spPr>
            <a:xfrm>
              <a:off x="4633525" y="2725800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25" y="0"/>
                  </a:moveTo>
                  <a:cubicBezTo>
                    <a:pt x="275" y="0"/>
                    <a:pt x="0" y="288"/>
                    <a:pt x="0" y="637"/>
                  </a:cubicBezTo>
                  <a:cubicBezTo>
                    <a:pt x="0" y="975"/>
                    <a:pt x="275" y="1262"/>
                    <a:pt x="625" y="1262"/>
                  </a:cubicBezTo>
                  <a:cubicBezTo>
                    <a:pt x="975" y="1262"/>
                    <a:pt x="1263" y="975"/>
                    <a:pt x="1263" y="637"/>
                  </a:cubicBezTo>
                  <a:cubicBezTo>
                    <a:pt x="1263" y="288"/>
                    <a:pt x="975" y="0"/>
                    <a:pt x="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2151;p60">
              <a:extLst>
                <a:ext uri="{FF2B5EF4-FFF2-40B4-BE49-F238E27FC236}">
                  <a16:creationId xmlns:a16="http://schemas.microsoft.com/office/drawing/2014/main" id="{6ACD7B1F-A330-6EBA-36EF-6482885C0C0D}"/>
                </a:ext>
              </a:extLst>
            </p:cNvPr>
            <p:cNvSpPr/>
            <p:nvPr/>
          </p:nvSpPr>
          <p:spPr>
            <a:xfrm>
              <a:off x="4542600" y="2905125"/>
              <a:ext cx="74400" cy="63450"/>
            </a:xfrm>
            <a:custGeom>
              <a:avLst/>
              <a:gdLst/>
              <a:ahLst/>
              <a:cxnLst/>
              <a:rect l="l" t="t" r="r" b="b"/>
              <a:pathLst>
                <a:path w="2976" h="2538" extrusionOk="0">
                  <a:moveTo>
                    <a:pt x="1700" y="0"/>
                  </a:moveTo>
                  <a:cubicBezTo>
                    <a:pt x="563" y="0"/>
                    <a:pt x="1" y="1362"/>
                    <a:pt x="801" y="2162"/>
                  </a:cubicBezTo>
                  <a:cubicBezTo>
                    <a:pt x="1060" y="2421"/>
                    <a:pt x="1379" y="2537"/>
                    <a:pt x="1692" y="2537"/>
                  </a:cubicBezTo>
                  <a:cubicBezTo>
                    <a:pt x="2347" y="2537"/>
                    <a:pt x="2975" y="2031"/>
                    <a:pt x="2975" y="1262"/>
                  </a:cubicBezTo>
                  <a:cubicBezTo>
                    <a:pt x="2975" y="563"/>
                    <a:pt x="2400" y="0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2152;p60">
              <a:extLst>
                <a:ext uri="{FF2B5EF4-FFF2-40B4-BE49-F238E27FC236}">
                  <a16:creationId xmlns:a16="http://schemas.microsoft.com/office/drawing/2014/main" id="{A54D3E29-6895-B342-340F-2166F4C3DB6C}"/>
                </a:ext>
              </a:extLst>
            </p:cNvPr>
            <p:cNvSpPr/>
            <p:nvPr/>
          </p:nvSpPr>
          <p:spPr>
            <a:xfrm>
              <a:off x="4564175" y="2921050"/>
              <a:ext cx="36575" cy="31425"/>
            </a:xfrm>
            <a:custGeom>
              <a:avLst/>
              <a:gdLst/>
              <a:ahLst/>
              <a:cxnLst/>
              <a:rect l="l" t="t" r="r" b="b"/>
              <a:pathLst>
                <a:path w="1463" h="1257" extrusionOk="0">
                  <a:moveTo>
                    <a:pt x="837" y="1"/>
                  </a:moveTo>
                  <a:cubicBezTo>
                    <a:pt x="288" y="1"/>
                    <a:pt x="0" y="675"/>
                    <a:pt x="400" y="1075"/>
                  </a:cubicBezTo>
                  <a:cubicBezTo>
                    <a:pt x="525" y="1200"/>
                    <a:pt x="679" y="1256"/>
                    <a:pt x="831" y="1256"/>
                  </a:cubicBezTo>
                  <a:cubicBezTo>
                    <a:pt x="1152" y="1256"/>
                    <a:pt x="1462" y="1007"/>
                    <a:pt x="1462" y="625"/>
                  </a:cubicBezTo>
                  <a:cubicBezTo>
                    <a:pt x="1462" y="288"/>
                    <a:pt x="1187" y="1"/>
                    <a:pt x="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153;p60">
              <a:extLst>
                <a:ext uri="{FF2B5EF4-FFF2-40B4-BE49-F238E27FC236}">
                  <a16:creationId xmlns:a16="http://schemas.microsoft.com/office/drawing/2014/main" id="{A15F6D39-689A-45E0-FB7B-CB5A73C47DFA}"/>
                </a:ext>
              </a:extLst>
            </p:cNvPr>
            <p:cNvSpPr/>
            <p:nvPr/>
          </p:nvSpPr>
          <p:spPr>
            <a:xfrm>
              <a:off x="4487300" y="2720800"/>
              <a:ext cx="50650" cy="43450"/>
            </a:xfrm>
            <a:custGeom>
              <a:avLst/>
              <a:gdLst/>
              <a:ahLst/>
              <a:cxnLst/>
              <a:rect l="l" t="t" r="r" b="b"/>
              <a:pathLst>
                <a:path w="2026" h="1738" extrusionOk="0">
                  <a:moveTo>
                    <a:pt x="1163" y="0"/>
                  </a:moveTo>
                  <a:cubicBezTo>
                    <a:pt x="388" y="0"/>
                    <a:pt x="1" y="937"/>
                    <a:pt x="551" y="1487"/>
                  </a:cubicBezTo>
                  <a:cubicBezTo>
                    <a:pt x="727" y="1660"/>
                    <a:pt x="943" y="1737"/>
                    <a:pt x="1154" y="1737"/>
                  </a:cubicBezTo>
                  <a:cubicBezTo>
                    <a:pt x="1599" y="1737"/>
                    <a:pt x="2025" y="1392"/>
                    <a:pt x="2025" y="875"/>
                  </a:cubicBezTo>
                  <a:cubicBezTo>
                    <a:pt x="2025" y="388"/>
                    <a:pt x="1638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2154;p60">
              <a:extLst>
                <a:ext uri="{FF2B5EF4-FFF2-40B4-BE49-F238E27FC236}">
                  <a16:creationId xmlns:a16="http://schemas.microsoft.com/office/drawing/2014/main" id="{146D35BE-DBA2-139B-DDD2-180AB10DBD4B}"/>
                </a:ext>
              </a:extLst>
            </p:cNvPr>
            <p:cNvSpPr/>
            <p:nvPr/>
          </p:nvSpPr>
          <p:spPr>
            <a:xfrm>
              <a:off x="4502000" y="2731725"/>
              <a:ext cx="25000" cy="21650"/>
            </a:xfrm>
            <a:custGeom>
              <a:avLst/>
              <a:gdLst/>
              <a:ahLst/>
              <a:cxnLst/>
              <a:rect l="l" t="t" r="r" b="b"/>
              <a:pathLst>
                <a:path w="1000" h="866" extrusionOk="0">
                  <a:moveTo>
                    <a:pt x="575" y="1"/>
                  </a:moveTo>
                  <a:cubicBezTo>
                    <a:pt x="188" y="1"/>
                    <a:pt x="0" y="463"/>
                    <a:pt x="275" y="738"/>
                  </a:cubicBezTo>
                  <a:cubicBezTo>
                    <a:pt x="360" y="826"/>
                    <a:pt x="465" y="866"/>
                    <a:pt x="569" y="866"/>
                  </a:cubicBezTo>
                  <a:cubicBezTo>
                    <a:pt x="788" y="866"/>
                    <a:pt x="1000" y="692"/>
                    <a:pt x="1000" y="438"/>
                  </a:cubicBezTo>
                  <a:cubicBezTo>
                    <a:pt x="1000" y="201"/>
                    <a:pt x="813" y="1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2155;p60">
              <a:extLst>
                <a:ext uri="{FF2B5EF4-FFF2-40B4-BE49-F238E27FC236}">
                  <a16:creationId xmlns:a16="http://schemas.microsoft.com/office/drawing/2014/main" id="{949A6331-6CF7-8F7D-2728-394191B4197B}"/>
                </a:ext>
              </a:extLst>
            </p:cNvPr>
            <p:cNvSpPr/>
            <p:nvPr/>
          </p:nvSpPr>
          <p:spPr>
            <a:xfrm>
              <a:off x="4570100" y="2794825"/>
              <a:ext cx="50950" cy="43350"/>
            </a:xfrm>
            <a:custGeom>
              <a:avLst/>
              <a:gdLst/>
              <a:ahLst/>
              <a:cxnLst/>
              <a:rect l="l" t="t" r="r" b="b"/>
              <a:pathLst>
                <a:path w="2038" h="1734" extrusionOk="0">
                  <a:moveTo>
                    <a:pt x="1163" y="1"/>
                  </a:moveTo>
                  <a:cubicBezTo>
                    <a:pt x="388" y="1"/>
                    <a:pt x="1" y="938"/>
                    <a:pt x="550" y="1476"/>
                  </a:cubicBezTo>
                  <a:cubicBezTo>
                    <a:pt x="729" y="1654"/>
                    <a:pt x="948" y="1734"/>
                    <a:pt x="1162" y="1734"/>
                  </a:cubicBezTo>
                  <a:cubicBezTo>
                    <a:pt x="1609" y="1734"/>
                    <a:pt x="2037" y="1387"/>
                    <a:pt x="2037" y="863"/>
                  </a:cubicBezTo>
                  <a:cubicBezTo>
                    <a:pt x="2037" y="388"/>
                    <a:pt x="1638" y="1"/>
                    <a:pt x="1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56;p60">
              <a:extLst>
                <a:ext uri="{FF2B5EF4-FFF2-40B4-BE49-F238E27FC236}">
                  <a16:creationId xmlns:a16="http://schemas.microsoft.com/office/drawing/2014/main" id="{F3BF0320-EC58-9659-5A17-C84290F78E5A}"/>
                </a:ext>
              </a:extLst>
            </p:cNvPr>
            <p:cNvSpPr/>
            <p:nvPr/>
          </p:nvSpPr>
          <p:spPr>
            <a:xfrm>
              <a:off x="4584775" y="2805775"/>
              <a:ext cx="25350" cy="21500"/>
            </a:xfrm>
            <a:custGeom>
              <a:avLst/>
              <a:gdLst/>
              <a:ahLst/>
              <a:cxnLst/>
              <a:rect l="l" t="t" r="r" b="b"/>
              <a:pathLst>
                <a:path w="1014" h="860" extrusionOk="0">
                  <a:moveTo>
                    <a:pt x="576" y="0"/>
                  </a:moveTo>
                  <a:cubicBezTo>
                    <a:pt x="188" y="0"/>
                    <a:pt x="1" y="463"/>
                    <a:pt x="276" y="738"/>
                  </a:cubicBezTo>
                  <a:cubicBezTo>
                    <a:pt x="364" y="822"/>
                    <a:pt x="471" y="860"/>
                    <a:pt x="576" y="860"/>
                  </a:cubicBezTo>
                  <a:cubicBezTo>
                    <a:pt x="799" y="860"/>
                    <a:pt x="1013" y="689"/>
                    <a:pt x="1013" y="425"/>
                  </a:cubicBezTo>
                  <a:cubicBezTo>
                    <a:pt x="1001" y="188"/>
                    <a:pt x="813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157;p60">
              <a:extLst>
                <a:ext uri="{FF2B5EF4-FFF2-40B4-BE49-F238E27FC236}">
                  <a16:creationId xmlns:a16="http://schemas.microsoft.com/office/drawing/2014/main" id="{4BC38B70-819A-516C-906B-439AB2A66294}"/>
                </a:ext>
              </a:extLst>
            </p:cNvPr>
            <p:cNvSpPr/>
            <p:nvPr/>
          </p:nvSpPr>
          <p:spPr>
            <a:xfrm>
              <a:off x="4439825" y="2915125"/>
              <a:ext cx="50625" cy="43325"/>
            </a:xfrm>
            <a:custGeom>
              <a:avLst/>
              <a:gdLst/>
              <a:ahLst/>
              <a:cxnLst/>
              <a:rect l="l" t="t" r="r" b="b"/>
              <a:pathLst>
                <a:path w="2025" h="1733" extrusionOk="0">
                  <a:moveTo>
                    <a:pt x="1163" y="0"/>
                  </a:moveTo>
                  <a:cubicBezTo>
                    <a:pt x="388" y="0"/>
                    <a:pt x="0" y="937"/>
                    <a:pt x="550" y="1475"/>
                  </a:cubicBezTo>
                  <a:cubicBezTo>
                    <a:pt x="728" y="1653"/>
                    <a:pt x="946" y="1733"/>
                    <a:pt x="1159" y="1733"/>
                  </a:cubicBezTo>
                  <a:cubicBezTo>
                    <a:pt x="1602" y="1733"/>
                    <a:pt x="2025" y="1386"/>
                    <a:pt x="2025" y="862"/>
                  </a:cubicBezTo>
                  <a:cubicBezTo>
                    <a:pt x="2025" y="388"/>
                    <a:pt x="1637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158;p60">
              <a:extLst>
                <a:ext uri="{FF2B5EF4-FFF2-40B4-BE49-F238E27FC236}">
                  <a16:creationId xmlns:a16="http://schemas.microsoft.com/office/drawing/2014/main" id="{E62513FF-EAB3-9B87-4A57-1C400600DA58}"/>
                </a:ext>
              </a:extLst>
            </p:cNvPr>
            <p:cNvSpPr/>
            <p:nvPr/>
          </p:nvSpPr>
          <p:spPr>
            <a:xfrm>
              <a:off x="4454500" y="2926050"/>
              <a:ext cx="25025" cy="21500"/>
            </a:xfrm>
            <a:custGeom>
              <a:avLst/>
              <a:gdLst/>
              <a:ahLst/>
              <a:cxnLst/>
              <a:rect l="l" t="t" r="r" b="b"/>
              <a:pathLst>
                <a:path w="1001" h="860" extrusionOk="0">
                  <a:moveTo>
                    <a:pt x="576" y="1"/>
                  </a:moveTo>
                  <a:cubicBezTo>
                    <a:pt x="188" y="1"/>
                    <a:pt x="1" y="463"/>
                    <a:pt x="276" y="738"/>
                  </a:cubicBezTo>
                  <a:cubicBezTo>
                    <a:pt x="360" y="822"/>
                    <a:pt x="464" y="860"/>
                    <a:pt x="567" y="860"/>
                  </a:cubicBezTo>
                  <a:cubicBezTo>
                    <a:pt x="787" y="860"/>
                    <a:pt x="1000" y="689"/>
                    <a:pt x="1000" y="425"/>
                  </a:cubicBezTo>
                  <a:cubicBezTo>
                    <a:pt x="1000" y="188"/>
                    <a:pt x="813" y="1"/>
                    <a:pt x="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159;p60">
              <a:extLst>
                <a:ext uri="{FF2B5EF4-FFF2-40B4-BE49-F238E27FC236}">
                  <a16:creationId xmlns:a16="http://schemas.microsoft.com/office/drawing/2014/main" id="{AFBED2D1-CA08-F003-8D24-DD691CF8E223}"/>
                </a:ext>
              </a:extLst>
            </p:cNvPr>
            <p:cNvSpPr/>
            <p:nvPr/>
          </p:nvSpPr>
          <p:spPr>
            <a:xfrm>
              <a:off x="4347650" y="2826700"/>
              <a:ext cx="50650" cy="43350"/>
            </a:xfrm>
            <a:custGeom>
              <a:avLst/>
              <a:gdLst/>
              <a:ahLst/>
              <a:cxnLst/>
              <a:rect l="l" t="t" r="r" b="b"/>
              <a:pathLst>
                <a:path w="2026" h="1734" extrusionOk="0">
                  <a:moveTo>
                    <a:pt x="1163" y="1"/>
                  </a:moveTo>
                  <a:cubicBezTo>
                    <a:pt x="388" y="1"/>
                    <a:pt x="1" y="925"/>
                    <a:pt x="538" y="1475"/>
                  </a:cubicBezTo>
                  <a:cubicBezTo>
                    <a:pt x="716" y="1653"/>
                    <a:pt x="935" y="1733"/>
                    <a:pt x="1150" y="1733"/>
                  </a:cubicBezTo>
                  <a:cubicBezTo>
                    <a:pt x="1597" y="1733"/>
                    <a:pt x="2025" y="1386"/>
                    <a:pt x="2025" y="863"/>
                  </a:cubicBezTo>
                  <a:cubicBezTo>
                    <a:pt x="2025" y="388"/>
                    <a:pt x="1638" y="1"/>
                    <a:pt x="1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160;p60">
              <a:extLst>
                <a:ext uri="{FF2B5EF4-FFF2-40B4-BE49-F238E27FC236}">
                  <a16:creationId xmlns:a16="http://schemas.microsoft.com/office/drawing/2014/main" id="{41E8B2DD-B843-D046-4E80-84FE99BAB5BB}"/>
                </a:ext>
              </a:extLst>
            </p:cNvPr>
            <p:cNvSpPr/>
            <p:nvPr/>
          </p:nvSpPr>
          <p:spPr>
            <a:xfrm>
              <a:off x="4362350" y="2837625"/>
              <a:ext cx="25000" cy="21425"/>
            </a:xfrm>
            <a:custGeom>
              <a:avLst/>
              <a:gdLst/>
              <a:ahLst/>
              <a:cxnLst/>
              <a:rect l="l" t="t" r="r" b="b"/>
              <a:pathLst>
                <a:path w="1000" h="857" extrusionOk="0">
                  <a:moveTo>
                    <a:pt x="575" y="1"/>
                  </a:moveTo>
                  <a:cubicBezTo>
                    <a:pt x="188" y="1"/>
                    <a:pt x="0" y="463"/>
                    <a:pt x="263" y="726"/>
                  </a:cubicBezTo>
                  <a:cubicBezTo>
                    <a:pt x="353" y="816"/>
                    <a:pt x="463" y="856"/>
                    <a:pt x="571" y="856"/>
                  </a:cubicBezTo>
                  <a:cubicBezTo>
                    <a:pt x="791" y="856"/>
                    <a:pt x="1000" y="686"/>
                    <a:pt x="1000" y="426"/>
                  </a:cubicBezTo>
                  <a:cubicBezTo>
                    <a:pt x="1000" y="188"/>
                    <a:pt x="800" y="1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881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40"/>
          <p:cNvSpPr txBox="1">
            <a:spLocks noGrp="1"/>
          </p:cNvSpPr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Level_1 </a:t>
            </a:r>
            <a:endParaRPr dirty="0"/>
          </a:p>
        </p:txBody>
      </p:sp>
      <p:sp>
        <p:nvSpPr>
          <p:cNvPr id="1050" name="Google Shape;1050;p40"/>
          <p:cNvSpPr/>
          <p:nvPr/>
        </p:nvSpPr>
        <p:spPr>
          <a:xfrm rot="5400000">
            <a:off x="717963" y="647538"/>
            <a:ext cx="260100" cy="225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40"/>
          <p:cNvSpPr/>
          <p:nvPr/>
        </p:nvSpPr>
        <p:spPr>
          <a:xfrm rot="5400000">
            <a:off x="8181438" y="647538"/>
            <a:ext cx="260100" cy="225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6FC2A9-7F89-B9D3-4B99-CBC69FCD0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209" y="1212888"/>
            <a:ext cx="4203581" cy="3484002"/>
          </a:xfrm>
          <a:prstGeom prst="rect">
            <a:avLst/>
          </a:prstGeom>
        </p:spPr>
      </p:pic>
      <p:grpSp>
        <p:nvGrpSpPr>
          <p:cNvPr id="4" name="Google Shape;970;p39">
            <a:extLst>
              <a:ext uri="{FF2B5EF4-FFF2-40B4-BE49-F238E27FC236}">
                <a16:creationId xmlns:a16="http://schemas.microsoft.com/office/drawing/2014/main" id="{A2A892A6-0142-1A26-FE70-2EACE40CEF79}"/>
              </a:ext>
            </a:extLst>
          </p:cNvPr>
          <p:cNvGrpSpPr/>
          <p:nvPr/>
        </p:nvGrpSpPr>
        <p:grpSpPr>
          <a:xfrm>
            <a:off x="1167473" y="3213547"/>
            <a:ext cx="683792" cy="622995"/>
            <a:chOff x="4218000" y="884950"/>
            <a:chExt cx="609875" cy="555650"/>
          </a:xfrm>
        </p:grpSpPr>
        <p:sp>
          <p:nvSpPr>
            <p:cNvPr id="6" name="Google Shape;971;p39">
              <a:extLst>
                <a:ext uri="{FF2B5EF4-FFF2-40B4-BE49-F238E27FC236}">
                  <a16:creationId xmlns:a16="http://schemas.microsoft.com/office/drawing/2014/main" id="{1546CD79-2DE0-7F49-3163-D50F0B4B795E}"/>
                </a:ext>
              </a:extLst>
            </p:cNvPr>
            <p:cNvSpPr/>
            <p:nvPr/>
          </p:nvSpPr>
          <p:spPr>
            <a:xfrm>
              <a:off x="4218000" y="884950"/>
              <a:ext cx="609875" cy="555650"/>
            </a:xfrm>
            <a:custGeom>
              <a:avLst/>
              <a:gdLst/>
              <a:ahLst/>
              <a:cxnLst/>
              <a:rect l="l" t="t" r="r" b="b"/>
              <a:pathLst>
                <a:path w="24395" h="22226" extrusionOk="0">
                  <a:moveTo>
                    <a:pt x="12202" y="1"/>
                  </a:moveTo>
                  <a:cubicBezTo>
                    <a:pt x="9358" y="1"/>
                    <a:pt x="6512" y="1085"/>
                    <a:pt x="4337" y="3253"/>
                  </a:cubicBezTo>
                  <a:cubicBezTo>
                    <a:pt x="1" y="7589"/>
                    <a:pt x="1" y="14625"/>
                    <a:pt x="4337" y="18974"/>
                  </a:cubicBezTo>
                  <a:cubicBezTo>
                    <a:pt x="6512" y="21142"/>
                    <a:pt x="9358" y="22226"/>
                    <a:pt x="12202" y="22226"/>
                  </a:cubicBezTo>
                  <a:cubicBezTo>
                    <a:pt x="15047" y="22226"/>
                    <a:pt x="17890" y="21142"/>
                    <a:pt x="20058" y="18974"/>
                  </a:cubicBezTo>
                  <a:cubicBezTo>
                    <a:pt x="24394" y="14625"/>
                    <a:pt x="24394" y="7589"/>
                    <a:pt x="20058" y="3253"/>
                  </a:cubicBezTo>
                  <a:cubicBezTo>
                    <a:pt x="17890" y="1085"/>
                    <a:pt x="15047" y="1"/>
                    <a:pt x="12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72;p39">
              <a:extLst>
                <a:ext uri="{FF2B5EF4-FFF2-40B4-BE49-F238E27FC236}">
                  <a16:creationId xmlns:a16="http://schemas.microsoft.com/office/drawing/2014/main" id="{9B9765F6-D867-0D80-D038-C58D0C28AED6}"/>
                </a:ext>
              </a:extLst>
            </p:cNvPr>
            <p:cNvSpPr/>
            <p:nvPr/>
          </p:nvSpPr>
          <p:spPr>
            <a:xfrm>
              <a:off x="4398275" y="1069350"/>
              <a:ext cx="41250" cy="40950"/>
            </a:xfrm>
            <a:custGeom>
              <a:avLst/>
              <a:gdLst/>
              <a:ahLst/>
              <a:cxnLst/>
              <a:rect l="l" t="t" r="r" b="b"/>
              <a:pathLst>
                <a:path w="1650" h="1638" extrusionOk="0">
                  <a:moveTo>
                    <a:pt x="825" y="1"/>
                  </a:moveTo>
                  <a:cubicBezTo>
                    <a:pt x="375" y="1"/>
                    <a:pt x="0" y="376"/>
                    <a:pt x="0" y="826"/>
                  </a:cubicBezTo>
                  <a:cubicBezTo>
                    <a:pt x="0" y="1275"/>
                    <a:pt x="375" y="1638"/>
                    <a:pt x="825" y="1638"/>
                  </a:cubicBezTo>
                  <a:cubicBezTo>
                    <a:pt x="1275" y="1638"/>
                    <a:pt x="1650" y="1275"/>
                    <a:pt x="1650" y="826"/>
                  </a:cubicBezTo>
                  <a:cubicBezTo>
                    <a:pt x="1650" y="376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73;p39">
              <a:extLst>
                <a:ext uri="{FF2B5EF4-FFF2-40B4-BE49-F238E27FC236}">
                  <a16:creationId xmlns:a16="http://schemas.microsoft.com/office/drawing/2014/main" id="{C51CE69C-ADDD-BB63-F383-B4B4EA4AE223}"/>
                </a:ext>
              </a:extLst>
            </p:cNvPr>
            <p:cNvSpPr/>
            <p:nvPr/>
          </p:nvSpPr>
          <p:spPr>
            <a:xfrm>
              <a:off x="4405150" y="1079675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50" y="0"/>
                  </a:moveTo>
                  <a:cubicBezTo>
                    <a:pt x="188" y="0"/>
                    <a:pt x="0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4;p39">
              <a:extLst>
                <a:ext uri="{FF2B5EF4-FFF2-40B4-BE49-F238E27FC236}">
                  <a16:creationId xmlns:a16="http://schemas.microsoft.com/office/drawing/2014/main" id="{CCA1A783-8E2D-FE94-29D7-E897BB07329A}"/>
                </a:ext>
              </a:extLst>
            </p:cNvPr>
            <p:cNvSpPr/>
            <p:nvPr/>
          </p:nvSpPr>
          <p:spPr>
            <a:xfrm>
              <a:off x="4487625" y="1178700"/>
              <a:ext cx="41250" cy="40950"/>
            </a:xfrm>
            <a:custGeom>
              <a:avLst/>
              <a:gdLst/>
              <a:ahLst/>
              <a:cxnLst/>
              <a:rect l="l" t="t" r="r" b="b"/>
              <a:pathLst>
                <a:path w="1650" h="1638" extrusionOk="0">
                  <a:moveTo>
                    <a:pt x="825" y="1"/>
                  </a:moveTo>
                  <a:cubicBezTo>
                    <a:pt x="375" y="1"/>
                    <a:pt x="0" y="363"/>
                    <a:pt x="0" y="813"/>
                  </a:cubicBezTo>
                  <a:cubicBezTo>
                    <a:pt x="0" y="1275"/>
                    <a:pt x="375" y="1638"/>
                    <a:pt x="825" y="1638"/>
                  </a:cubicBezTo>
                  <a:cubicBezTo>
                    <a:pt x="1275" y="1638"/>
                    <a:pt x="1650" y="1275"/>
                    <a:pt x="1650" y="813"/>
                  </a:cubicBezTo>
                  <a:cubicBezTo>
                    <a:pt x="1650" y="363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5;p39">
              <a:extLst>
                <a:ext uri="{FF2B5EF4-FFF2-40B4-BE49-F238E27FC236}">
                  <a16:creationId xmlns:a16="http://schemas.microsoft.com/office/drawing/2014/main" id="{A1D16740-98A5-2002-FCBB-732CFB205343}"/>
                </a:ext>
              </a:extLst>
            </p:cNvPr>
            <p:cNvSpPr/>
            <p:nvPr/>
          </p:nvSpPr>
          <p:spPr>
            <a:xfrm>
              <a:off x="4497925" y="1189025"/>
              <a:ext cx="20350" cy="20325"/>
            </a:xfrm>
            <a:custGeom>
              <a:avLst/>
              <a:gdLst/>
              <a:ahLst/>
              <a:cxnLst/>
              <a:rect l="l" t="t" r="r" b="b"/>
              <a:pathLst>
                <a:path w="814" h="813" extrusionOk="0">
                  <a:moveTo>
                    <a:pt x="413" y="0"/>
                  </a:moveTo>
                  <a:cubicBezTo>
                    <a:pt x="188" y="0"/>
                    <a:pt x="1" y="187"/>
                    <a:pt x="1" y="400"/>
                  </a:cubicBezTo>
                  <a:cubicBezTo>
                    <a:pt x="1" y="625"/>
                    <a:pt x="188" y="812"/>
                    <a:pt x="413" y="812"/>
                  </a:cubicBezTo>
                  <a:cubicBezTo>
                    <a:pt x="638" y="812"/>
                    <a:pt x="813" y="625"/>
                    <a:pt x="813" y="400"/>
                  </a:cubicBezTo>
                  <a:cubicBezTo>
                    <a:pt x="813" y="187"/>
                    <a:pt x="638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76;p39">
              <a:extLst>
                <a:ext uri="{FF2B5EF4-FFF2-40B4-BE49-F238E27FC236}">
                  <a16:creationId xmlns:a16="http://schemas.microsoft.com/office/drawing/2014/main" id="{A588F7CE-3210-8F10-FE4C-C70E46E7496D}"/>
                </a:ext>
              </a:extLst>
            </p:cNvPr>
            <p:cNvSpPr/>
            <p:nvPr/>
          </p:nvSpPr>
          <p:spPr>
            <a:xfrm>
              <a:off x="4521675" y="1079675"/>
              <a:ext cx="48150" cy="41000"/>
            </a:xfrm>
            <a:custGeom>
              <a:avLst/>
              <a:gdLst/>
              <a:ahLst/>
              <a:cxnLst/>
              <a:rect l="l" t="t" r="r" b="b"/>
              <a:pathLst>
                <a:path w="1926" h="1640" extrusionOk="0">
                  <a:moveTo>
                    <a:pt x="1100" y="0"/>
                  </a:moveTo>
                  <a:cubicBezTo>
                    <a:pt x="375" y="0"/>
                    <a:pt x="1" y="875"/>
                    <a:pt x="525" y="1400"/>
                  </a:cubicBezTo>
                  <a:cubicBezTo>
                    <a:pt x="691" y="1565"/>
                    <a:pt x="895" y="1639"/>
                    <a:pt x="1096" y="1639"/>
                  </a:cubicBezTo>
                  <a:cubicBezTo>
                    <a:pt x="1518" y="1639"/>
                    <a:pt x="1925" y="1312"/>
                    <a:pt x="1925" y="812"/>
                  </a:cubicBezTo>
                  <a:cubicBezTo>
                    <a:pt x="1925" y="363"/>
                    <a:pt x="1550" y="0"/>
                    <a:pt x="1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77;p39">
              <a:extLst>
                <a:ext uri="{FF2B5EF4-FFF2-40B4-BE49-F238E27FC236}">
                  <a16:creationId xmlns:a16="http://schemas.microsoft.com/office/drawing/2014/main" id="{B8072C8B-0580-EA88-48FB-CAB1D20D4E95}"/>
                </a:ext>
              </a:extLst>
            </p:cNvPr>
            <p:cNvSpPr/>
            <p:nvPr/>
          </p:nvSpPr>
          <p:spPr>
            <a:xfrm>
              <a:off x="4535725" y="1089975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38" y="1"/>
                  </a:moveTo>
                  <a:cubicBezTo>
                    <a:pt x="176" y="1"/>
                    <a:pt x="1" y="438"/>
                    <a:pt x="251" y="688"/>
                  </a:cubicBezTo>
                  <a:cubicBezTo>
                    <a:pt x="336" y="773"/>
                    <a:pt x="439" y="811"/>
                    <a:pt x="540" y="811"/>
                  </a:cubicBezTo>
                  <a:cubicBezTo>
                    <a:pt x="751" y="811"/>
                    <a:pt x="951" y="646"/>
                    <a:pt x="951" y="400"/>
                  </a:cubicBezTo>
                  <a:cubicBezTo>
                    <a:pt x="951" y="176"/>
                    <a:pt x="763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78;p39">
              <a:extLst>
                <a:ext uri="{FF2B5EF4-FFF2-40B4-BE49-F238E27FC236}">
                  <a16:creationId xmlns:a16="http://schemas.microsoft.com/office/drawing/2014/main" id="{E1325944-5214-06D5-8B1C-0E4A4E465BD1}"/>
                </a:ext>
              </a:extLst>
            </p:cNvPr>
            <p:cNvSpPr/>
            <p:nvPr/>
          </p:nvSpPr>
          <p:spPr>
            <a:xfrm>
              <a:off x="4477625" y="978125"/>
              <a:ext cx="40950" cy="41275"/>
            </a:xfrm>
            <a:custGeom>
              <a:avLst/>
              <a:gdLst/>
              <a:ahLst/>
              <a:cxnLst/>
              <a:rect l="l" t="t" r="r" b="b"/>
              <a:pathLst>
                <a:path w="1638" h="1651" extrusionOk="0">
                  <a:moveTo>
                    <a:pt x="813" y="1"/>
                  </a:moveTo>
                  <a:cubicBezTo>
                    <a:pt x="363" y="1"/>
                    <a:pt x="0" y="376"/>
                    <a:pt x="0" y="826"/>
                  </a:cubicBezTo>
                  <a:cubicBezTo>
                    <a:pt x="0" y="1275"/>
                    <a:pt x="363" y="1650"/>
                    <a:pt x="813" y="1650"/>
                  </a:cubicBezTo>
                  <a:cubicBezTo>
                    <a:pt x="1275" y="1650"/>
                    <a:pt x="1638" y="1275"/>
                    <a:pt x="1638" y="826"/>
                  </a:cubicBezTo>
                  <a:cubicBezTo>
                    <a:pt x="1638" y="376"/>
                    <a:pt x="1275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79;p39">
              <a:extLst>
                <a:ext uri="{FF2B5EF4-FFF2-40B4-BE49-F238E27FC236}">
                  <a16:creationId xmlns:a16="http://schemas.microsoft.com/office/drawing/2014/main" id="{04BA289E-0879-7766-CA01-592B7B880E37}"/>
                </a:ext>
              </a:extLst>
            </p:cNvPr>
            <p:cNvSpPr/>
            <p:nvPr/>
          </p:nvSpPr>
          <p:spPr>
            <a:xfrm>
              <a:off x="4487925" y="988750"/>
              <a:ext cx="20350" cy="20325"/>
            </a:xfrm>
            <a:custGeom>
              <a:avLst/>
              <a:gdLst/>
              <a:ahLst/>
              <a:cxnLst/>
              <a:rect l="l" t="t" r="r" b="b"/>
              <a:pathLst>
                <a:path w="814" h="813" extrusionOk="0">
                  <a:moveTo>
                    <a:pt x="401" y="1"/>
                  </a:moveTo>
                  <a:cubicBezTo>
                    <a:pt x="188" y="1"/>
                    <a:pt x="1" y="176"/>
                    <a:pt x="1" y="401"/>
                  </a:cubicBezTo>
                  <a:cubicBezTo>
                    <a:pt x="1" y="626"/>
                    <a:pt x="188" y="813"/>
                    <a:pt x="401" y="813"/>
                  </a:cubicBezTo>
                  <a:cubicBezTo>
                    <a:pt x="626" y="813"/>
                    <a:pt x="813" y="626"/>
                    <a:pt x="813" y="401"/>
                  </a:cubicBezTo>
                  <a:cubicBezTo>
                    <a:pt x="813" y="176"/>
                    <a:pt x="626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80;p39">
              <a:extLst>
                <a:ext uri="{FF2B5EF4-FFF2-40B4-BE49-F238E27FC236}">
                  <a16:creationId xmlns:a16="http://schemas.microsoft.com/office/drawing/2014/main" id="{F73C499B-597B-0D50-7F18-3F1B5B5C7B9C}"/>
                </a:ext>
              </a:extLst>
            </p:cNvPr>
            <p:cNvSpPr/>
            <p:nvPr/>
          </p:nvSpPr>
          <p:spPr>
            <a:xfrm>
              <a:off x="4353900" y="1178700"/>
              <a:ext cx="47825" cy="41025"/>
            </a:xfrm>
            <a:custGeom>
              <a:avLst/>
              <a:gdLst/>
              <a:ahLst/>
              <a:cxnLst/>
              <a:rect l="l" t="t" r="r" b="b"/>
              <a:pathLst>
                <a:path w="1913" h="1641" extrusionOk="0">
                  <a:moveTo>
                    <a:pt x="1088" y="1"/>
                  </a:moveTo>
                  <a:cubicBezTo>
                    <a:pt x="363" y="1"/>
                    <a:pt x="1" y="888"/>
                    <a:pt x="513" y="1400"/>
                  </a:cubicBezTo>
                  <a:cubicBezTo>
                    <a:pt x="679" y="1566"/>
                    <a:pt x="884" y="1640"/>
                    <a:pt x="1085" y="1640"/>
                  </a:cubicBezTo>
                  <a:cubicBezTo>
                    <a:pt x="1507" y="1640"/>
                    <a:pt x="1913" y="1316"/>
                    <a:pt x="1913" y="825"/>
                  </a:cubicBezTo>
                  <a:cubicBezTo>
                    <a:pt x="1913" y="363"/>
                    <a:pt x="1550" y="1"/>
                    <a:pt x="10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1;p39">
              <a:extLst>
                <a:ext uri="{FF2B5EF4-FFF2-40B4-BE49-F238E27FC236}">
                  <a16:creationId xmlns:a16="http://schemas.microsoft.com/office/drawing/2014/main" id="{03B33370-EFCA-ED93-5269-98BFB09E2EA9}"/>
                </a:ext>
              </a:extLst>
            </p:cNvPr>
            <p:cNvSpPr/>
            <p:nvPr/>
          </p:nvSpPr>
          <p:spPr>
            <a:xfrm>
              <a:off x="4367650" y="118902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38" y="0"/>
                  </a:moveTo>
                  <a:cubicBezTo>
                    <a:pt x="176" y="0"/>
                    <a:pt x="1" y="437"/>
                    <a:pt x="251" y="700"/>
                  </a:cubicBezTo>
                  <a:cubicBezTo>
                    <a:pt x="335" y="781"/>
                    <a:pt x="439" y="817"/>
                    <a:pt x="539" y="817"/>
                  </a:cubicBezTo>
                  <a:cubicBezTo>
                    <a:pt x="750" y="817"/>
                    <a:pt x="950" y="658"/>
                    <a:pt x="950" y="412"/>
                  </a:cubicBezTo>
                  <a:cubicBezTo>
                    <a:pt x="950" y="187"/>
                    <a:pt x="763" y="0"/>
                    <a:pt x="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82;p39">
              <a:extLst>
                <a:ext uri="{FF2B5EF4-FFF2-40B4-BE49-F238E27FC236}">
                  <a16:creationId xmlns:a16="http://schemas.microsoft.com/office/drawing/2014/main" id="{3EC474E8-8051-8035-6C0A-25D29B8660B0}"/>
                </a:ext>
              </a:extLst>
            </p:cNvPr>
            <p:cNvSpPr/>
            <p:nvPr/>
          </p:nvSpPr>
          <p:spPr>
            <a:xfrm>
              <a:off x="4408575" y="1286175"/>
              <a:ext cx="41275" cy="40950"/>
            </a:xfrm>
            <a:custGeom>
              <a:avLst/>
              <a:gdLst/>
              <a:ahLst/>
              <a:cxnLst/>
              <a:rect l="l" t="t" r="r" b="b"/>
              <a:pathLst>
                <a:path w="1651" h="1638" extrusionOk="0">
                  <a:moveTo>
                    <a:pt x="826" y="1"/>
                  </a:moveTo>
                  <a:cubicBezTo>
                    <a:pt x="376" y="1"/>
                    <a:pt x="1" y="363"/>
                    <a:pt x="1" y="813"/>
                  </a:cubicBezTo>
                  <a:cubicBezTo>
                    <a:pt x="1" y="1275"/>
                    <a:pt x="376" y="1638"/>
                    <a:pt x="826" y="1638"/>
                  </a:cubicBezTo>
                  <a:cubicBezTo>
                    <a:pt x="1275" y="1638"/>
                    <a:pt x="1650" y="1275"/>
                    <a:pt x="1650" y="813"/>
                  </a:cubicBezTo>
                  <a:cubicBezTo>
                    <a:pt x="1650" y="363"/>
                    <a:pt x="1275" y="1"/>
                    <a:pt x="8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83;p39">
              <a:extLst>
                <a:ext uri="{FF2B5EF4-FFF2-40B4-BE49-F238E27FC236}">
                  <a16:creationId xmlns:a16="http://schemas.microsoft.com/office/drawing/2014/main" id="{A3CFE94A-96C7-BECE-3A42-E472BCAA7FD9}"/>
                </a:ext>
              </a:extLst>
            </p:cNvPr>
            <p:cNvSpPr/>
            <p:nvPr/>
          </p:nvSpPr>
          <p:spPr>
            <a:xfrm>
              <a:off x="4415775" y="1296475"/>
              <a:ext cx="23750" cy="20275"/>
            </a:xfrm>
            <a:custGeom>
              <a:avLst/>
              <a:gdLst/>
              <a:ahLst/>
              <a:cxnLst/>
              <a:rect l="l" t="t" r="r" b="b"/>
              <a:pathLst>
                <a:path w="950" h="811" extrusionOk="0">
                  <a:moveTo>
                    <a:pt x="538" y="1"/>
                  </a:moveTo>
                  <a:cubicBezTo>
                    <a:pt x="175" y="1"/>
                    <a:pt x="0" y="438"/>
                    <a:pt x="250" y="688"/>
                  </a:cubicBezTo>
                  <a:cubicBezTo>
                    <a:pt x="331" y="773"/>
                    <a:pt x="432" y="811"/>
                    <a:pt x="531" y="811"/>
                  </a:cubicBezTo>
                  <a:cubicBezTo>
                    <a:pt x="739" y="811"/>
                    <a:pt x="941" y="646"/>
                    <a:pt x="950" y="401"/>
                  </a:cubicBezTo>
                  <a:cubicBezTo>
                    <a:pt x="950" y="176"/>
                    <a:pt x="762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4;p39">
              <a:extLst>
                <a:ext uri="{FF2B5EF4-FFF2-40B4-BE49-F238E27FC236}">
                  <a16:creationId xmlns:a16="http://schemas.microsoft.com/office/drawing/2014/main" id="{A041DAEC-DB1F-678C-E6AD-C7AC96B82D4C}"/>
                </a:ext>
              </a:extLst>
            </p:cNvPr>
            <p:cNvSpPr/>
            <p:nvPr/>
          </p:nvSpPr>
          <p:spPr>
            <a:xfrm>
              <a:off x="4611025" y="1142150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1651" h="1651" extrusionOk="0">
                  <a:moveTo>
                    <a:pt x="825" y="1"/>
                  </a:moveTo>
                  <a:cubicBezTo>
                    <a:pt x="375" y="1"/>
                    <a:pt x="1" y="375"/>
                    <a:pt x="1" y="825"/>
                  </a:cubicBezTo>
                  <a:cubicBezTo>
                    <a:pt x="1" y="1275"/>
                    <a:pt x="375" y="1650"/>
                    <a:pt x="825" y="1650"/>
                  </a:cubicBezTo>
                  <a:cubicBezTo>
                    <a:pt x="1275" y="1650"/>
                    <a:pt x="1650" y="1275"/>
                    <a:pt x="1650" y="825"/>
                  </a:cubicBezTo>
                  <a:cubicBezTo>
                    <a:pt x="1650" y="375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85;p39">
              <a:extLst>
                <a:ext uri="{FF2B5EF4-FFF2-40B4-BE49-F238E27FC236}">
                  <a16:creationId xmlns:a16="http://schemas.microsoft.com/office/drawing/2014/main" id="{E6281BA1-4F89-8D6D-CFC9-1D3C54C06B72}"/>
                </a:ext>
              </a:extLst>
            </p:cNvPr>
            <p:cNvSpPr/>
            <p:nvPr/>
          </p:nvSpPr>
          <p:spPr>
            <a:xfrm>
              <a:off x="4621325" y="1152450"/>
              <a:ext cx="20350" cy="20350"/>
            </a:xfrm>
            <a:custGeom>
              <a:avLst/>
              <a:gdLst/>
              <a:ahLst/>
              <a:cxnLst/>
              <a:rect l="l" t="t" r="r" b="b"/>
              <a:pathLst>
                <a:path w="814" h="814" extrusionOk="0">
                  <a:moveTo>
                    <a:pt x="413" y="1"/>
                  </a:moveTo>
                  <a:cubicBezTo>
                    <a:pt x="188" y="1"/>
                    <a:pt x="1" y="188"/>
                    <a:pt x="1" y="413"/>
                  </a:cubicBezTo>
                  <a:cubicBezTo>
                    <a:pt x="1" y="638"/>
                    <a:pt x="188" y="813"/>
                    <a:pt x="413" y="813"/>
                  </a:cubicBezTo>
                  <a:cubicBezTo>
                    <a:pt x="638" y="813"/>
                    <a:pt x="813" y="638"/>
                    <a:pt x="813" y="413"/>
                  </a:cubicBezTo>
                  <a:cubicBezTo>
                    <a:pt x="813" y="188"/>
                    <a:pt x="638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86;p39">
              <a:extLst>
                <a:ext uri="{FF2B5EF4-FFF2-40B4-BE49-F238E27FC236}">
                  <a16:creationId xmlns:a16="http://schemas.microsoft.com/office/drawing/2014/main" id="{B5FDB964-5940-ED83-1771-C4B83D04B08C}"/>
                </a:ext>
              </a:extLst>
            </p:cNvPr>
            <p:cNvSpPr/>
            <p:nvPr/>
          </p:nvSpPr>
          <p:spPr>
            <a:xfrm>
              <a:off x="4552300" y="1278675"/>
              <a:ext cx="48125" cy="41150"/>
            </a:xfrm>
            <a:custGeom>
              <a:avLst/>
              <a:gdLst/>
              <a:ahLst/>
              <a:cxnLst/>
              <a:rect l="l" t="t" r="r" b="b"/>
              <a:pathLst>
                <a:path w="1925" h="1646" extrusionOk="0">
                  <a:moveTo>
                    <a:pt x="1100" y="1"/>
                  </a:moveTo>
                  <a:cubicBezTo>
                    <a:pt x="375" y="1"/>
                    <a:pt x="0" y="888"/>
                    <a:pt x="525" y="1400"/>
                  </a:cubicBezTo>
                  <a:cubicBezTo>
                    <a:pt x="691" y="1570"/>
                    <a:pt x="896" y="1646"/>
                    <a:pt x="1098" y="1646"/>
                  </a:cubicBezTo>
                  <a:cubicBezTo>
                    <a:pt x="1519" y="1646"/>
                    <a:pt x="1925" y="1316"/>
                    <a:pt x="1925" y="825"/>
                  </a:cubicBezTo>
                  <a:cubicBezTo>
                    <a:pt x="1925" y="375"/>
                    <a:pt x="1550" y="1"/>
                    <a:pt x="1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87;p39">
              <a:extLst>
                <a:ext uri="{FF2B5EF4-FFF2-40B4-BE49-F238E27FC236}">
                  <a16:creationId xmlns:a16="http://schemas.microsoft.com/office/drawing/2014/main" id="{73FA169E-6A38-11B7-A40B-839EF1F8A366}"/>
                </a:ext>
              </a:extLst>
            </p:cNvPr>
            <p:cNvSpPr/>
            <p:nvPr/>
          </p:nvSpPr>
          <p:spPr>
            <a:xfrm>
              <a:off x="4566350" y="128897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38" y="1"/>
                  </a:moveTo>
                  <a:cubicBezTo>
                    <a:pt x="176" y="1"/>
                    <a:pt x="1" y="438"/>
                    <a:pt x="251" y="701"/>
                  </a:cubicBezTo>
                  <a:cubicBezTo>
                    <a:pt x="335" y="782"/>
                    <a:pt x="438" y="818"/>
                    <a:pt x="539" y="818"/>
                  </a:cubicBezTo>
                  <a:cubicBezTo>
                    <a:pt x="750" y="818"/>
                    <a:pt x="950" y="659"/>
                    <a:pt x="950" y="413"/>
                  </a:cubicBezTo>
                  <a:cubicBezTo>
                    <a:pt x="950" y="188"/>
                    <a:pt x="763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88;p39">
              <a:extLst>
                <a:ext uri="{FF2B5EF4-FFF2-40B4-BE49-F238E27FC236}">
                  <a16:creationId xmlns:a16="http://schemas.microsoft.com/office/drawing/2014/main" id="{210C783B-BB20-2A16-295F-184E86D7B7AD}"/>
                </a:ext>
              </a:extLst>
            </p:cNvPr>
            <p:cNvSpPr/>
            <p:nvPr/>
          </p:nvSpPr>
          <p:spPr>
            <a:xfrm>
              <a:off x="4572900" y="1019375"/>
              <a:ext cx="47825" cy="41000"/>
            </a:xfrm>
            <a:custGeom>
              <a:avLst/>
              <a:gdLst/>
              <a:ahLst/>
              <a:cxnLst/>
              <a:rect l="l" t="t" r="r" b="b"/>
              <a:pathLst>
                <a:path w="1913" h="1640" extrusionOk="0">
                  <a:moveTo>
                    <a:pt x="1101" y="0"/>
                  </a:moveTo>
                  <a:cubicBezTo>
                    <a:pt x="363" y="0"/>
                    <a:pt x="1" y="875"/>
                    <a:pt x="513" y="1400"/>
                  </a:cubicBezTo>
                  <a:cubicBezTo>
                    <a:pt x="683" y="1565"/>
                    <a:pt x="888" y="1640"/>
                    <a:pt x="1089" y="1640"/>
                  </a:cubicBezTo>
                  <a:cubicBezTo>
                    <a:pt x="1512" y="1640"/>
                    <a:pt x="1913" y="1312"/>
                    <a:pt x="1913" y="813"/>
                  </a:cubicBezTo>
                  <a:cubicBezTo>
                    <a:pt x="1913" y="363"/>
                    <a:pt x="1551" y="0"/>
                    <a:pt x="1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89;p39">
              <a:extLst>
                <a:ext uri="{FF2B5EF4-FFF2-40B4-BE49-F238E27FC236}">
                  <a16:creationId xmlns:a16="http://schemas.microsoft.com/office/drawing/2014/main" id="{CA3CFBDD-1BE5-284C-640A-B00EF2702B6E}"/>
                </a:ext>
              </a:extLst>
            </p:cNvPr>
            <p:cNvSpPr/>
            <p:nvPr/>
          </p:nvSpPr>
          <p:spPr>
            <a:xfrm>
              <a:off x="4586650" y="1029675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51" y="1"/>
                  </a:moveTo>
                  <a:cubicBezTo>
                    <a:pt x="188" y="1"/>
                    <a:pt x="1" y="438"/>
                    <a:pt x="263" y="688"/>
                  </a:cubicBezTo>
                  <a:cubicBezTo>
                    <a:pt x="344" y="773"/>
                    <a:pt x="445" y="811"/>
                    <a:pt x="544" y="811"/>
                  </a:cubicBezTo>
                  <a:cubicBezTo>
                    <a:pt x="751" y="811"/>
                    <a:pt x="951" y="646"/>
                    <a:pt x="951" y="401"/>
                  </a:cubicBezTo>
                  <a:cubicBezTo>
                    <a:pt x="951" y="176"/>
                    <a:pt x="776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90;p39">
              <a:extLst>
                <a:ext uri="{FF2B5EF4-FFF2-40B4-BE49-F238E27FC236}">
                  <a16:creationId xmlns:a16="http://schemas.microsoft.com/office/drawing/2014/main" id="{E4840F7E-BEFE-E999-3B74-ACA9DF75490A}"/>
                </a:ext>
              </a:extLst>
            </p:cNvPr>
            <p:cNvSpPr/>
            <p:nvPr/>
          </p:nvSpPr>
          <p:spPr>
            <a:xfrm>
              <a:off x="4665700" y="10693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25" y="1"/>
                  </a:moveTo>
                  <a:cubicBezTo>
                    <a:pt x="375" y="1"/>
                    <a:pt x="1" y="376"/>
                    <a:pt x="1" y="826"/>
                  </a:cubicBezTo>
                  <a:cubicBezTo>
                    <a:pt x="1" y="1275"/>
                    <a:pt x="375" y="1638"/>
                    <a:pt x="825" y="1638"/>
                  </a:cubicBezTo>
                  <a:cubicBezTo>
                    <a:pt x="1275" y="1638"/>
                    <a:pt x="1638" y="1275"/>
                    <a:pt x="1638" y="826"/>
                  </a:cubicBezTo>
                  <a:cubicBezTo>
                    <a:pt x="1638" y="376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91;p39">
              <a:extLst>
                <a:ext uri="{FF2B5EF4-FFF2-40B4-BE49-F238E27FC236}">
                  <a16:creationId xmlns:a16="http://schemas.microsoft.com/office/drawing/2014/main" id="{9125BEFD-0935-84AE-8D11-B15F9F82A722}"/>
                </a:ext>
              </a:extLst>
            </p:cNvPr>
            <p:cNvSpPr/>
            <p:nvPr/>
          </p:nvSpPr>
          <p:spPr>
            <a:xfrm>
              <a:off x="4672575" y="107967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50" y="0"/>
                  </a:moveTo>
                  <a:cubicBezTo>
                    <a:pt x="188" y="0"/>
                    <a:pt x="0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92;p39">
              <a:extLst>
                <a:ext uri="{FF2B5EF4-FFF2-40B4-BE49-F238E27FC236}">
                  <a16:creationId xmlns:a16="http://schemas.microsoft.com/office/drawing/2014/main" id="{6E55AD62-E25A-73B0-695F-61664CEFA80D}"/>
                </a:ext>
              </a:extLst>
            </p:cNvPr>
            <p:cNvSpPr/>
            <p:nvPr/>
          </p:nvSpPr>
          <p:spPr>
            <a:xfrm>
              <a:off x="4645400" y="12377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13" y="1"/>
                  </a:moveTo>
                  <a:cubicBezTo>
                    <a:pt x="363" y="1"/>
                    <a:pt x="0" y="363"/>
                    <a:pt x="0" y="825"/>
                  </a:cubicBezTo>
                  <a:cubicBezTo>
                    <a:pt x="0" y="1275"/>
                    <a:pt x="363" y="1638"/>
                    <a:pt x="813" y="1638"/>
                  </a:cubicBezTo>
                  <a:cubicBezTo>
                    <a:pt x="1262" y="1638"/>
                    <a:pt x="1637" y="1275"/>
                    <a:pt x="1637" y="825"/>
                  </a:cubicBezTo>
                  <a:cubicBezTo>
                    <a:pt x="1637" y="363"/>
                    <a:pt x="1262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93;p39">
              <a:extLst>
                <a:ext uri="{FF2B5EF4-FFF2-40B4-BE49-F238E27FC236}">
                  <a16:creationId xmlns:a16="http://schemas.microsoft.com/office/drawing/2014/main" id="{7BF12A56-6617-656E-66AD-83B71F526C02}"/>
                </a:ext>
              </a:extLst>
            </p:cNvPr>
            <p:cNvSpPr/>
            <p:nvPr/>
          </p:nvSpPr>
          <p:spPr>
            <a:xfrm>
              <a:off x="4652275" y="1248050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38" y="1"/>
                  </a:moveTo>
                  <a:cubicBezTo>
                    <a:pt x="175" y="1"/>
                    <a:pt x="0" y="438"/>
                    <a:pt x="250" y="701"/>
                  </a:cubicBezTo>
                  <a:cubicBezTo>
                    <a:pt x="335" y="782"/>
                    <a:pt x="438" y="818"/>
                    <a:pt x="539" y="818"/>
                  </a:cubicBezTo>
                  <a:cubicBezTo>
                    <a:pt x="750" y="818"/>
                    <a:pt x="950" y="659"/>
                    <a:pt x="950" y="413"/>
                  </a:cubicBezTo>
                  <a:cubicBezTo>
                    <a:pt x="950" y="188"/>
                    <a:pt x="762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970;p39">
            <a:extLst>
              <a:ext uri="{FF2B5EF4-FFF2-40B4-BE49-F238E27FC236}">
                <a16:creationId xmlns:a16="http://schemas.microsoft.com/office/drawing/2014/main" id="{935BA1D2-3E39-1F52-BC9A-C9FF3D6AC287}"/>
              </a:ext>
            </a:extLst>
          </p:cNvPr>
          <p:cNvGrpSpPr/>
          <p:nvPr/>
        </p:nvGrpSpPr>
        <p:grpSpPr>
          <a:xfrm>
            <a:off x="7212673" y="1493433"/>
            <a:ext cx="683792" cy="622995"/>
            <a:chOff x="4218000" y="884950"/>
            <a:chExt cx="609875" cy="555650"/>
          </a:xfrm>
        </p:grpSpPr>
        <p:sp>
          <p:nvSpPr>
            <p:cNvPr id="30" name="Google Shape;971;p39">
              <a:extLst>
                <a:ext uri="{FF2B5EF4-FFF2-40B4-BE49-F238E27FC236}">
                  <a16:creationId xmlns:a16="http://schemas.microsoft.com/office/drawing/2014/main" id="{6CFB8450-4EF4-2397-7682-AA09B4E725F4}"/>
                </a:ext>
              </a:extLst>
            </p:cNvPr>
            <p:cNvSpPr/>
            <p:nvPr/>
          </p:nvSpPr>
          <p:spPr>
            <a:xfrm>
              <a:off x="4218000" y="884950"/>
              <a:ext cx="609875" cy="555650"/>
            </a:xfrm>
            <a:custGeom>
              <a:avLst/>
              <a:gdLst/>
              <a:ahLst/>
              <a:cxnLst/>
              <a:rect l="l" t="t" r="r" b="b"/>
              <a:pathLst>
                <a:path w="24395" h="22226" extrusionOk="0">
                  <a:moveTo>
                    <a:pt x="12202" y="1"/>
                  </a:moveTo>
                  <a:cubicBezTo>
                    <a:pt x="9358" y="1"/>
                    <a:pt x="6512" y="1085"/>
                    <a:pt x="4337" y="3253"/>
                  </a:cubicBezTo>
                  <a:cubicBezTo>
                    <a:pt x="1" y="7589"/>
                    <a:pt x="1" y="14625"/>
                    <a:pt x="4337" y="18974"/>
                  </a:cubicBezTo>
                  <a:cubicBezTo>
                    <a:pt x="6512" y="21142"/>
                    <a:pt x="9358" y="22226"/>
                    <a:pt x="12202" y="22226"/>
                  </a:cubicBezTo>
                  <a:cubicBezTo>
                    <a:pt x="15047" y="22226"/>
                    <a:pt x="17890" y="21142"/>
                    <a:pt x="20058" y="18974"/>
                  </a:cubicBezTo>
                  <a:cubicBezTo>
                    <a:pt x="24394" y="14625"/>
                    <a:pt x="24394" y="7589"/>
                    <a:pt x="20058" y="3253"/>
                  </a:cubicBezTo>
                  <a:cubicBezTo>
                    <a:pt x="17890" y="1085"/>
                    <a:pt x="15047" y="1"/>
                    <a:pt x="12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72;p39">
              <a:extLst>
                <a:ext uri="{FF2B5EF4-FFF2-40B4-BE49-F238E27FC236}">
                  <a16:creationId xmlns:a16="http://schemas.microsoft.com/office/drawing/2014/main" id="{8AE7284C-3528-4F5D-E81A-AF17A7B6B960}"/>
                </a:ext>
              </a:extLst>
            </p:cNvPr>
            <p:cNvSpPr/>
            <p:nvPr/>
          </p:nvSpPr>
          <p:spPr>
            <a:xfrm>
              <a:off x="4398275" y="1069350"/>
              <a:ext cx="41250" cy="40950"/>
            </a:xfrm>
            <a:custGeom>
              <a:avLst/>
              <a:gdLst/>
              <a:ahLst/>
              <a:cxnLst/>
              <a:rect l="l" t="t" r="r" b="b"/>
              <a:pathLst>
                <a:path w="1650" h="1638" extrusionOk="0">
                  <a:moveTo>
                    <a:pt x="825" y="1"/>
                  </a:moveTo>
                  <a:cubicBezTo>
                    <a:pt x="375" y="1"/>
                    <a:pt x="0" y="376"/>
                    <a:pt x="0" y="826"/>
                  </a:cubicBezTo>
                  <a:cubicBezTo>
                    <a:pt x="0" y="1275"/>
                    <a:pt x="375" y="1638"/>
                    <a:pt x="825" y="1638"/>
                  </a:cubicBezTo>
                  <a:cubicBezTo>
                    <a:pt x="1275" y="1638"/>
                    <a:pt x="1650" y="1275"/>
                    <a:pt x="1650" y="826"/>
                  </a:cubicBezTo>
                  <a:cubicBezTo>
                    <a:pt x="1650" y="376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73;p39">
              <a:extLst>
                <a:ext uri="{FF2B5EF4-FFF2-40B4-BE49-F238E27FC236}">
                  <a16:creationId xmlns:a16="http://schemas.microsoft.com/office/drawing/2014/main" id="{E1C73489-134B-08AE-1FC7-EEA1BD750B1F}"/>
                </a:ext>
              </a:extLst>
            </p:cNvPr>
            <p:cNvSpPr/>
            <p:nvPr/>
          </p:nvSpPr>
          <p:spPr>
            <a:xfrm>
              <a:off x="4405150" y="1079675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50" y="0"/>
                  </a:moveTo>
                  <a:cubicBezTo>
                    <a:pt x="188" y="0"/>
                    <a:pt x="0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74;p39">
              <a:extLst>
                <a:ext uri="{FF2B5EF4-FFF2-40B4-BE49-F238E27FC236}">
                  <a16:creationId xmlns:a16="http://schemas.microsoft.com/office/drawing/2014/main" id="{8D5B64B0-8BE2-E71E-1509-74A1B75B747D}"/>
                </a:ext>
              </a:extLst>
            </p:cNvPr>
            <p:cNvSpPr/>
            <p:nvPr/>
          </p:nvSpPr>
          <p:spPr>
            <a:xfrm>
              <a:off x="4487625" y="1178700"/>
              <a:ext cx="41250" cy="40950"/>
            </a:xfrm>
            <a:custGeom>
              <a:avLst/>
              <a:gdLst/>
              <a:ahLst/>
              <a:cxnLst/>
              <a:rect l="l" t="t" r="r" b="b"/>
              <a:pathLst>
                <a:path w="1650" h="1638" extrusionOk="0">
                  <a:moveTo>
                    <a:pt x="825" y="1"/>
                  </a:moveTo>
                  <a:cubicBezTo>
                    <a:pt x="375" y="1"/>
                    <a:pt x="0" y="363"/>
                    <a:pt x="0" y="813"/>
                  </a:cubicBezTo>
                  <a:cubicBezTo>
                    <a:pt x="0" y="1275"/>
                    <a:pt x="375" y="1638"/>
                    <a:pt x="825" y="1638"/>
                  </a:cubicBezTo>
                  <a:cubicBezTo>
                    <a:pt x="1275" y="1638"/>
                    <a:pt x="1650" y="1275"/>
                    <a:pt x="1650" y="813"/>
                  </a:cubicBezTo>
                  <a:cubicBezTo>
                    <a:pt x="1650" y="363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75;p39">
              <a:extLst>
                <a:ext uri="{FF2B5EF4-FFF2-40B4-BE49-F238E27FC236}">
                  <a16:creationId xmlns:a16="http://schemas.microsoft.com/office/drawing/2014/main" id="{FA424BAD-D53F-E760-83F1-18257CE5ADFF}"/>
                </a:ext>
              </a:extLst>
            </p:cNvPr>
            <p:cNvSpPr/>
            <p:nvPr/>
          </p:nvSpPr>
          <p:spPr>
            <a:xfrm>
              <a:off x="4497925" y="1189025"/>
              <a:ext cx="20350" cy="20325"/>
            </a:xfrm>
            <a:custGeom>
              <a:avLst/>
              <a:gdLst/>
              <a:ahLst/>
              <a:cxnLst/>
              <a:rect l="l" t="t" r="r" b="b"/>
              <a:pathLst>
                <a:path w="814" h="813" extrusionOk="0">
                  <a:moveTo>
                    <a:pt x="413" y="0"/>
                  </a:moveTo>
                  <a:cubicBezTo>
                    <a:pt x="188" y="0"/>
                    <a:pt x="1" y="187"/>
                    <a:pt x="1" y="400"/>
                  </a:cubicBezTo>
                  <a:cubicBezTo>
                    <a:pt x="1" y="625"/>
                    <a:pt x="188" y="812"/>
                    <a:pt x="413" y="812"/>
                  </a:cubicBezTo>
                  <a:cubicBezTo>
                    <a:pt x="638" y="812"/>
                    <a:pt x="813" y="625"/>
                    <a:pt x="813" y="400"/>
                  </a:cubicBezTo>
                  <a:cubicBezTo>
                    <a:pt x="813" y="187"/>
                    <a:pt x="638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76;p39">
              <a:extLst>
                <a:ext uri="{FF2B5EF4-FFF2-40B4-BE49-F238E27FC236}">
                  <a16:creationId xmlns:a16="http://schemas.microsoft.com/office/drawing/2014/main" id="{C4859668-D10A-280F-CCCF-2D672C4C3674}"/>
                </a:ext>
              </a:extLst>
            </p:cNvPr>
            <p:cNvSpPr/>
            <p:nvPr/>
          </p:nvSpPr>
          <p:spPr>
            <a:xfrm>
              <a:off x="4521675" y="1079675"/>
              <a:ext cx="48150" cy="41000"/>
            </a:xfrm>
            <a:custGeom>
              <a:avLst/>
              <a:gdLst/>
              <a:ahLst/>
              <a:cxnLst/>
              <a:rect l="l" t="t" r="r" b="b"/>
              <a:pathLst>
                <a:path w="1926" h="1640" extrusionOk="0">
                  <a:moveTo>
                    <a:pt x="1100" y="0"/>
                  </a:moveTo>
                  <a:cubicBezTo>
                    <a:pt x="375" y="0"/>
                    <a:pt x="1" y="875"/>
                    <a:pt x="525" y="1400"/>
                  </a:cubicBezTo>
                  <a:cubicBezTo>
                    <a:pt x="691" y="1565"/>
                    <a:pt x="895" y="1639"/>
                    <a:pt x="1096" y="1639"/>
                  </a:cubicBezTo>
                  <a:cubicBezTo>
                    <a:pt x="1518" y="1639"/>
                    <a:pt x="1925" y="1312"/>
                    <a:pt x="1925" y="812"/>
                  </a:cubicBezTo>
                  <a:cubicBezTo>
                    <a:pt x="1925" y="363"/>
                    <a:pt x="1550" y="0"/>
                    <a:pt x="1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77;p39">
              <a:extLst>
                <a:ext uri="{FF2B5EF4-FFF2-40B4-BE49-F238E27FC236}">
                  <a16:creationId xmlns:a16="http://schemas.microsoft.com/office/drawing/2014/main" id="{75E9B116-64D5-16AC-38B9-C91E7E68AF49}"/>
                </a:ext>
              </a:extLst>
            </p:cNvPr>
            <p:cNvSpPr/>
            <p:nvPr/>
          </p:nvSpPr>
          <p:spPr>
            <a:xfrm>
              <a:off x="4535725" y="1089975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38" y="1"/>
                  </a:moveTo>
                  <a:cubicBezTo>
                    <a:pt x="176" y="1"/>
                    <a:pt x="1" y="438"/>
                    <a:pt x="251" y="688"/>
                  </a:cubicBezTo>
                  <a:cubicBezTo>
                    <a:pt x="336" y="773"/>
                    <a:pt x="439" y="811"/>
                    <a:pt x="540" y="811"/>
                  </a:cubicBezTo>
                  <a:cubicBezTo>
                    <a:pt x="751" y="811"/>
                    <a:pt x="951" y="646"/>
                    <a:pt x="951" y="400"/>
                  </a:cubicBezTo>
                  <a:cubicBezTo>
                    <a:pt x="951" y="176"/>
                    <a:pt x="763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78;p39">
              <a:extLst>
                <a:ext uri="{FF2B5EF4-FFF2-40B4-BE49-F238E27FC236}">
                  <a16:creationId xmlns:a16="http://schemas.microsoft.com/office/drawing/2014/main" id="{4992817B-D0D8-F3A3-A884-77428297C4F5}"/>
                </a:ext>
              </a:extLst>
            </p:cNvPr>
            <p:cNvSpPr/>
            <p:nvPr/>
          </p:nvSpPr>
          <p:spPr>
            <a:xfrm>
              <a:off x="4477625" y="978125"/>
              <a:ext cx="40950" cy="41275"/>
            </a:xfrm>
            <a:custGeom>
              <a:avLst/>
              <a:gdLst/>
              <a:ahLst/>
              <a:cxnLst/>
              <a:rect l="l" t="t" r="r" b="b"/>
              <a:pathLst>
                <a:path w="1638" h="1651" extrusionOk="0">
                  <a:moveTo>
                    <a:pt x="813" y="1"/>
                  </a:moveTo>
                  <a:cubicBezTo>
                    <a:pt x="363" y="1"/>
                    <a:pt x="0" y="376"/>
                    <a:pt x="0" y="826"/>
                  </a:cubicBezTo>
                  <a:cubicBezTo>
                    <a:pt x="0" y="1275"/>
                    <a:pt x="363" y="1650"/>
                    <a:pt x="813" y="1650"/>
                  </a:cubicBezTo>
                  <a:cubicBezTo>
                    <a:pt x="1275" y="1650"/>
                    <a:pt x="1638" y="1275"/>
                    <a:pt x="1638" y="826"/>
                  </a:cubicBezTo>
                  <a:cubicBezTo>
                    <a:pt x="1638" y="376"/>
                    <a:pt x="1275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79;p39">
              <a:extLst>
                <a:ext uri="{FF2B5EF4-FFF2-40B4-BE49-F238E27FC236}">
                  <a16:creationId xmlns:a16="http://schemas.microsoft.com/office/drawing/2014/main" id="{CC55E47B-20D0-DAF6-8E5B-870C0192C0EE}"/>
                </a:ext>
              </a:extLst>
            </p:cNvPr>
            <p:cNvSpPr/>
            <p:nvPr/>
          </p:nvSpPr>
          <p:spPr>
            <a:xfrm>
              <a:off x="4487925" y="988750"/>
              <a:ext cx="20350" cy="20325"/>
            </a:xfrm>
            <a:custGeom>
              <a:avLst/>
              <a:gdLst/>
              <a:ahLst/>
              <a:cxnLst/>
              <a:rect l="l" t="t" r="r" b="b"/>
              <a:pathLst>
                <a:path w="814" h="813" extrusionOk="0">
                  <a:moveTo>
                    <a:pt x="401" y="1"/>
                  </a:moveTo>
                  <a:cubicBezTo>
                    <a:pt x="188" y="1"/>
                    <a:pt x="1" y="176"/>
                    <a:pt x="1" y="401"/>
                  </a:cubicBezTo>
                  <a:cubicBezTo>
                    <a:pt x="1" y="626"/>
                    <a:pt x="188" y="813"/>
                    <a:pt x="401" y="813"/>
                  </a:cubicBezTo>
                  <a:cubicBezTo>
                    <a:pt x="626" y="813"/>
                    <a:pt x="813" y="626"/>
                    <a:pt x="813" y="401"/>
                  </a:cubicBezTo>
                  <a:cubicBezTo>
                    <a:pt x="813" y="176"/>
                    <a:pt x="626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80;p39">
              <a:extLst>
                <a:ext uri="{FF2B5EF4-FFF2-40B4-BE49-F238E27FC236}">
                  <a16:creationId xmlns:a16="http://schemas.microsoft.com/office/drawing/2014/main" id="{2AE8D161-AF59-CACC-FFFB-890051D9521C}"/>
                </a:ext>
              </a:extLst>
            </p:cNvPr>
            <p:cNvSpPr/>
            <p:nvPr/>
          </p:nvSpPr>
          <p:spPr>
            <a:xfrm>
              <a:off x="4353900" y="1178700"/>
              <a:ext cx="47825" cy="41025"/>
            </a:xfrm>
            <a:custGeom>
              <a:avLst/>
              <a:gdLst/>
              <a:ahLst/>
              <a:cxnLst/>
              <a:rect l="l" t="t" r="r" b="b"/>
              <a:pathLst>
                <a:path w="1913" h="1641" extrusionOk="0">
                  <a:moveTo>
                    <a:pt x="1088" y="1"/>
                  </a:moveTo>
                  <a:cubicBezTo>
                    <a:pt x="363" y="1"/>
                    <a:pt x="1" y="888"/>
                    <a:pt x="513" y="1400"/>
                  </a:cubicBezTo>
                  <a:cubicBezTo>
                    <a:pt x="679" y="1566"/>
                    <a:pt x="884" y="1640"/>
                    <a:pt x="1085" y="1640"/>
                  </a:cubicBezTo>
                  <a:cubicBezTo>
                    <a:pt x="1507" y="1640"/>
                    <a:pt x="1913" y="1316"/>
                    <a:pt x="1913" y="825"/>
                  </a:cubicBezTo>
                  <a:cubicBezTo>
                    <a:pt x="1913" y="363"/>
                    <a:pt x="1550" y="1"/>
                    <a:pt x="10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81;p39">
              <a:extLst>
                <a:ext uri="{FF2B5EF4-FFF2-40B4-BE49-F238E27FC236}">
                  <a16:creationId xmlns:a16="http://schemas.microsoft.com/office/drawing/2014/main" id="{3D18261C-4893-6950-763A-89AE85AD208F}"/>
                </a:ext>
              </a:extLst>
            </p:cNvPr>
            <p:cNvSpPr/>
            <p:nvPr/>
          </p:nvSpPr>
          <p:spPr>
            <a:xfrm>
              <a:off x="4367650" y="118902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38" y="0"/>
                  </a:moveTo>
                  <a:cubicBezTo>
                    <a:pt x="176" y="0"/>
                    <a:pt x="1" y="437"/>
                    <a:pt x="251" y="700"/>
                  </a:cubicBezTo>
                  <a:cubicBezTo>
                    <a:pt x="335" y="781"/>
                    <a:pt x="439" y="817"/>
                    <a:pt x="539" y="817"/>
                  </a:cubicBezTo>
                  <a:cubicBezTo>
                    <a:pt x="750" y="817"/>
                    <a:pt x="950" y="658"/>
                    <a:pt x="950" y="412"/>
                  </a:cubicBezTo>
                  <a:cubicBezTo>
                    <a:pt x="950" y="187"/>
                    <a:pt x="763" y="0"/>
                    <a:pt x="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82;p39">
              <a:extLst>
                <a:ext uri="{FF2B5EF4-FFF2-40B4-BE49-F238E27FC236}">
                  <a16:creationId xmlns:a16="http://schemas.microsoft.com/office/drawing/2014/main" id="{FFF3E2D2-3023-C7F1-F6D9-F90C3ECF39B4}"/>
                </a:ext>
              </a:extLst>
            </p:cNvPr>
            <p:cNvSpPr/>
            <p:nvPr/>
          </p:nvSpPr>
          <p:spPr>
            <a:xfrm>
              <a:off x="4408575" y="1286175"/>
              <a:ext cx="41275" cy="40950"/>
            </a:xfrm>
            <a:custGeom>
              <a:avLst/>
              <a:gdLst/>
              <a:ahLst/>
              <a:cxnLst/>
              <a:rect l="l" t="t" r="r" b="b"/>
              <a:pathLst>
                <a:path w="1651" h="1638" extrusionOk="0">
                  <a:moveTo>
                    <a:pt x="826" y="1"/>
                  </a:moveTo>
                  <a:cubicBezTo>
                    <a:pt x="376" y="1"/>
                    <a:pt x="1" y="363"/>
                    <a:pt x="1" y="813"/>
                  </a:cubicBezTo>
                  <a:cubicBezTo>
                    <a:pt x="1" y="1275"/>
                    <a:pt x="376" y="1638"/>
                    <a:pt x="826" y="1638"/>
                  </a:cubicBezTo>
                  <a:cubicBezTo>
                    <a:pt x="1275" y="1638"/>
                    <a:pt x="1650" y="1275"/>
                    <a:pt x="1650" y="813"/>
                  </a:cubicBezTo>
                  <a:cubicBezTo>
                    <a:pt x="1650" y="363"/>
                    <a:pt x="1275" y="1"/>
                    <a:pt x="8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83;p39">
              <a:extLst>
                <a:ext uri="{FF2B5EF4-FFF2-40B4-BE49-F238E27FC236}">
                  <a16:creationId xmlns:a16="http://schemas.microsoft.com/office/drawing/2014/main" id="{65494408-8C9C-79F5-000A-81B76D922D98}"/>
                </a:ext>
              </a:extLst>
            </p:cNvPr>
            <p:cNvSpPr/>
            <p:nvPr/>
          </p:nvSpPr>
          <p:spPr>
            <a:xfrm>
              <a:off x="4415775" y="1296475"/>
              <a:ext cx="23750" cy="20275"/>
            </a:xfrm>
            <a:custGeom>
              <a:avLst/>
              <a:gdLst/>
              <a:ahLst/>
              <a:cxnLst/>
              <a:rect l="l" t="t" r="r" b="b"/>
              <a:pathLst>
                <a:path w="950" h="811" extrusionOk="0">
                  <a:moveTo>
                    <a:pt x="538" y="1"/>
                  </a:moveTo>
                  <a:cubicBezTo>
                    <a:pt x="175" y="1"/>
                    <a:pt x="0" y="438"/>
                    <a:pt x="250" y="688"/>
                  </a:cubicBezTo>
                  <a:cubicBezTo>
                    <a:pt x="331" y="773"/>
                    <a:pt x="432" y="811"/>
                    <a:pt x="531" y="811"/>
                  </a:cubicBezTo>
                  <a:cubicBezTo>
                    <a:pt x="739" y="811"/>
                    <a:pt x="941" y="646"/>
                    <a:pt x="950" y="401"/>
                  </a:cubicBezTo>
                  <a:cubicBezTo>
                    <a:pt x="950" y="176"/>
                    <a:pt x="762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84;p39">
              <a:extLst>
                <a:ext uri="{FF2B5EF4-FFF2-40B4-BE49-F238E27FC236}">
                  <a16:creationId xmlns:a16="http://schemas.microsoft.com/office/drawing/2014/main" id="{DE08078D-3AD4-179A-F6B3-C6C8E64323D3}"/>
                </a:ext>
              </a:extLst>
            </p:cNvPr>
            <p:cNvSpPr/>
            <p:nvPr/>
          </p:nvSpPr>
          <p:spPr>
            <a:xfrm>
              <a:off x="4611025" y="1142150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1651" h="1651" extrusionOk="0">
                  <a:moveTo>
                    <a:pt x="825" y="1"/>
                  </a:moveTo>
                  <a:cubicBezTo>
                    <a:pt x="375" y="1"/>
                    <a:pt x="1" y="375"/>
                    <a:pt x="1" y="825"/>
                  </a:cubicBezTo>
                  <a:cubicBezTo>
                    <a:pt x="1" y="1275"/>
                    <a:pt x="375" y="1650"/>
                    <a:pt x="825" y="1650"/>
                  </a:cubicBezTo>
                  <a:cubicBezTo>
                    <a:pt x="1275" y="1650"/>
                    <a:pt x="1650" y="1275"/>
                    <a:pt x="1650" y="825"/>
                  </a:cubicBezTo>
                  <a:cubicBezTo>
                    <a:pt x="1650" y="375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85;p39">
              <a:extLst>
                <a:ext uri="{FF2B5EF4-FFF2-40B4-BE49-F238E27FC236}">
                  <a16:creationId xmlns:a16="http://schemas.microsoft.com/office/drawing/2014/main" id="{DE92DE9F-464A-8D12-BE32-B5873BEA8890}"/>
                </a:ext>
              </a:extLst>
            </p:cNvPr>
            <p:cNvSpPr/>
            <p:nvPr/>
          </p:nvSpPr>
          <p:spPr>
            <a:xfrm>
              <a:off x="4621325" y="1152450"/>
              <a:ext cx="20350" cy="20350"/>
            </a:xfrm>
            <a:custGeom>
              <a:avLst/>
              <a:gdLst/>
              <a:ahLst/>
              <a:cxnLst/>
              <a:rect l="l" t="t" r="r" b="b"/>
              <a:pathLst>
                <a:path w="814" h="814" extrusionOk="0">
                  <a:moveTo>
                    <a:pt x="413" y="1"/>
                  </a:moveTo>
                  <a:cubicBezTo>
                    <a:pt x="188" y="1"/>
                    <a:pt x="1" y="188"/>
                    <a:pt x="1" y="413"/>
                  </a:cubicBezTo>
                  <a:cubicBezTo>
                    <a:pt x="1" y="638"/>
                    <a:pt x="188" y="813"/>
                    <a:pt x="413" y="813"/>
                  </a:cubicBezTo>
                  <a:cubicBezTo>
                    <a:pt x="638" y="813"/>
                    <a:pt x="813" y="638"/>
                    <a:pt x="813" y="413"/>
                  </a:cubicBezTo>
                  <a:cubicBezTo>
                    <a:pt x="813" y="188"/>
                    <a:pt x="638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86;p39">
              <a:extLst>
                <a:ext uri="{FF2B5EF4-FFF2-40B4-BE49-F238E27FC236}">
                  <a16:creationId xmlns:a16="http://schemas.microsoft.com/office/drawing/2014/main" id="{4783B0F7-628F-C73A-7F3A-B8D72C43BE93}"/>
                </a:ext>
              </a:extLst>
            </p:cNvPr>
            <p:cNvSpPr/>
            <p:nvPr/>
          </p:nvSpPr>
          <p:spPr>
            <a:xfrm>
              <a:off x="4552300" y="1278675"/>
              <a:ext cx="48125" cy="41150"/>
            </a:xfrm>
            <a:custGeom>
              <a:avLst/>
              <a:gdLst/>
              <a:ahLst/>
              <a:cxnLst/>
              <a:rect l="l" t="t" r="r" b="b"/>
              <a:pathLst>
                <a:path w="1925" h="1646" extrusionOk="0">
                  <a:moveTo>
                    <a:pt x="1100" y="1"/>
                  </a:moveTo>
                  <a:cubicBezTo>
                    <a:pt x="375" y="1"/>
                    <a:pt x="0" y="888"/>
                    <a:pt x="525" y="1400"/>
                  </a:cubicBezTo>
                  <a:cubicBezTo>
                    <a:pt x="691" y="1570"/>
                    <a:pt x="896" y="1646"/>
                    <a:pt x="1098" y="1646"/>
                  </a:cubicBezTo>
                  <a:cubicBezTo>
                    <a:pt x="1519" y="1646"/>
                    <a:pt x="1925" y="1316"/>
                    <a:pt x="1925" y="825"/>
                  </a:cubicBezTo>
                  <a:cubicBezTo>
                    <a:pt x="1925" y="375"/>
                    <a:pt x="1550" y="1"/>
                    <a:pt x="1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87;p39">
              <a:extLst>
                <a:ext uri="{FF2B5EF4-FFF2-40B4-BE49-F238E27FC236}">
                  <a16:creationId xmlns:a16="http://schemas.microsoft.com/office/drawing/2014/main" id="{9459BF38-C359-A725-252F-7E36BEBC0076}"/>
                </a:ext>
              </a:extLst>
            </p:cNvPr>
            <p:cNvSpPr/>
            <p:nvPr/>
          </p:nvSpPr>
          <p:spPr>
            <a:xfrm>
              <a:off x="4566350" y="128897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38" y="1"/>
                  </a:moveTo>
                  <a:cubicBezTo>
                    <a:pt x="176" y="1"/>
                    <a:pt x="1" y="438"/>
                    <a:pt x="251" y="701"/>
                  </a:cubicBezTo>
                  <a:cubicBezTo>
                    <a:pt x="335" y="782"/>
                    <a:pt x="438" y="818"/>
                    <a:pt x="539" y="818"/>
                  </a:cubicBezTo>
                  <a:cubicBezTo>
                    <a:pt x="750" y="818"/>
                    <a:pt x="950" y="659"/>
                    <a:pt x="950" y="413"/>
                  </a:cubicBezTo>
                  <a:cubicBezTo>
                    <a:pt x="950" y="188"/>
                    <a:pt x="763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88;p39">
              <a:extLst>
                <a:ext uri="{FF2B5EF4-FFF2-40B4-BE49-F238E27FC236}">
                  <a16:creationId xmlns:a16="http://schemas.microsoft.com/office/drawing/2014/main" id="{77252BC2-1659-4FD8-68DE-49B36F24FB2A}"/>
                </a:ext>
              </a:extLst>
            </p:cNvPr>
            <p:cNvSpPr/>
            <p:nvPr/>
          </p:nvSpPr>
          <p:spPr>
            <a:xfrm>
              <a:off x="4572900" y="1019375"/>
              <a:ext cx="47825" cy="41000"/>
            </a:xfrm>
            <a:custGeom>
              <a:avLst/>
              <a:gdLst/>
              <a:ahLst/>
              <a:cxnLst/>
              <a:rect l="l" t="t" r="r" b="b"/>
              <a:pathLst>
                <a:path w="1913" h="1640" extrusionOk="0">
                  <a:moveTo>
                    <a:pt x="1101" y="0"/>
                  </a:moveTo>
                  <a:cubicBezTo>
                    <a:pt x="363" y="0"/>
                    <a:pt x="1" y="875"/>
                    <a:pt x="513" y="1400"/>
                  </a:cubicBezTo>
                  <a:cubicBezTo>
                    <a:pt x="683" y="1565"/>
                    <a:pt x="888" y="1640"/>
                    <a:pt x="1089" y="1640"/>
                  </a:cubicBezTo>
                  <a:cubicBezTo>
                    <a:pt x="1512" y="1640"/>
                    <a:pt x="1913" y="1312"/>
                    <a:pt x="1913" y="813"/>
                  </a:cubicBezTo>
                  <a:cubicBezTo>
                    <a:pt x="1913" y="363"/>
                    <a:pt x="1551" y="0"/>
                    <a:pt x="1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89;p39">
              <a:extLst>
                <a:ext uri="{FF2B5EF4-FFF2-40B4-BE49-F238E27FC236}">
                  <a16:creationId xmlns:a16="http://schemas.microsoft.com/office/drawing/2014/main" id="{B5E9599E-48F9-F099-7DC1-73C6D2F0780C}"/>
                </a:ext>
              </a:extLst>
            </p:cNvPr>
            <p:cNvSpPr/>
            <p:nvPr/>
          </p:nvSpPr>
          <p:spPr>
            <a:xfrm>
              <a:off x="4586650" y="1029675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51" y="1"/>
                  </a:moveTo>
                  <a:cubicBezTo>
                    <a:pt x="188" y="1"/>
                    <a:pt x="1" y="438"/>
                    <a:pt x="263" y="688"/>
                  </a:cubicBezTo>
                  <a:cubicBezTo>
                    <a:pt x="344" y="773"/>
                    <a:pt x="445" y="811"/>
                    <a:pt x="544" y="811"/>
                  </a:cubicBezTo>
                  <a:cubicBezTo>
                    <a:pt x="751" y="811"/>
                    <a:pt x="951" y="646"/>
                    <a:pt x="951" y="401"/>
                  </a:cubicBezTo>
                  <a:cubicBezTo>
                    <a:pt x="951" y="176"/>
                    <a:pt x="776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90;p39">
              <a:extLst>
                <a:ext uri="{FF2B5EF4-FFF2-40B4-BE49-F238E27FC236}">
                  <a16:creationId xmlns:a16="http://schemas.microsoft.com/office/drawing/2014/main" id="{A3B2F369-3504-A72C-4D20-D05D79CB29A5}"/>
                </a:ext>
              </a:extLst>
            </p:cNvPr>
            <p:cNvSpPr/>
            <p:nvPr/>
          </p:nvSpPr>
          <p:spPr>
            <a:xfrm>
              <a:off x="4665700" y="10693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25" y="1"/>
                  </a:moveTo>
                  <a:cubicBezTo>
                    <a:pt x="375" y="1"/>
                    <a:pt x="1" y="376"/>
                    <a:pt x="1" y="826"/>
                  </a:cubicBezTo>
                  <a:cubicBezTo>
                    <a:pt x="1" y="1275"/>
                    <a:pt x="375" y="1638"/>
                    <a:pt x="825" y="1638"/>
                  </a:cubicBezTo>
                  <a:cubicBezTo>
                    <a:pt x="1275" y="1638"/>
                    <a:pt x="1638" y="1275"/>
                    <a:pt x="1638" y="826"/>
                  </a:cubicBezTo>
                  <a:cubicBezTo>
                    <a:pt x="1638" y="376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91;p39">
              <a:extLst>
                <a:ext uri="{FF2B5EF4-FFF2-40B4-BE49-F238E27FC236}">
                  <a16:creationId xmlns:a16="http://schemas.microsoft.com/office/drawing/2014/main" id="{6B4300F6-05BF-DE26-BE56-50749E07235E}"/>
                </a:ext>
              </a:extLst>
            </p:cNvPr>
            <p:cNvSpPr/>
            <p:nvPr/>
          </p:nvSpPr>
          <p:spPr>
            <a:xfrm>
              <a:off x="4672575" y="107967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50" y="0"/>
                  </a:moveTo>
                  <a:cubicBezTo>
                    <a:pt x="188" y="0"/>
                    <a:pt x="0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92;p39">
              <a:extLst>
                <a:ext uri="{FF2B5EF4-FFF2-40B4-BE49-F238E27FC236}">
                  <a16:creationId xmlns:a16="http://schemas.microsoft.com/office/drawing/2014/main" id="{50298F08-D3D9-2ACF-89B3-3465E814E270}"/>
                </a:ext>
              </a:extLst>
            </p:cNvPr>
            <p:cNvSpPr/>
            <p:nvPr/>
          </p:nvSpPr>
          <p:spPr>
            <a:xfrm>
              <a:off x="4645400" y="12377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13" y="1"/>
                  </a:moveTo>
                  <a:cubicBezTo>
                    <a:pt x="363" y="1"/>
                    <a:pt x="0" y="363"/>
                    <a:pt x="0" y="825"/>
                  </a:cubicBezTo>
                  <a:cubicBezTo>
                    <a:pt x="0" y="1275"/>
                    <a:pt x="363" y="1638"/>
                    <a:pt x="813" y="1638"/>
                  </a:cubicBezTo>
                  <a:cubicBezTo>
                    <a:pt x="1262" y="1638"/>
                    <a:pt x="1637" y="1275"/>
                    <a:pt x="1637" y="825"/>
                  </a:cubicBezTo>
                  <a:cubicBezTo>
                    <a:pt x="1637" y="363"/>
                    <a:pt x="1262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93;p39">
              <a:extLst>
                <a:ext uri="{FF2B5EF4-FFF2-40B4-BE49-F238E27FC236}">
                  <a16:creationId xmlns:a16="http://schemas.microsoft.com/office/drawing/2014/main" id="{1DEF1756-BF00-8B8B-7C00-5521EED4FB33}"/>
                </a:ext>
              </a:extLst>
            </p:cNvPr>
            <p:cNvSpPr/>
            <p:nvPr/>
          </p:nvSpPr>
          <p:spPr>
            <a:xfrm>
              <a:off x="4652275" y="1248050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38" y="1"/>
                  </a:moveTo>
                  <a:cubicBezTo>
                    <a:pt x="175" y="1"/>
                    <a:pt x="0" y="438"/>
                    <a:pt x="250" y="701"/>
                  </a:cubicBezTo>
                  <a:cubicBezTo>
                    <a:pt x="335" y="782"/>
                    <a:pt x="438" y="818"/>
                    <a:pt x="539" y="818"/>
                  </a:cubicBezTo>
                  <a:cubicBezTo>
                    <a:pt x="750" y="818"/>
                    <a:pt x="950" y="659"/>
                    <a:pt x="950" y="413"/>
                  </a:cubicBezTo>
                  <a:cubicBezTo>
                    <a:pt x="950" y="188"/>
                    <a:pt x="762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2143;p60">
            <a:extLst>
              <a:ext uri="{FF2B5EF4-FFF2-40B4-BE49-F238E27FC236}">
                <a16:creationId xmlns:a16="http://schemas.microsoft.com/office/drawing/2014/main" id="{5BE3D1C5-8D1B-DB78-DEEC-384210761202}"/>
              </a:ext>
            </a:extLst>
          </p:cNvPr>
          <p:cNvGrpSpPr/>
          <p:nvPr/>
        </p:nvGrpSpPr>
        <p:grpSpPr>
          <a:xfrm>
            <a:off x="1199693" y="1609814"/>
            <a:ext cx="685193" cy="623219"/>
            <a:chOff x="4217375" y="2535050"/>
            <a:chExt cx="611125" cy="555850"/>
          </a:xfrm>
        </p:grpSpPr>
        <p:sp>
          <p:nvSpPr>
            <p:cNvPr id="54" name="Google Shape;2144;p60">
              <a:extLst>
                <a:ext uri="{FF2B5EF4-FFF2-40B4-BE49-F238E27FC236}">
                  <a16:creationId xmlns:a16="http://schemas.microsoft.com/office/drawing/2014/main" id="{C882E5F1-4543-F935-343A-A184E96C63B5}"/>
                </a:ext>
              </a:extLst>
            </p:cNvPr>
            <p:cNvSpPr/>
            <p:nvPr/>
          </p:nvSpPr>
          <p:spPr>
            <a:xfrm>
              <a:off x="4217375" y="2535050"/>
              <a:ext cx="611125" cy="555850"/>
            </a:xfrm>
            <a:custGeom>
              <a:avLst/>
              <a:gdLst/>
              <a:ahLst/>
              <a:cxnLst/>
              <a:rect l="l" t="t" r="r" b="b"/>
              <a:pathLst>
                <a:path w="24445" h="22234" extrusionOk="0">
                  <a:moveTo>
                    <a:pt x="12211" y="0"/>
                  </a:moveTo>
                  <a:cubicBezTo>
                    <a:pt x="7166" y="0"/>
                    <a:pt x="2601" y="3469"/>
                    <a:pt x="1400" y="8592"/>
                  </a:cubicBezTo>
                  <a:cubicBezTo>
                    <a:pt x="1" y="14566"/>
                    <a:pt x="3725" y="20539"/>
                    <a:pt x="9698" y="21939"/>
                  </a:cubicBezTo>
                  <a:cubicBezTo>
                    <a:pt x="10548" y="22138"/>
                    <a:pt x="11398" y="22233"/>
                    <a:pt x="12234" y="22233"/>
                  </a:cubicBezTo>
                  <a:cubicBezTo>
                    <a:pt x="17279" y="22233"/>
                    <a:pt x="21844" y="18765"/>
                    <a:pt x="23045" y="13641"/>
                  </a:cubicBezTo>
                  <a:cubicBezTo>
                    <a:pt x="24444" y="7668"/>
                    <a:pt x="20733" y="1694"/>
                    <a:pt x="14747" y="295"/>
                  </a:cubicBezTo>
                  <a:cubicBezTo>
                    <a:pt x="13897" y="96"/>
                    <a:pt x="13047" y="0"/>
                    <a:pt x="122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45;p60">
              <a:extLst>
                <a:ext uri="{FF2B5EF4-FFF2-40B4-BE49-F238E27FC236}">
                  <a16:creationId xmlns:a16="http://schemas.microsoft.com/office/drawing/2014/main" id="{F8062A40-04FB-BE71-65A1-D8B42EF3012A}"/>
                </a:ext>
              </a:extLst>
            </p:cNvPr>
            <p:cNvSpPr/>
            <p:nvPr/>
          </p:nvSpPr>
          <p:spPr>
            <a:xfrm>
              <a:off x="4396700" y="2657675"/>
              <a:ext cx="63450" cy="63450"/>
            </a:xfrm>
            <a:custGeom>
              <a:avLst/>
              <a:gdLst/>
              <a:ahLst/>
              <a:cxnLst/>
              <a:rect l="l" t="t" r="r" b="b"/>
              <a:pathLst>
                <a:path w="2538" h="2538" extrusionOk="0">
                  <a:moveTo>
                    <a:pt x="1263" y="1"/>
                  </a:moveTo>
                  <a:cubicBezTo>
                    <a:pt x="563" y="1"/>
                    <a:pt x="1" y="563"/>
                    <a:pt x="1" y="1263"/>
                  </a:cubicBezTo>
                  <a:cubicBezTo>
                    <a:pt x="1" y="1963"/>
                    <a:pt x="563" y="2538"/>
                    <a:pt x="1263" y="2538"/>
                  </a:cubicBezTo>
                  <a:cubicBezTo>
                    <a:pt x="1975" y="2538"/>
                    <a:pt x="2538" y="1963"/>
                    <a:pt x="2538" y="1263"/>
                  </a:cubicBezTo>
                  <a:cubicBezTo>
                    <a:pt x="2538" y="563"/>
                    <a:pt x="1975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46;p60">
              <a:extLst>
                <a:ext uri="{FF2B5EF4-FFF2-40B4-BE49-F238E27FC236}">
                  <a16:creationId xmlns:a16="http://schemas.microsoft.com/office/drawing/2014/main" id="{57825A20-4AA7-C0EA-E64C-D87AB769EC52}"/>
                </a:ext>
              </a:extLst>
            </p:cNvPr>
            <p:cNvSpPr/>
            <p:nvPr/>
          </p:nvSpPr>
          <p:spPr>
            <a:xfrm>
              <a:off x="4412650" y="2673625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25" y="0"/>
                  </a:moveTo>
                  <a:cubicBezTo>
                    <a:pt x="288" y="0"/>
                    <a:pt x="0" y="275"/>
                    <a:pt x="0" y="625"/>
                  </a:cubicBezTo>
                  <a:cubicBezTo>
                    <a:pt x="0" y="975"/>
                    <a:pt x="288" y="1262"/>
                    <a:pt x="625" y="1262"/>
                  </a:cubicBezTo>
                  <a:cubicBezTo>
                    <a:pt x="975" y="1262"/>
                    <a:pt x="1262" y="975"/>
                    <a:pt x="1262" y="625"/>
                  </a:cubicBezTo>
                  <a:cubicBezTo>
                    <a:pt x="1262" y="275"/>
                    <a:pt x="975" y="0"/>
                    <a:pt x="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47;p60">
              <a:extLst>
                <a:ext uri="{FF2B5EF4-FFF2-40B4-BE49-F238E27FC236}">
                  <a16:creationId xmlns:a16="http://schemas.microsoft.com/office/drawing/2014/main" id="{3D2153C0-85BA-57BB-DF14-CA48D7510FF5}"/>
                </a:ext>
              </a:extLst>
            </p:cNvPr>
            <p:cNvSpPr/>
            <p:nvPr/>
          </p:nvSpPr>
          <p:spPr>
            <a:xfrm>
              <a:off x="4442000" y="2816400"/>
              <a:ext cx="74400" cy="63750"/>
            </a:xfrm>
            <a:custGeom>
              <a:avLst/>
              <a:gdLst/>
              <a:ahLst/>
              <a:cxnLst/>
              <a:rect l="l" t="t" r="r" b="b"/>
              <a:pathLst>
                <a:path w="2976" h="2550" extrusionOk="0">
                  <a:moveTo>
                    <a:pt x="1700" y="0"/>
                  </a:moveTo>
                  <a:cubicBezTo>
                    <a:pt x="576" y="0"/>
                    <a:pt x="1" y="1375"/>
                    <a:pt x="801" y="2175"/>
                  </a:cubicBezTo>
                  <a:cubicBezTo>
                    <a:pt x="1060" y="2434"/>
                    <a:pt x="1379" y="2550"/>
                    <a:pt x="1692" y="2550"/>
                  </a:cubicBezTo>
                  <a:cubicBezTo>
                    <a:pt x="2347" y="2550"/>
                    <a:pt x="2975" y="2044"/>
                    <a:pt x="2975" y="1275"/>
                  </a:cubicBezTo>
                  <a:cubicBezTo>
                    <a:pt x="2975" y="575"/>
                    <a:pt x="2400" y="0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48;p60">
              <a:extLst>
                <a:ext uri="{FF2B5EF4-FFF2-40B4-BE49-F238E27FC236}">
                  <a16:creationId xmlns:a16="http://schemas.microsoft.com/office/drawing/2014/main" id="{B4D37682-25C5-5A37-7804-E8E9E10D20DB}"/>
                </a:ext>
              </a:extLst>
            </p:cNvPr>
            <p:cNvSpPr/>
            <p:nvPr/>
          </p:nvSpPr>
          <p:spPr>
            <a:xfrm>
              <a:off x="4463875" y="2832650"/>
              <a:ext cx="36575" cy="31300"/>
            </a:xfrm>
            <a:custGeom>
              <a:avLst/>
              <a:gdLst/>
              <a:ahLst/>
              <a:cxnLst/>
              <a:rect l="l" t="t" r="r" b="b"/>
              <a:pathLst>
                <a:path w="1463" h="1252" extrusionOk="0">
                  <a:moveTo>
                    <a:pt x="838" y="0"/>
                  </a:moveTo>
                  <a:cubicBezTo>
                    <a:pt x="276" y="0"/>
                    <a:pt x="1" y="675"/>
                    <a:pt x="388" y="1062"/>
                  </a:cubicBezTo>
                  <a:cubicBezTo>
                    <a:pt x="519" y="1193"/>
                    <a:pt x="679" y="1252"/>
                    <a:pt x="835" y="1252"/>
                  </a:cubicBezTo>
                  <a:cubicBezTo>
                    <a:pt x="1157" y="1252"/>
                    <a:pt x="1463" y="1003"/>
                    <a:pt x="1463" y="625"/>
                  </a:cubicBezTo>
                  <a:cubicBezTo>
                    <a:pt x="1463" y="287"/>
                    <a:pt x="1175" y="0"/>
                    <a:pt x="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49;p60">
              <a:extLst>
                <a:ext uri="{FF2B5EF4-FFF2-40B4-BE49-F238E27FC236}">
                  <a16:creationId xmlns:a16="http://schemas.microsoft.com/office/drawing/2014/main" id="{5394676F-7802-C4C1-FA35-E24C273F54D0}"/>
                </a:ext>
              </a:extLst>
            </p:cNvPr>
            <p:cNvSpPr/>
            <p:nvPr/>
          </p:nvSpPr>
          <p:spPr>
            <a:xfrm>
              <a:off x="4606650" y="2709850"/>
              <a:ext cx="74375" cy="63450"/>
            </a:xfrm>
            <a:custGeom>
              <a:avLst/>
              <a:gdLst/>
              <a:ahLst/>
              <a:cxnLst/>
              <a:rect l="l" t="t" r="r" b="b"/>
              <a:pathLst>
                <a:path w="2975" h="2538" extrusionOk="0">
                  <a:moveTo>
                    <a:pt x="1700" y="1"/>
                  </a:moveTo>
                  <a:cubicBezTo>
                    <a:pt x="575" y="1"/>
                    <a:pt x="1" y="1363"/>
                    <a:pt x="800" y="2163"/>
                  </a:cubicBezTo>
                  <a:cubicBezTo>
                    <a:pt x="1059" y="2422"/>
                    <a:pt x="1379" y="2538"/>
                    <a:pt x="1692" y="2538"/>
                  </a:cubicBezTo>
                  <a:cubicBezTo>
                    <a:pt x="2346" y="2538"/>
                    <a:pt x="2975" y="2032"/>
                    <a:pt x="2975" y="1263"/>
                  </a:cubicBezTo>
                  <a:cubicBezTo>
                    <a:pt x="2975" y="563"/>
                    <a:pt x="2400" y="1"/>
                    <a:pt x="1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50;p60">
              <a:extLst>
                <a:ext uri="{FF2B5EF4-FFF2-40B4-BE49-F238E27FC236}">
                  <a16:creationId xmlns:a16="http://schemas.microsoft.com/office/drawing/2014/main" id="{92C70607-A524-ADFC-C0E0-6121CFD555D1}"/>
                </a:ext>
              </a:extLst>
            </p:cNvPr>
            <p:cNvSpPr/>
            <p:nvPr/>
          </p:nvSpPr>
          <p:spPr>
            <a:xfrm>
              <a:off x="4633525" y="2725800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25" y="0"/>
                  </a:moveTo>
                  <a:cubicBezTo>
                    <a:pt x="275" y="0"/>
                    <a:pt x="0" y="288"/>
                    <a:pt x="0" y="637"/>
                  </a:cubicBezTo>
                  <a:cubicBezTo>
                    <a:pt x="0" y="975"/>
                    <a:pt x="275" y="1262"/>
                    <a:pt x="625" y="1262"/>
                  </a:cubicBezTo>
                  <a:cubicBezTo>
                    <a:pt x="975" y="1262"/>
                    <a:pt x="1263" y="975"/>
                    <a:pt x="1263" y="637"/>
                  </a:cubicBezTo>
                  <a:cubicBezTo>
                    <a:pt x="1263" y="288"/>
                    <a:pt x="975" y="0"/>
                    <a:pt x="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51;p60">
              <a:extLst>
                <a:ext uri="{FF2B5EF4-FFF2-40B4-BE49-F238E27FC236}">
                  <a16:creationId xmlns:a16="http://schemas.microsoft.com/office/drawing/2014/main" id="{764E65AA-05A5-303B-520D-615EBF616CFD}"/>
                </a:ext>
              </a:extLst>
            </p:cNvPr>
            <p:cNvSpPr/>
            <p:nvPr/>
          </p:nvSpPr>
          <p:spPr>
            <a:xfrm>
              <a:off x="4542600" y="2905125"/>
              <a:ext cx="74400" cy="63450"/>
            </a:xfrm>
            <a:custGeom>
              <a:avLst/>
              <a:gdLst/>
              <a:ahLst/>
              <a:cxnLst/>
              <a:rect l="l" t="t" r="r" b="b"/>
              <a:pathLst>
                <a:path w="2976" h="2538" extrusionOk="0">
                  <a:moveTo>
                    <a:pt x="1700" y="0"/>
                  </a:moveTo>
                  <a:cubicBezTo>
                    <a:pt x="563" y="0"/>
                    <a:pt x="1" y="1362"/>
                    <a:pt x="801" y="2162"/>
                  </a:cubicBezTo>
                  <a:cubicBezTo>
                    <a:pt x="1060" y="2421"/>
                    <a:pt x="1379" y="2537"/>
                    <a:pt x="1692" y="2537"/>
                  </a:cubicBezTo>
                  <a:cubicBezTo>
                    <a:pt x="2347" y="2537"/>
                    <a:pt x="2975" y="2031"/>
                    <a:pt x="2975" y="1262"/>
                  </a:cubicBezTo>
                  <a:cubicBezTo>
                    <a:pt x="2975" y="563"/>
                    <a:pt x="2400" y="0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52;p60">
              <a:extLst>
                <a:ext uri="{FF2B5EF4-FFF2-40B4-BE49-F238E27FC236}">
                  <a16:creationId xmlns:a16="http://schemas.microsoft.com/office/drawing/2014/main" id="{1CD97857-2721-C00E-90D7-30CDFE45129B}"/>
                </a:ext>
              </a:extLst>
            </p:cNvPr>
            <p:cNvSpPr/>
            <p:nvPr/>
          </p:nvSpPr>
          <p:spPr>
            <a:xfrm>
              <a:off x="4564175" y="2921050"/>
              <a:ext cx="36575" cy="31425"/>
            </a:xfrm>
            <a:custGeom>
              <a:avLst/>
              <a:gdLst/>
              <a:ahLst/>
              <a:cxnLst/>
              <a:rect l="l" t="t" r="r" b="b"/>
              <a:pathLst>
                <a:path w="1463" h="1257" extrusionOk="0">
                  <a:moveTo>
                    <a:pt x="837" y="1"/>
                  </a:moveTo>
                  <a:cubicBezTo>
                    <a:pt x="288" y="1"/>
                    <a:pt x="0" y="675"/>
                    <a:pt x="400" y="1075"/>
                  </a:cubicBezTo>
                  <a:cubicBezTo>
                    <a:pt x="525" y="1200"/>
                    <a:pt x="679" y="1256"/>
                    <a:pt x="831" y="1256"/>
                  </a:cubicBezTo>
                  <a:cubicBezTo>
                    <a:pt x="1152" y="1256"/>
                    <a:pt x="1462" y="1007"/>
                    <a:pt x="1462" y="625"/>
                  </a:cubicBezTo>
                  <a:cubicBezTo>
                    <a:pt x="1462" y="288"/>
                    <a:pt x="1187" y="1"/>
                    <a:pt x="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53;p60">
              <a:extLst>
                <a:ext uri="{FF2B5EF4-FFF2-40B4-BE49-F238E27FC236}">
                  <a16:creationId xmlns:a16="http://schemas.microsoft.com/office/drawing/2014/main" id="{7CE7F136-B848-F601-7DC7-B2ADF815F3D5}"/>
                </a:ext>
              </a:extLst>
            </p:cNvPr>
            <p:cNvSpPr/>
            <p:nvPr/>
          </p:nvSpPr>
          <p:spPr>
            <a:xfrm>
              <a:off x="4487300" y="2720800"/>
              <a:ext cx="50650" cy="43450"/>
            </a:xfrm>
            <a:custGeom>
              <a:avLst/>
              <a:gdLst/>
              <a:ahLst/>
              <a:cxnLst/>
              <a:rect l="l" t="t" r="r" b="b"/>
              <a:pathLst>
                <a:path w="2026" h="1738" extrusionOk="0">
                  <a:moveTo>
                    <a:pt x="1163" y="0"/>
                  </a:moveTo>
                  <a:cubicBezTo>
                    <a:pt x="388" y="0"/>
                    <a:pt x="1" y="937"/>
                    <a:pt x="551" y="1487"/>
                  </a:cubicBezTo>
                  <a:cubicBezTo>
                    <a:pt x="727" y="1660"/>
                    <a:pt x="943" y="1737"/>
                    <a:pt x="1154" y="1737"/>
                  </a:cubicBezTo>
                  <a:cubicBezTo>
                    <a:pt x="1599" y="1737"/>
                    <a:pt x="2025" y="1392"/>
                    <a:pt x="2025" y="875"/>
                  </a:cubicBezTo>
                  <a:cubicBezTo>
                    <a:pt x="2025" y="388"/>
                    <a:pt x="1638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2154;p60">
              <a:extLst>
                <a:ext uri="{FF2B5EF4-FFF2-40B4-BE49-F238E27FC236}">
                  <a16:creationId xmlns:a16="http://schemas.microsoft.com/office/drawing/2014/main" id="{020A5EB6-AEB5-A1A0-6DA5-53C5E0E5AC6A}"/>
                </a:ext>
              </a:extLst>
            </p:cNvPr>
            <p:cNvSpPr/>
            <p:nvPr/>
          </p:nvSpPr>
          <p:spPr>
            <a:xfrm>
              <a:off x="4502000" y="2731725"/>
              <a:ext cx="25000" cy="21650"/>
            </a:xfrm>
            <a:custGeom>
              <a:avLst/>
              <a:gdLst/>
              <a:ahLst/>
              <a:cxnLst/>
              <a:rect l="l" t="t" r="r" b="b"/>
              <a:pathLst>
                <a:path w="1000" h="866" extrusionOk="0">
                  <a:moveTo>
                    <a:pt x="575" y="1"/>
                  </a:moveTo>
                  <a:cubicBezTo>
                    <a:pt x="188" y="1"/>
                    <a:pt x="0" y="463"/>
                    <a:pt x="275" y="738"/>
                  </a:cubicBezTo>
                  <a:cubicBezTo>
                    <a:pt x="360" y="826"/>
                    <a:pt x="465" y="866"/>
                    <a:pt x="569" y="866"/>
                  </a:cubicBezTo>
                  <a:cubicBezTo>
                    <a:pt x="788" y="866"/>
                    <a:pt x="1000" y="692"/>
                    <a:pt x="1000" y="438"/>
                  </a:cubicBezTo>
                  <a:cubicBezTo>
                    <a:pt x="1000" y="201"/>
                    <a:pt x="813" y="1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2155;p60">
              <a:extLst>
                <a:ext uri="{FF2B5EF4-FFF2-40B4-BE49-F238E27FC236}">
                  <a16:creationId xmlns:a16="http://schemas.microsoft.com/office/drawing/2014/main" id="{C3E259A6-06B4-3D31-C6EC-9C60B42B32E5}"/>
                </a:ext>
              </a:extLst>
            </p:cNvPr>
            <p:cNvSpPr/>
            <p:nvPr/>
          </p:nvSpPr>
          <p:spPr>
            <a:xfrm>
              <a:off x="4570100" y="2794825"/>
              <a:ext cx="50950" cy="43350"/>
            </a:xfrm>
            <a:custGeom>
              <a:avLst/>
              <a:gdLst/>
              <a:ahLst/>
              <a:cxnLst/>
              <a:rect l="l" t="t" r="r" b="b"/>
              <a:pathLst>
                <a:path w="2038" h="1734" extrusionOk="0">
                  <a:moveTo>
                    <a:pt x="1163" y="1"/>
                  </a:moveTo>
                  <a:cubicBezTo>
                    <a:pt x="388" y="1"/>
                    <a:pt x="1" y="938"/>
                    <a:pt x="550" y="1476"/>
                  </a:cubicBezTo>
                  <a:cubicBezTo>
                    <a:pt x="729" y="1654"/>
                    <a:pt x="948" y="1734"/>
                    <a:pt x="1162" y="1734"/>
                  </a:cubicBezTo>
                  <a:cubicBezTo>
                    <a:pt x="1609" y="1734"/>
                    <a:pt x="2037" y="1387"/>
                    <a:pt x="2037" y="863"/>
                  </a:cubicBezTo>
                  <a:cubicBezTo>
                    <a:pt x="2037" y="388"/>
                    <a:pt x="1638" y="1"/>
                    <a:pt x="1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2156;p60">
              <a:extLst>
                <a:ext uri="{FF2B5EF4-FFF2-40B4-BE49-F238E27FC236}">
                  <a16:creationId xmlns:a16="http://schemas.microsoft.com/office/drawing/2014/main" id="{D581C305-7AAB-ED7E-AB9A-9FA31FB05FC5}"/>
                </a:ext>
              </a:extLst>
            </p:cNvPr>
            <p:cNvSpPr/>
            <p:nvPr/>
          </p:nvSpPr>
          <p:spPr>
            <a:xfrm>
              <a:off x="4584775" y="2805775"/>
              <a:ext cx="25350" cy="21500"/>
            </a:xfrm>
            <a:custGeom>
              <a:avLst/>
              <a:gdLst/>
              <a:ahLst/>
              <a:cxnLst/>
              <a:rect l="l" t="t" r="r" b="b"/>
              <a:pathLst>
                <a:path w="1014" h="860" extrusionOk="0">
                  <a:moveTo>
                    <a:pt x="576" y="0"/>
                  </a:moveTo>
                  <a:cubicBezTo>
                    <a:pt x="188" y="0"/>
                    <a:pt x="1" y="463"/>
                    <a:pt x="276" y="738"/>
                  </a:cubicBezTo>
                  <a:cubicBezTo>
                    <a:pt x="364" y="822"/>
                    <a:pt x="471" y="860"/>
                    <a:pt x="576" y="860"/>
                  </a:cubicBezTo>
                  <a:cubicBezTo>
                    <a:pt x="799" y="860"/>
                    <a:pt x="1013" y="689"/>
                    <a:pt x="1013" y="425"/>
                  </a:cubicBezTo>
                  <a:cubicBezTo>
                    <a:pt x="1001" y="188"/>
                    <a:pt x="813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2157;p60">
              <a:extLst>
                <a:ext uri="{FF2B5EF4-FFF2-40B4-BE49-F238E27FC236}">
                  <a16:creationId xmlns:a16="http://schemas.microsoft.com/office/drawing/2014/main" id="{73102762-F9C7-956B-96EB-D6C86683503A}"/>
                </a:ext>
              </a:extLst>
            </p:cNvPr>
            <p:cNvSpPr/>
            <p:nvPr/>
          </p:nvSpPr>
          <p:spPr>
            <a:xfrm>
              <a:off x="4439825" y="2915125"/>
              <a:ext cx="50625" cy="43325"/>
            </a:xfrm>
            <a:custGeom>
              <a:avLst/>
              <a:gdLst/>
              <a:ahLst/>
              <a:cxnLst/>
              <a:rect l="l" t="t" r="r" b="b"/>
              <a:pathLst>
                <a:path w="2025" h="1733" extrusionOk="0">
                  <a:moveTo>
                    <a:pt x="1163" y="0"/>
                  </a:moveTo>
                  <a:cubicBezTo>
                    <a:pt x="388" y="0"/>
                    <a:pt x="0" y="937"/>
                    <a:pt x="550" y="1475"/>
                  </a:cubicBezTo>
                  <a:cubicBezTo>
                    <a:pt x="728" y="1653"/>
                    <a:pt x="946" y="1733"/>
                    <a:pt x="1159" y="1733"/>
                  </a:cubicBezTo>
                  <a:cubicBezTo>
                    <a:pt x="1602" y="1733"/>
                    <a:pt x="2025" y="1386"/>
                    <a:pt x="2025" y="862"/>
                  </a:cubicBezTo>
                  <a:cubicBezTo>
                    <a:pt x="2025" y="388"/>
                    <a:pt x="1637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2158;p60">
              <a:extLst>
                <a:ext uri="{FF2B5EF4-FFF2-40B4-BE49-F238E27FC236}">
                  <a16:creationId xmlns:a16="http://schemas.microsoft.com/office/drawing/2014/main" id="{AEB8F6E7-D538-DC8F-2F6D-73295C56F96E}"/>
                </a:ext>
              </a:extLst>
            </p:cNvPr>
            <p:cNvSpPr/>
            <p:nvPr/>
          </p:nvSpPr>
          <p:spPr>
            <a:xfrm>
              <a:off x="4454500" y="2926050"/>
              <a:ext cx="25025" cy="21500"/>
            </a:xfrm>
            <a:custGeom>
              <a:avLst/>
              <a:gdLst/>
              <a:ahLst/>
              <a:cxnLst/>
              <a:rect l="l" t="t" r="r" b="b"/>
              <a:pathLst>
                <a:path w="1001" h="860" extrusionOk="0">
                  <a:moveTo>
                    <a:pt x="576" y="1"/>
                  </a:moveTo>
                  <a:cubicBezTo>
                    <a:pt x="188" y="1"/>
                    <a:pt x="1" y="463"/>
                    <a:pt x="276" y="738"/>
                  </a:cubicBezTo>
                  <a:cubicBezTo>
                    <a:pt x="360" y="822"/>
                    <a:pt x="464" y="860"/>
                    <a:pt x="567" y="860"/>
                  </a:cubicBezTo>
                  <a:cubicBezTo>
                    <a:pt x="787" y="860"/>
                    <a:pt x="1000" y="689"/>
                    <a:pt x="1000" y="425"/>
                  </a:cubicBezTo>
                  <a:cubicBezTo>
                    <a:pt x="1000" y="188"/>
                    <a:pt x="813" y="1"/>
                    <a:pt x="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2159;p60">
              <a:extLst>
                <a:ext uri="{FF2B5EF4-FFF2-40B4-BE49-F238E27FC236}">
                  <a16:creationId xmlns:a16="http://schemas.microsoft.com/office/drawing/2014/main" id="{A7F52386-2EEF-E780-C7F7-83B2CB014E6F}"/>
                </a:ext>
              </a:extLst>
            </p:cNvPr>
            <p:cNvSpPr/>
            <p:nvPr/>
          </p:nvSpPr>
          <p:spPr>
            <a:xfrm>
              <a:off x="4347650" y="2826700"/>
              <a:ext cx="50650" cy="43350"/>
            </a:xfrm>
            <a:custGeom>
              <a:avLst/>
              <a:gdLst/>
              <a:ahLst/>
              <a:cxnLst/>
              <a:rect l="l" t="t" r="r" b="b"/>
              <a:pathLst>
                <a:path w="2026" h="1734" extrusionOk="0">
                  <a:moveTo>
                    <a:pt x="1163" y="1"/>
                  </a:moveTo>
                  <a:cubicBezTo>
                    <a:pt x="388" y="1"/>
                    <a:pt x="1" y="925"/>
                    <a:pt x="538" y="1475"/>
                  </a:cubicBezTo>
                  <a:cubicBezTo>
                    <a:pt x="716" y="1653"/>
                    <a:pt x="935" y="1733"/>
                    <a:pt x="1150" y="1733"/>
                  </a:cubicBezTo>
                  <a:cubicBezTo>
                    <a:pt x="1597" y="1733"/>
                    <a:pt x="2025" y="1386"/>
                    <a:pt x="2025" y="863"/>
                  </a:cubicBezTo>
                  <a:cubicBezTo>
                    <a:pt x="2025" y="388"/>
                    <a:pt x="1638" y="1"/>
                    <a:pt x="1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2160;p60">
              <a:extLst>
                <a:ext uri="{FF2B5EF4-FFF2-40B4-BE49-F238E27FC236}">
                  <a16:creationId xmlns:a16="http://schemas.microsoft.com/office/drawing/2014/main" id="{6816274A-D7AF-1C11-839A-C2E43C2C4860}"/>
                </a:ext>
              </a:extLst>
            </p:cNvPr>
            <p:cNvSpPr/>
            <p:nvPr/>
          </p:nvSpPr>
          <p:spPr>
            <a:xfrm>
              <a:off x="4362350" y="2837625"/>
              <a:ext cx="25000" cy="21425"/>
            </a:xfrm>
            <a:custGeom>
              <a:avLst/>
              <a:gdLst/>
              <a:ahLst/>
              <a:cxnLst/>
              <a:rect l="l" t="t" r="r" b="b"/>
              <a:pathLst>
                <a:path w="1000" h="857" extrusionOk="0">
                  <a:moveTo>
                    <a:pt x="575" y="1"/>
                  </a:moveTo>
                  <a:cubicBezTo>
                    <a:pt x="188" y="1"/>
                    <a:pt x="0" y="463"/>
                    <a:pt x="263" y="726"/>
                  </a:cubicBezTo>
                  <a:cubicBezTo>
                    <a:pt x="353" y="816"/>
                    <a:pt x="463" y="856"/>
                    <a:pt x="571" y="856"/>
                  </a:cubicBezTo>
                  <a:cubicBezTo>
                    <a:pt x="791" y="856"/>
                    <a:pt x="1000" y="686"/>
                    <a:pt x="1000" y="426"/>
                  </a:cubicBezTo>
                  <a:cubicBezTo>
                    <a:pt x="1000" y="188"/>
                    <a:pt x="800" y="1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2143;p60">
            <a:extLst>
              <a:ext uri="{FF2B5EF4-FFF2-40B4-BE49-F238E27FC236}">
                <a16:creationId xmlns:a16="http://schemas.microsoft.com/office/drawing/2014/main" id="{6253DA87-F740-F76A-F582-A587DC865D85}"/>
              </a:ext>
            </a:extLst>
          </p:cNvPr>
          <p:cNvGrpSpPr/>
          <p:nvPr/>
        </p:nvGrpSpPr>
        <p:grpSpPr>
          <a:xfrm>
            <a:off x="7267990" y="3231290"/>
            <a:ext cx="685193" cy="623219"/>
            <a:chOff x="4217375" y="2535050"/>
            <a:chExt cx="611125" cy="555850"/>
          </a:xfrm>
        </p:grpSpPr>
        <p:sp>
          <p:nvSpPr>
            <p:cNvPr id="1032" name="Google Shape;2144;p60">
              <a:extLst>
                <a:ext uri="{FF2B5EF4-FFF2-40B4-BE49-F238E27FC236}">
                  <a16:creationId xmlns:a16="http://schemas.microsoft.com/office/drawing/2014/main" id="{8B82D72B-1A96-DE0E-BBCE-67E193E93DEA}"/>
                </a:ext>
              </a:extLst>
            </p:cNvPr>
            <p:cNvSpPr/>
            <p:nvPr/>
          </p:nvSpPr>
          <p:spPr>
            <a:xfrm>
              <a:off x="4217375" y="2535050"/>
              <a:ext cx="611125" cy="555850"/>
            </a:xfrm>
            <a:custGeom>
              <a:avLst/>
              <a:gdLst/>
              <a:ahLst/>
              <a:cxnLst/>
              <a:rect l="l" t="t" r="r" b="b"/>
              <a:pathLst>
                <a:path w="24445" h="22234" extrusionOk="0">
                  <a:moveTo>
                    <a:pt x="12211" y="0"/>
                  </a:moveTo>
                  <a:cubicBezTo>
                    <a:pt x="7166" y="0"/>
                    <a:pt x="2601" y="3469"/>
                    <a:pt x="1400" y="8592"/>
                  </a:cubicBezTo>
                  <a:cubicBezTo>
                    <a:pt x="1" y="14566"/>
                    <a:pt x="3725" y="20539"/>
                    <a:pt x="9698" y="21939"/>
                  </a:cubicBezTo>
                  <a:cubicBezTo>
                    <a:pt x="10548" y="22138"/>
                    <a:pt x="11398" y="22233"/>
                    <a:pt x="12234" y="22233"/>
                  </a:cubicBezTo>
                  <a:cubicBezTo>
                    <a:pt x="17279" y="22233"/>
                    <a:pt x="21844" y="18765"/>
                    <a:pt x="23045" y="13641"/>
                  </a:cubicBezTo>
                  <a:cubicBezTo>
                    <a:pt x="24444" y="7668"/>
                    <a:pt x="20733" y="1694"/>
                    <a:pt x="14747" y="295"/>
                  </a:cubicBezTo>
                  <a:cubicBezTo>
                    <a:pt x="13897" y="96"/>
                    <a:pt x="13047" y="0"/>
                    <a:pt x="122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2145;p60">
              <a:extLst>
                <a:ext uri="{FF2B5EF4-FFF2-40B4-BE49-F238E27FC236}">
                  <a16:creationId xmlns:a16="http://schemas.microsoft.com/office/drawing/2014/main" id="{D3C7CA5D-493E-3472-FF29-BA4B14D8571D}"/>
                </a:ext>
              </a:extLst>
            </p:cNvPr>
            <p:cNvSpPr/>
            <p:nvPr/>
          </p:nvSpPr>
          <p:spPr>
            <a:xfrm>
              <a:off x="4396700" y="2657675"/>
              <a:ext cx="63450" cy="63450"/>
            </a:xfrm>
            <a:custGeom>
              <a:avLst/>
              <a:gdLst/>
              <a:ahLst/>
              <a:cxnLst/>
              <a:rect l="l" t="t" r="r" b="b"/>
              <a:pathLst>
                <a:path w="2538" h="2538" extrusionOk="0">
                  <a:moveTo>
                    <a:pt x="1263" y="1"/>
                  </a:moveTo>
                  <a:cubicBezTo>
                    <a:pt x="563" y="1"/>
                    <a:pt x="1" y="563"/>
                    <a:pt x="1" y="1263"/>
                  </a:cubicBezTo>
                  <a:cubicBezTo>
                    <a:pt x="1" y="1963"/>
                    <a:pt x="563" y="2538"/>
                    <a:pt x="1263" y="2538"/>
                  </a:cubicBezTo>
                  <a:cubicBezTo>
                    <a:pt x="1975" y="2538"/>
                    <a:pt x="2538" y="1963"/>
                    <a:pt x="2538" y="1263"/>
                  </a:cubicBezTo>
                  <a:cubicBezTo>
                    <a:pt x="2538" y="563"/>
                    <a:pt x="1975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2146;p60">
              <a:extLst>
                <a:ext uri="{FF2B5EF4-FFF2-40B4-BE49-F238E27FC236}">
                  <a16:creationId xmlns:a16="http://schemas.microsoft.com/office/drawing/2014/main" id="{2B6C2046-C4E5-B46D-D705-457C5014EE0E}"/>
                </a:ext>
              </a:extLst>
            </p:cNvPr>
            <p:cNvSpPr/>
            <p:nvPr/>
          </p:nvSpPr>
          <p:spPr>
            <a:xfrm>
              <a:off x="4412650" y="2673625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25" y="0"/>
                  </a:moveTo>
                  <a:cubicBezTo>
                    <a:pt x="288" y="0"/>
                    <a:pt x="0" y="275"/>
                    <a:pt x="0" y="625"/>
                  </a:cubicBezTo>
                  <a:cubicBezTo>
                    <a:pt x="0" y="975"/>
                    <a:pt x="288" y="1262"/>
                    <a:pt x="625" y="1262"/>
                  </a:cubicBezTo>
                  <a:cubicBezTo>
                    <a:pt x="975" y="1262"/>
                    <a:pt x="1262" y="975"/>
                    <a:pt x="1262" y="625"/>
                  </a:cubicBezTo>
                  <a:cubicBezTo>
                    <a:pt x="1262" y="275"/>
                    <a:pt x="975" y="0"/>
                    <a:pt x="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2147;p60">
              <a:extLst>
                <a:ext uri="{FF2B5EF4-FFF2-40B4-BE49-F238E27FC236}">
                  <a16:creationId xmlns:a16="http://schemas.microsoft.com/office/drawing/2014/main" id="{CCF9458F-5FB5-F0C7-62EE-090FDEDA2014}"/>
                </a:ext>
              </a:extLst>
            </p:cNvPr>
            <p:cNvSpPr/>
            <p:nvPr/>
          </p:nvSpPr>
          <p:spPr>
            <a:xfrm>
              <a:off x="4442000" y="2816400"/>
              <a:ext cx="74400" cy="63750"/>
            </a:xfrm>
            <a:custGeom>
              <a:avLst/>
              <a:gdLst/>
              <a:ahLst/>
              <a:cxnLst/>
              <a:rect l="l" t="t" r="r" b="b"/>
              <a:pathLst>
                <a:path w="2976" h="2550" extrusionOk="0">
                  <a:moveTo>
                    <a:pt x="1700" y="0"/>
                  </a:moveTo>
                  <a:cubicBezTo>
                    <a:pt x="576" y="0"/>
                    <a:pt x="1" y="1375"/>
                    <a:pt x="801" y="2175"/>
                  </a:cubicBezTo>
                  <a:cubicBezTo>
                    <a:pt x="1060" y="2434"/>
                    <a:pt x="1379" y="2550"/>
                    <a:pt x="1692" y="2550"/>
                  </a:cubicBezTo>
                  <a:cubicBezTo>
                    <a:pt x="2347" y="2550"/>
                    <a:pt x="2975" y="2044"/>
                    <a:pt x="2975" y="1275"/>
                  </a:cubicBezTo>
                  <a:cubicBezTo>
                    <a:pt x="2975" y="575"/>
                    <a:pt x="2400" y="0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2148;p60">
              <a:extLst>
                <a:ext uri="{FF2B5EF4-FFF2-40B4-BE49-F238E27FC236}">
                  <a16:creationId xmlns:a16="http://schemas.microsoft.com/office/drawing/2014/main" id="{2A8E38E2-3E9A-4292-216C-63A4C378E692}"/>
                </a:ext>
              </a:extLst>
            </p:cNvPr>
            <p:cNvSpPr/>
            <p:nvPr/>
          </p:nvSpPr>
          <p:spPr>
            <a:xfrm>
              <a:off x="4463875" y="2832650"/>
              <a:ext cx="36575" cy="31300"/>
            </a:xfrm>
            <a:custGeom>
              <a:avLst/>
              <a:gdLst/>
              <a:ahLst/>
              <a:cxnLst/>
              <a:rect l="l" t="t" r="r" b="b"/>
              <a:pathLst>
                <a:path w="1463" h="1252" extrusionOk="0">
                  <a:moveTo>
                    <a:pt x="838" y="0"/>
                  </a:moveTo>
                  <a:cubicBezTo>
                    <a:pt x="276" y="0"/>
                    <a:pt x="1" y="675"/>
                    <a:pt x="388" y="1062"/>
                  </a:cubicBezTo>
                  <a:cubicBezTo>
                    <a:pt x="519" y="1193"/>
                    <a:pt x="679" y="1252"/>
                    <a:pt x="835" y="1252"/>
                  </a:cubicBezTo>
                  <a:cubicBezTo>
                    <a:pt x="1157" y="1252"/>
                    <a:pt x="1463" y="1003"/>
                    <a:pt x="1463" y="625"/>
                  </a:cubicBezTo>
                  <a:cubicBezTo>
                    <a:pt x="1463" y="287"/>
                    <a:pt x="1175" y="0"/>
                    <a:pt x="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2149;p60">
              <a:extLst>
                <a:ext uri="{FF2B5EF4-FFF2-40B4-BE49-F238E27FC236}">
                  <a16:creationId xmlns:a16="http://schemas.microsoft.com/office/drawing/2014/main" id="{B130A101-42E9-CD80-1BBA-3C99C0B76162}"/>
                </a:ext>
              </a:extLst>
            </p:cNvPr>
            <p:cNvSpPr/>
            <p:nvPr/>
          </p:nvSpPr>
          <p:spPr>
            <a:xfrm>
              <a:off x="4606650" y="2709850"/>
              <a:ext cx="74375" cy="63450"/>
            </a:xfrm>
            <a:custGeom>
              <a:avLst/>
              <a:gdLst/>
              <a:ahLst/>
              <a:cxnLst/>
              <a:rect l="l" t="t" r="r" b="b"/>
              <a:pathLst>
                <a:path w="2975" h="2538" extrusionOk="0">
                  <a:moveTo>
                    <a:pt x="1700" y="1"/>
                  </a:moveTo>
                  <a:cubicBezTo>
                    <a:pt x="575" y="1"/>
                    <a:pt x="1" y="1363"/>
                    <a:pt x="800" y="2163"/>
                  </a:cubicBezTo>
                  <a:cubicBezTo>
                    <a:pt x="1059" y="2422"/>
                    <a:pt x="1379" y="2538"/>
                    <a:pt x="1692" y="2538"/>
                  </a:cubicBezTo>
                  <a:cubicBezTo>
                    <a:pt x="2346" y="2538"/>
                    <a:pt x="2975" y="2032"/>
                    <a:pt x="2975" y="1263"/>
                  </a:cubicBezTo>
                  <a:cubicBezTo>
                    <a:pt x="2975" y="563"/>
                    <a:pt x="2400" y="1"/>
                    <a:pt x="1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2150;p60">
              <a:extLst>
                <a:ext uri="{FF2B5EF4-FFF2-40B4-BE49-F238E27FC236}">
                  <a16:creationId xmlns:a16="http://schemas.microsoft.com/office/drawing/2014/main" id="{85F261B2-D34E-4ABF-C42C-9B8E3B8A1F13}"/>
                </a:ext>
              </a:extLst>
            </p:cNvPr>
            <p:cNvSpPr/>
            <p:nvPr/>
          </p:nvSpPr>
          <p:spPr>
            <a:xfrm>
              <a:off x="4633525" y="2725800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25" y="0"/>
                  </a:moveTo>
                  <a:cubicBezTo>
                    <a:pt x="275" y="0"/>
                    <a:pt x="0" y="288"/>
                    <a:pt x="0" y="637"/>
                  </a:cubicBezTo>
                  <a:cubicBezTo>
                    <a:pt x="0" y="975"/>
                    <a:pt x="275" y="1262"/>
                    <a:pt x="625" y="1262"/>
                  </a:cubicBezTo>
                  <a:cubicBezTo>
                    <a:pt x="975" y="1262"/>
                    <a:pt x="1263" y="975"/>
                    <a:pt x="1263" y="637"/>
                  </a:cubicBezTo>
                  <a:cubicBezTo>
                    <a:pt x="1263" y="288"/>
                    <a:pt x="975" y="0"/>
                    <a:pt x="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2151;p60">
              <a:extLst>
                <a:ext uri="{FF2B5EF4-FFF2-40B4-BE49-F238E27FC236}">
                  <a16:creationId xmlns:a16="http://schemas.microsoft.com/office/drawing/2014/main" id="{FDCA2A39-D83C-9B59-1181-549FB7CA8BFE}"/>
                </a:ext>
              </a:extLst>
            </p:cNvPr>
            <p:cNvSpPr/>
            <p:nvPr/>
          </p:nvSpPr>
          <p:spPr>
            <a:xfrm>
              <a:off x="4542600" y="2905125"/>
              <a:ext cx="74400" cy="63450"/>
            </a:xfrm>
            <a:custGeom>
              <a:avLst/>
              <a:gdLst/>
              <a:ahLst/>
              <a:cxnLst/>
              <a:rect l="l" t="t" r="r" b="b"/>
              <a:pathLst>
                <a:path w="2976" h="2538" extrusionOk="0">
                  <a:moveTo>
                    <a:pt x="1700" y="0"/>
                  </a:moveTo>
                  <a:cubicBezTo>
                    <a:pt x="563" y="0"/>
                    <a:pt x="1" y="1362"/>
                    <a:pt x="801" y="2162"/>
                  </a:cubicBezTo>
                  <a:cubicBezTo>
                    <a:pt x="1060" y="2421"/>
                    <a:pt x="1379" y="2537"/>
                    <a:pt x="1692" y="2537"/>
                  </a:cubicBezTo>
                  <a:cubicBezTo>
                    <a:pt x="2347" y="2537"/>
                    <a:pt x="2975" y="2031"/>
                    <a:pt x="2975" y="1262"/>
                  </a:cubicBezTo>
                  <a:cubicBezTo>
                    <a:pt x="2975" y="563"/>
                    <a:pt x="2400" y="0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2152;p60">
              <a:extLst>
                <a:ext uri="{FF2B5EF4-FFF2-40B4-BE49-F238E27FC236}">
                  <a16:creationId xmlns:a16="http://schemas.microsoft.com/office/drawing/2014/main" id="{5089AEDC-78B7-E954-F1B3-548E53ADCC21}"/>
                </a:ext>
              </a:extLst>
            </p:cNvPr>
            <p:cNvSpPr/>
            <p:nvPr/>
          </p:nvSpPr>
          <p:spPr>
            <a:xfrm>
              <a:off x="4564175" y="2921050"/>
              <a:ext cx="36575" cy="31425"/>
            </a:xfrm>
            <a:custGeom>
              <a:avLst/>
              <a:gdLst/>
              <a:ahLst/>
              <a:cxnLst/>
              <a:rect l="l" t="t" r="r" b="b"/>
              <a:pathLst>
                <a:path w="1463" h="1257" extrusionOk="0">
                  <a:moveTo>
                    <a:pt x="837" y="1"/>
                  </a:moveTo>
                  <a:cubicBezTo>
                    <a:pt x="288" y="1"/>
                    <a:pt x="0" y="675"/>
                    <a:pt x="400" y="1075"/>
                  </a:cubicBezTo>
                  <a:cubicBezTo>
                    <a:pt x="525" y="1200"/>
                    <a:pt x="679" y="1256"/>
                    <a:pt x="831" y="1256"/>
                  </a:cubicBezTo>
                  <a:cubicBezTo>
                    <a:pt x="1152" y="1256"/>
                    <a:pt x="1462" y="1007"/>
                    <a:pt x="1462" y="625"/>
                  </a:cubicBezTo>
                  <a:cubicBezTo>
                    <a:pt x="1462" y="288"/>
                    <a:pt x="1187" y="1"/>
                    <a:pt x="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2153;p60">
              <a:extLst>
                <a:ext uri="{FF2B5EF4-FFF2-40B4-BE49-F238E27FC236}">
                  <a16:creationId xmlns:a16="http://schemas.microsoft.com/office/drawing/2014/main" id="{46615840-FC43-2F26-4434-A1AF083632AD}"/>
                </a:ext>
              </a:extLst>
            </p:cNvPr>
            <p:cNvSpPr/>
            <p:nvPr/>
          </p:nvSpPr>
          <p:spPr>
            <a:xfrm>
              <a:off x="4487300" y="2720800"/>
              <a:ext cx="50650" cy="43450"/>
            </a:xfrm>
            <a:custGeom>
              <a:avLst/>
              <a:gdLst/>
              <a:ahLst/>
              <a:cxnLst/>
              <a:rect l="l" t="t" r="r" b="b"/>
              <a:pathLst>
                <a:path w="2026" h="1738" extrusionOk="0">
                  <a:moveTo>
                    <a:pt x="1163" y="0"/>
                  </a:moveTo>
                  <a:cubicBezTo>
                    <a:pt x="388" y="0"/>
                    <a:pt x="1" y="937"/>
                    <a:pt x="551" y="1487"/>
                  </a:cubicBezTo>
                  <a:cubicBezTo>
                    <a:pt x="727" y="1660"/>
                    <a:pt x="943" y="1737"/>
                    <a:pt x="1154" y="1737"/>
                  </a:cubicBezTo>
                  <a:cubicBezTo>
                    <a:pt x="1599" y="1737"/>
                    <a:pt x="2025" y="1392"/>
                    <a:pt x="2025" y="875"/>
                  </a:cubicBezTo>
                  <a:cubicBezTo>
                    <a:pt x="2025" y="388"/>
                    <a:pt x="1638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2154;p60">
              <a:extLst>
                <a:ext uri="{FF2B5EF4-FFF2-40B4-BE49-F238E27FC236}">
                  <a16:creationId xmlns:a16="http://schemas.microsoft.com/office/drawing/2014/main" id="{855D438A-2F2C-E2B5-4AF8-BD445721B85A}"/>
                </a:ext>
              </a:extLst>
            </p:cNvPr>
            <p:cNvSpPr/>
            <p:nvPr/>
          </p:nvSpPr>
          <p:spPr>
            <a:xfrm>
              <a:off x="4502000" y="2731725"/>
              <a:ext cx="25000" cy="21650"/>
            </a:xfrm>
            <a:custGeom>
              <a:avLst/>
              <a:gdLst/>
              <a:ahLst/>
              <a:cxnLst/>
              <a:rect l="l" t="t" r="r" b="b"/>
              <a:pathLst>
                <a:path w="1000" h="866" extrusionOk="0">
                  <a:moveTo>
                    <a:pt x="575" y="1"/>
                  </a:moveTo>
                  <a:cubicBezTo>
                    <a:pt x="188" y="1"/>
                    <a:pt x="0" y="463"/>
                    <a:pt x="275" y="738"/>
                  </a:cubicBezTo>
                  <a:cubicBezTo>
                    <a:pt x="360" y="826"/>
                    <a:pt x="465" y="866"/>
                    <a:pt x="569" y="866"/>
                  </a:cubicBezTo>
                  <a:cubicBezTo>
                    <a:pt x="788" y="866"/>
                    <a:pt x="1000" y="692"/>
                    <a:pt x="1000" y="438"/>
                  </a:cubicBezTo>
                  <a:cubicBezTo>
                    <a:pt x="1000" y="201"/>
                    <a:pt x="813" y="1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155;p60">
              <a:extLst>
                <a:ext uri="{FF2B5EF4-FFF2-40B4-BE49-F238E27FC236}">
                  <a16:creationId xmlns:a16="http://schemas.microsoft.com/office/drawing/2014/main" id="{ABC74B9D-34C6-4088-EB0C-5FD50AE5E238}"/>
                </a:ext>
              </a:extLst>
            </p:cNvPr>
            <p:cNvSpPr/>
            <p:nvPr/>
          </p:nvSpPr>
          <p:spPr>
            <a:xfrm>
              <a:off x="4570100" y="2794825"/>
              <a:ext cx="50950" cy="43350"/>
            </a:xfrm>
            <a:custGeom>
              <a:avLst/>
              <a:gdLst/>
              <a:ahLst/>
              <a:cxnLst/>
              <a:rect l="l" t="t" r="r" b="b"/>
              <a:pathLst>
                <a:path w="2038" h="1734" extrusionOk="0">
                  <a:moveTo>
                    <a:pt x="1163" y="1"/>
                  </a:moveTo>
                  <a:cubicBezTo>
                    <a:pt x="388" y="1"/>
                    <a:pt x="1" y="938"/>
                    <a:pt x="550" y="1476"/>
                  </a:cubicBezTo>
                  <a:cubicBezTo>
                    <a:pt x="729" y="1654"/>
                    <a:pt x="948" y="1734"/>
                    <a:pt x="1162" y="1734"/>
                  </a:cubicBezTo>
                  <a:cubicBezTo>
                    <a:pt x="1609" y="1734"/>
                    <a:pt x="2037" y="1387"/>
                    <a:pt x="2037" y="863"/>
                  </a:cubicBezTo>
                  <a:cubicBezTo>
                    <a:pt x="2037" y="388"/>
                    <a:pt x="1638" y="1"/>
                    <a:pt x="1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2156;p60">
              <a:extLst>
                <a:ext uri="{FF2B5EF4-FFF2-40B4-BE49-F238E27FC236}">
                  <a16:creationId xmlns:a16="http://schemas.microsoft.com/office/drawing/2014/main" id="{00AFC81B-A541-AC7D-B34C-6B7677BAAFA6}"/>
                </a:ext>
              </a:extLst>
            </p:cNvPr>
            <p:cNvSpPr/>
            <p:nvPr/>
          </p:nvSpPr>
          <p:spPr>
            <a:xfrm>
              <a:off x="4584775" y="2805775"/>
              <a:ext cx="25350" cy="21500"/>
            </a:xfrm>
            <a:custGeom>
              <a:avLst/>
              <a:gdLst/>
              <a:ahLst/>
              <a:cxnLst/>
              <a:rect l="l" t="t" r="r" b="b"/>
              <a:pathLst>
                <a:path w="1014" h="860" extrusionOk="0">
                  <a:moveTo>
                    <a:pt x="576" y="0"/>
                  </a:moveTo>
                  <a:cubicBezTo>
                    <a:pt x="188" y="0"/>
                    <a:pt x="1" y="463"/>
                    <a:pt x="276" y="738"/>
                  </a:cubicBezTo>
                  <a:cubicBezTo>
                    <a:pt x="364" y="822"/>
                    <a:pt x="471" y="860"/>
                    <a:pt x="576" y="860"/>
                  </a:cubicBezTo>
                  <a:cubicBezTo>
                    <a:pt x="799" y="860"/>
                    <a:pt x="1013" y="689"/>
                    <a:pt x="1013" y="425"/>
                  </a:cubicBezTo>
                  <a:cubicBezTo>
                    <a:pt x="1001" y="188"/>
                    <a:pt x="813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2157;p60">
              <a:extLst>
                <a:ext uri="{FF2B5EF4-FFF2-40B4-BE49-F238E27FC236}">
                  <a16:creationId xmlns:a16="http://schemas.microsoft.com/office/drawing/2014/main" id="{470A619B-5F25-CAF4-B5A4-ECA021DC676F}"/>
                </a:ext>
              </a:extLst>
            </p:cNvPr>
            <p:cNvSpPr/>
            <p:nvPr/>
          </p:nvSpPr>
          <p:spPr>
            <a:xfrm>
              <a:off x="4439825" y="2915125"/>
              <a:ext cx="50625" cy="43325"/>
            </a:xfrm>
            <a:custGeom>
              <a:avLst/>
              <a:gdLst/>
              <a:ahLst/>
              <a:cxnLst/>
              <a:rect l="l" t="t" r="r" b="b"/>
              <a:pathLst>
                <a:path w="2025" h="1733" extrusionOk="0">
                  <a:moveTo>
                    <a:pt x="1163" y="0"/>
                  </a:moveTo>
                  <a:cubicBezTo>
                    <a:pt x="388" y="0"/>
                    <a:pt x="0" y="937"/>
                    <a:pt x="550" y="1475"/>
                  </a:cubicBezTo>
                  <a:cubicBezTo>
                    <a:pt x="728" y="1653"/>
                    <a:pt x="946" y="1733"/>
                    <a:pt x="1159" y="1733"/>
                  </a:cubicBezTo>
                  <a:cubicBezTo>
                    <a:pt x="1602" y="1733"/>
                    <a:pt x="2025" y="1386"/>
                    <a:pt x="2025" y="862"/>
                  </a:cubicBezTo>
                  <a:cubicBezTo>
                    <a:pt x="2025" y="388"/>
                    <a:pt x="1637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58;p60">
              <a:extLst>
                <a:ext uri="{FF2B5EF4-FFF2-40B4-BE49-F238E27FC236}">
                  <a16:creationId xmlns:a16="http://schemas.microsoft.com/office/drawing/2014/main" id="{FC12DA0C-22D6-DB52-A1BD-CA22BA8E52CE}"/>
                </a:ext>
              </a:extLst>
            </p:cNvPr>
            <p:cNvSpPr/>
            <p:nvPr/>
          </p:nvSpPr>
          <p:spPr>
            <a:xfrm>
              <a:off x="4454500" y="2926050"/>
              <a:ext cx="25025" cy="21500"/>
            </a:xfrm>
            <a:custGeom>
              <a:avLst/>
              <a:gdLst/>
              <a:ahLst/>
              <a:cxnLst/>
              <a:rect l="l" t="t" r="r" b="b"/>
              <a:pathLst>
                <a:path w="1001" h="860" extrusionOk="0">
                  <a:moveTo>
                    <a:pt x="576" y="1"/>
                  </a:moveTo>
                  <a:cubicBezTo>
                    <a:pt x="188" y="1"/>
                    <a:pt x="1" y="463"/>
                    <a:pt x="276" y="738"/>
                  </a:cubicBezTo>
                  <a:cubicBezTo>
                    <a:pt x="360" y="822"/>
                    <a:pt x="464" y="860"/>
                    <a:pt x="567" y="860"/>
                  </a:cubicBezTo>
                  <a:cubicBezTo>
                    <a:pt x="787" y="860"/>
                    <a:pt x="1000" y="689"/>
                    <a:pt x="1000" y="425"/>
                  </a:cubicBezTo>
                  <a:cubicBezTo>
                    <a:pt x="1000" y="188"/>
                    <a:pt x="813" y="1"/>
                    <a:pt x="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159;p60">
              <a:extLst>
                <a:ext uri="{FF2B5EF4-FFF2-40B4-BE49-F238E27FC236}">
                  <a16:creationId xmlns:a16="http://schemas.microsoft.com/office/drawing/2014/main" id="{2B208D00-8F6C-870A-62FE-5DDDC67E6BAE}"/>
                </a:ext>
              </a:extLst>
            </p:cNvPr>
            <p:cNvSpPr/>
            <p:nvPr/>
          </p:nvSpPr>
          <p:spPr>
            <a:xfrm>
              <a:off x="4347650" y="2826700"/>
              <a:ext cx="50650" cy="43350"/>
            </a:xfrm>
            <a:custGeom>
              <a:avLst/>
              <a:gdLst/>
              <a:ahLst/>
              <a:cxnLst/>
              <a:rect l="l" t="t" r="r" b="b"/>
              <a:pathLst>
                <a:path w="2026" h="1734" extrusionOk="0">
                  <a:moveTo>
                    <a:pt x="1163" y="1"/>
                  </a:moveTo>
                  <a:cubicBezTo>
                    <a:pt x="388" y="1"/>
                    <a:pt x="1" y="925"/>
                    <a:pt x="538" y="1475"/>
                  </a:cubicBezTo>
                  <a:cubicBezTo>
                    <a:pt x="716" y="1653"/>
                    <a:pt x="935" y="1733"/>
                    <a:pt x="1150" y="1733"/>
                  </a:cubicBezTo>
                  <a:cubicBezTo>
                    <a:pt x="1597" y="1733"/>
                    <a:pt x="2025" y="1386"/>
                    <a:pt x="2025" y="863"/>
                  </a:cubicBezTo>
                  <a:cubicBezTo>
                    <a:pt x="2025" y="388"/>
                    <a:pt x="1638" y="1"/>
                    <a:pt x="1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160;p60">
              <a:extLst>
                <a:ext uri="{FF2B5EF4-FFF2-40B4-BE49-F238E27FC236}">
                  <a16:creationId xmlns:a16="http://schemas.microsoft.com/office/drawing/2014/main" id="{9C3926A1-3AE9-B486-2DC2-230C7EE8AC80}"/>
                </a:ext>
              </a:extLst>
            </p:cNvPr>
            <p:cNvSpPr/>
            <p:nvPr/>
          </p:nvSpPr>
          <p:spPr>
            <a:xfrm>
              <a:off x="4362350" y="2837625"/>
              <a:ext cx="25000" cy="21425"/>
            </a:xfrm>
            <a:custGeom>
              <a:avLst/>
              <a:gdLst/>
              <a:ahLst/>
              <a:cxnLst/>
              <a:rect l="l" t="t" r="r" b="b"/>
              <a:pathLst>
                <a:path w="1000" h="857" extrusionOk="0">
                  <a:moveTo>
                    <a:pt x="575" y="1"/>
                  </a:moveTo>
                  <a:cubicBezTo>
                    <a:pt x="188" y="1"/>
                    <a:pt x="0" y="463"/>
                    <a:pt x="263" y="726"/>
                  </a:cubicBezTo>
                  <a:cubicBezTo>
                    <a:pt x="353" y="816"/>
                    <a:pt x="463" y="856"/>
                    <a:pt x="571" y="856"/>
                  </a:cubicBezTo>
                  <a:cubicBezTo>
                    <a:pt x="791" y="856"/>
                    <a:pt x="1000" y="686"/>
                    <a:pt x="1000" y="426"/>
                  </a:cubicBezTo>
                  <a:cubicBezTo>
                    <a:pt x="1000" y="188"/>
                    <a:pt x="800" y="1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726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40"/>
          <p:cNvSpPr txBox="1">
            <a:spLocks noGrp="1"/>
          </p:cNvSpPr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Level_2</a:t>
            </a:r>
            <a:endParaRPr dirty="0"/>
          </a:p>
        </p:txBody>
      </p:sp>
      <p:sp>
        <p:nvSpPr>
          <p:cNvPr id="1050" name="Google Shape;1050;p40"/>
          <p:cNvSpPr/>
          <p:nvPr/>
        </p:nvSpPr>
        <p:spPr>
          <a:xfrm rot="5400000">
            <a:off x="717963" y="647538"/>
            <a:ext cx="260100" cy="225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40"/>
          <p:cNvSpPr/>
          <p:nvPr/>
        </p:nvSpPr>
        <p:spPr>
          <a:xfrm rot="5400000">
            <a:off x="8181438" y="647538"/>
            <a:ext cx="260100" cy="225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62115B-FFA9-694D-82A8-2EE2CCFED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133" y="1261973"/>
            <a:ext cx="5164667" cy="3290949"/>
          </a:xfrm>
          <a:prstGeom prst="rect">
            <a:avLst/>
          </a:prstGeom>
        </p:spPr>
      </p:pic>
      <p:grpSp>
        <p:nvGrpSpPr>
          <p:cNvPr id="4" name="Google Shape;970;p39">
            <a:extLst>
              <a:ext uri="{FF2B5EF4-FFF2-40B4-BE49-F238E27FC236}">
                <a16:creationId xmlns:a16="http://schemas.microsoft.com/office/drawing/2014/main" id="{56FE2F74-9DED-8C0B-BE22-0DEAD0416D0A}"/>
              </a:ext>
            </a:extLst>
          </p:cNvPr>
          <p:cNvGrpSpPr/>
          <p:nvPr/>
        </p:nvGrpSpPr>
        <p:grpSpPr>
          <a:xfrm>
            <a:off x="848013" y="1816546"/>
            <a:ext cx="683792" cy="622995"/>
            <a:chOff x="4218000" y="884950"/>
            <a:chExt cx="609875" cy="555650"/>
          </a:xfrm>
        </p:grpSpPr>
        <p:sp>
          <p:nvSpPr>
            <p:cNvPr id="6" name="Google Shape;971;p39">
              <a:extLst>
                <a:ext uri="{FF2B5EF4-FFF2-40B4-BE49-F238E27FC236}">
                  <a16:creationId xmlns:a16="http://schemas.microsoft.com/office/drawing/2014/main" id="{A6F97D21-357B-C1C0-9D40-596FF7630CAC}"/>
                </a:ext>
              </a:extLst>
            </p:cNvPr>
            <p:cNvSpPr/>
            <p:nvPr/>
          </p:nvSpPr>
          <p:spPr>
            <a:xfrm>
              <a:off x="4218000" y="884950"/>
              <a:ext cx="609875" cy="555650"/>
            </a:xfrm>
            <a:custGeom>
              <a:avLst/>
              <a:gdLst/>
              <a:ahLst/>
              <a:cxnLst/>
              <a:rect l="l" t="t" r="r" b="b"/>
              <a:pathLst>
                <a:path w="24395" h="22226" extrusionOk="0">
                  <a:moveTo>
                    <a:pt x="12202" y="1"/>
                  </a:moveTo>
                  <a:cubicBezTo>
                    <a:pt x="9358" y="1"/>
                    <a:pt x="6512" y="1085"/>
                    <a:pt x="4337" y="3253"/>
                  </a:cubicBezTo>
                  <a:cubicBezTo>
                    <a:pt x="1" y="7589"/>
                    <a:pt x="1" y="14625"/>
                    <a:pt x="4337" y="18974"/>
                  </a:cubicBezTo>
                  <a:cubicBezTo>
                    <a:pt x="6512" y="21142"/>
                    <a:pt x="9358" y="22226"/>
                    <a:pt x="12202" y="22226"/>
                  </a:cubicBezTo>
                  <a:cubicBezTo>
                    <a:pt x="15047" y="22226"/>
                    <a:pt x="17890" y="21142"/>
                    <a:pt x="20058" y="18974"/>
                  </a:cubicBezTo>
                  <a:cubicBezTo>
                    <a:pt x="24394" y="14625"/>
                    <a:pt x="24394" y="7589"/>
                    <a:pt x="20058" y="3253"/>
                  </a:cubicBezTo>
                  <a:cubicBezTo>
                    <a:pt x="17890" y="1085"/>
                    <a:pt x="15047" y="1"/>
                    <a:pt x="12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72;p39">
              <a:extLst>
                <a:ext uri="{FF2B5EF4-FFF2-40B4-BE49-F238E27FC236}">
                  <a16:creationId xmlns:a16="http://schemas.microsoft.com/office/drawing/2014/main" id="{F0AAA3BF-D2F9-CA50-8DDE-3C1038BACAE5}"/>
                </a:ext>
              </a:extLst>
            </p:cNvPr>
            <p:cNvSpPr/>
            <p:nvPr/>
          </p:nvSpPr>
          <p:spPr>
            <a:xfrm>
              <a:off x="4398275" y="1069350"/>
              <a:ext cx="41250" cy="40950"/>
            </a:xfrm>
            <a:custGeom>
              <a:avLst/>
              <a:gdLst/>
              <a:ahLst/>
              <a:cxnLst/>
              <a:rect l="l" t="t" r="r" b="b"/>
              <a:pathLst>
                <a:path w="1650" h="1638" extrusionOk="0">
                  <a:moveTo>
                    <a:pt x="825" y="1"/>
                  </a:moveTo>
                  <a:cubicBezTo>
                    <a:pt x="375" y="1"/>
                    <a:pt x="0" y="376"/>
                    <a:pt x="0" y="826"/>
                  </a:cubicBezTo>
                  <a:cubicBezTo>
                    <a:pt x="0" y="1275"/>
                    <a:pt x="375" y="1638"/>
                    <a:pt x="825" y="1638"/>
                  </a:cubicBezTo>
                  <a:cubicBezTo>
                    <a:pt x="1275" y="1638"/>
                    <a:pt x="1650" y="1275"/>
                    <a:pt x="1650" y="826"/>
                  </a:cubicBezTo>
                  <a:cubicBezTo>
                    <a:pt x="1650" y="376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73;p39">
              <a:extLst>
                <a:ext uri="{FF2B5EF4-FFF2-40B4-BE49-F238E27FC236}">
                  <a16:creationId xmlns:a16="http://schemas.microsoft.com/office/drawing/2014/main" id="{87519D81-7D16-B280-398C-75D56437FA04}"/>
                </a:ext>
              </a:extLst>
            </p:cNvPr>
            <p:cNvSpPr/>
            <p:nvPr/>
          </p:nvSpPr>
          <p:spPr>
            <a:xfrm>
              <a:off x="4405150" y="1079675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50" y="0"/>
                  </a:moveTo>
                  <a:cubicBezTo>
                    <a:pt x="188" y="0"/>
                    <a:pt x="0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4;p39">
              <a:extLst>
                <a:ext uri="{FF2B5EF4-FFF2-40B4-BE49-F238E27FC236}">
                  <a16:creationId xmlns:a16="http://schemas.microsoft.com/office/drawing/2014/main" id="{3F1DCC32-563A-4CB8-505A-C15DFEC7FBD1}"/>
                </a:ext>
              </a:extLst>
            </p:cNvPr>
            <p:cNvSpPr/>
            <p:nvPr/>
          </p:nvSpPr>
          <p:spPr>
            <a:xfrm>
              <a:off x="4487625" y="1178700"/>
              <a:ext cx="41250" cy="40950"/>
            </a:xfrm>
            <a:custGeom>
              <a:avLst/>
              <a:gdLst/>
              <a:ahLst/>
              <a:cxnLst/>
              <a:rect l="l" t="t" r="r" b="b"/>
              <a:pathLst>
                <a:path w="1650" h="1638" extrusionOk="0">
                  <a:moveTo>
                    <a:pt x="825" y="1"/>
                  </a:moveTo>
                  <a:cubicBezTo>
                    <a:pt x="375" y="1"/>
                    <a:pt x="0" y="363"/>
                    <a:pt x="0" y="813"/>
                  </a:cubicBezTo>
                  <a:cubicBezTo>
                    <a:pt x="0" y="1275"/>
                    <a:pt x="375" y="1638"/>
                    <a:pt x="825" y="1638"/>
                  </a:cubicBezTo>
                  <a:cubicBezTo>
                    <a:pt x="1275" y="1638"/>
                    <a:pt x="1650" y="1275"/>
                    <a:pt x="1650" y="813"/>
                  </a:cubicBezTo>
                  <a:cubicBezTo>
                    <a:pt x="1650" y="363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5;p39">
              <a:extLst>
                <a:ext uri="{FF2B5EF4-FFF2-40B4-BE49-F238E27FC236}">
                  <a16:creationId xmlns:a16="http://schemas.microsoft.com/office/drawing/2014/main" id="{99E14E8D-3B50-1DD1-33E5-FA1DF3797E6D}"/>
                </a:ext>
              </a:extLst>
            </p:cNvPr>
            <p:cNvSpPr/>
            <p:nvPr/>
          </p:nvSpPr>
          <p:spPr>
            <a:xfrm>
              <a:off x="4497925" y="1189025"/>
              <a:ext cx="20350" cy="20325"/>
            </a:xfrm>
            <a:custGeom>
              <a:avLst/>
              <a:gdLst/>
              <a:ahLst/>
              <a:cxnLst/>
              <a:rect l="l" t="t" r="r" b="b"/>
              <a:pathLst>
                <a:path w="814" h="813" extrusionOk="0">
                  <a:moveTo>
                    <a:pt x="413" y="0"/>
                  </a:moveTo>
                  <a:cubicBezTo>
                    <a:pt x="188" y="0"/>
                    <a:pt x="1" y="187"/>
                    <a:pt x="1" y="400"/>
                  </a:cubicBezTo>
                  <a:cubicBezTo>
                    <a:pt x="1" y="625"/>
                    <a:pt x="188" y="812"/>
                    <a:pt x="413" y="812"/>
                  </a:cubicBezTo>
                  <a:cubicBezTo>
                    <a:pt x="638" y="812"/>
                    <a:pt x="813" y="625"/>
                    <a:pt x="813" y="400"/>
                  </a:cubicBezTo>
                  <a:cubicBezTo>
                    <a:pt x="813" y="187"/>
                    <a:pt x="638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76;p39">
              <a:extLst>
                <a:ext uri="{FF2B5EF4-FFF2-40B4-BE49-F238E27FC236}">
                  <a16:creationId xmlns:a16="http://schemas.microsoft.com/office/drawing/2014/main" id="{7F1292E5-FCB3-1A35-11BE-1C1D7AFDF51A}"/>
                </a:ext>
              </a:extLst>
            </p:cNvPr>
            <p:cNvSpPr/>
            <p:nvPr/>
          </p:nvSpPr>
          <p:spPr>
            <a:xfrm>
              <a:off x="4521675" y="1079675"/>
              <a:ext cx="48150" cy="41000"/>
            </a:xfrm>
            <a:custGeom>
              <a:avLst/>
              <a:gdLst/>
              <a:ahLst/>
              <a:cxnLst/>
              <a:rect l="l" t="t" r="r" b="b"/>
              <a:pathLst>
                <a:path w="1926" h="1640" extrusionOk="0">
                  <a:moveTo>
                    <a:pt x="1100" y="0"/>
                  </a:moveTo>
                  <a:cubicBezTo>
                    <a:pt x="375" y="0"/>
                    <a:pt x="1" y="875"/>
                    <a:pt x="525" y="1400"/>
                  </a:cubicBezTo>
                  <a:cubicBezTo>
                    <a:pt x="691" y="1565"/>
                    <a:pt x="895" y="1639"/>
                    <a:pt x="1096" y="1639"/>
                  </a:cubicBezTo>
                  <a:cubicBezTo>
                    <a:pt x="1518" y="1639"/>
                    <a:pt x="1925" y="1312"/>
                    <a:pt x="1925" y="812"/>
                  </a:cubicBezTo>
                  <a:cubicBezTo>
                    <a:pt x="1925" y="363"/>
                    <a:pt x="1550" y="0"/>
                    <a:pt x="1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77;p39">
              <a:extLst>
                <a:ext uri="{FF2B5EF4-FFF2-40B4-BE49-F238E27FC236}">
                  <a16:creationId xmlns:a16="http://schemas.microsoft.com/office/drawing/2014/main" id="{516C4F00-73FD-B861-D45B-FBEC1332E25B}"/>
                </a:ext>
              </a:extLst>
            </p:cNvPr>
            <p:cNvSpPr/>
            <p:nvPr/>
          </p:nvSpPr>
          <p:spPr>
            <a:xfrm>
              <a:off x="4535725" y="1089975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38" y="1"/>
                  </a:moveTo>
                  <a:cubicBezTo>
                    <a:pt x="176" y="1"/>
                    <a:pt x="1" y="438"/>
                    <a:pt x="251" y="688"/>
                  </a:cubicBezTo>
                  <a:cubicBezTo>
                    <a:pt x="336" y="773"/>
                    <a:pt x="439" y="811"/>
                    <a:pt x="540" y="811"/>
                  </a:cubicBezTo>
                  <a:cubicBezTo>
                    <a:pt x="751" y="811"/>
                    <a:pt x="951" y="646"/>
                    <a:pt x="951" y="400"/>
                  </a:cubicBezTo>
                  <a:cubicBezTo>
                    <a:pt x="951" y="176"/>
                    <a:pt x="763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78;p39">
              <a:extLst>
                <a:ext uri="{FF2B5EF4-FFF2-40B4-BE49-F238E27FC236}">
                  <a16:creationId xmlns:a16="http://schemas.microsoft.com/office/drawing/2014/main" id="{30B70931-0A04-1018-14C1-06B92424181A}"/>
                </a:ext>
              </a:extLst>
            </p:cNvPr>
            <p:cNvSpPr/>
            <p:nvPr/>
          </p:nvSpPr>
          <p:spPr>
            <a:xfrm>
              <a:off x="4477625" y="978125"/>
              <a:ext cx="40950" cy="41275"/>
            </a:xfrm>
            <a:custGeom>
              <a:avLst/>
              <a:gdLst/>
              <a:ahLst/>
              <a:cxnLst/>
              <a:rect l="l" t="t" r="r" b="b"/>
              <a:pathLst>
                <a:path w="1638" h="1651" extrusionOk="0">
                  <a:moveTo>
                    <a:pt x="813" y="1"/>
                  </a:moveTo>
                  <a:cubicBezTo>
                    <a:pt x="363" y="1"/>
                    <a:pt x="0" y="376"/>
                    <a:pt x="0" y="826"/>
                  </a:cubicBezTo>
                  <a:cubicBezTo>
                    <a:pt x="0" y="1275"/>
                    <a:pt x="363" y="1650"/>
                    <a:pt x="813" y="1650"/>
                  </a:cubicBezTo>
                  <a:cubicBezTo>
                    <a:pt x="1275" y="1650"/>
                    <a:pt x="1638" y="1275"/>
                    <a:pt x="1638" y="826"/>
                  </a:cubicBezTo>
                  <a:cubicBezTo>
                    <a:pt x="1638" y="376"/>
                    <a:pt x="1275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79;p39">
              <a:extLst>
                <a:ext uri="{FF2B5EF4-FFF2-40B4-BE49-F238E27FC236}">
                  <a16:creationId xmlns:a16="http://schemas.microsoft.com/office/drawing/2014/main" id="{E3D8C7EB-E122-72B9-A352-50637F30FE82}"/>
                </a:ext>
              </a:extLst>
            </p:cNvPr>
            <p:cNvSpPr/>
            <p:nvPr/>
          </p:nvSpPr>
          <p:spPr>
            <a:xfrm>
              <a:off x="4487925" y="988750"/>
              <a:ext cx="20350" cy="20325"/>
            </a:xfrm>
            <a:custGeom>
              <a:avLst/>
              <a:gdLst/>
              <a:ahLst/>
              <a:cxnLst/>
              <a:rect l="l" t="t" r="r" b="b"/>
              <a:pathLst>
                <a:path w="814" h="813" extrusionOk="0">
                  <a:moveTo>
                    <a:pt x="401" y="1"/>
                  </a:moveTo>
                  <a:cubicBezTo>
                    <a:pt x="188" y="1"/>
                    <a:pt x="1" y="176"/>
                    <a:pt x="1" y="401"/>
                  </a:cubicBezTo>
                  <a:cubicBezTo>
                    <a:pt x="1" y="626"/>
                    <a:pt x="188" y="813"/>
                    <a:pt x="401" y="813"/>
                  </a:cubicBezTo>
                  <a:cubicBezTo>
                    <a:pt x="626" y="813"/>
                    <a:pt x="813" y="626"/>
                    <a:pt x="813" y="401"/>
                  </a:cubicBezTo>
                  <a:cubicBezTo>
                    <a:pt x="813" y="176"/>
                    <a:pt x="626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80;p39">
              <a:extLst>
                <a:ext uri="{FF2B5EF4-FFF2-40B4-BE49-F238E27FC236}">
                  <a16:creationId xmlns:a16="http://schemas.microsoft.com/office/drawing/2014/main" id="{E675E9E5-0068-9F67-7F97-B56B687B9860}"/>
                </a:ext>
              </a:extLst>
            </p:cNvPr>
            <p:cNvSpPr/>
            <p:nvPr/>
          </p:nvSpPr>
          <p:spPr>
            <a:xfrm>
              <a:off x="4353900" y="1178700"/>
              <a:ext cx="47825" cy="41025"/>
            </a:xfrm>
            <a:custGeom>
              <a:avLst/>
              <a:gdLst/>
              <a:ahLst/>
              <a:cxnLst/>
              <a:rect l="l" t="t" r="r" b="b"/>
              <a:pathLst>
                <a:path w="1913" h="1641" extrusionOk="0">
                  <a:moveTo>
                    <a:pt x="1088" y="1"/>
                  </a:moveTo>
                  <a:cubicBezTo>
                    <a:pt x="363" y="1"/>
                    <a:pt x="1" y="888"/>
                    <a:pt x="513" y="1400"/>
                  </a:cubicBezTo>
                  <a:cubicBezTo>
                    <a:pt x="679" y="1566"/>
                    <a:pt x="884" y="1640"/>
                    <a:pt x="1085" y="1640"/>
                  </a:cubicBezTo>
                  <a:cubicBezTo>
                    <a:pt x="1507" y="1640"/>
                    <a:pt x="1913" y="1316"/>
                    <a:pt x="1913" y="825"/>
                  </a:cubicBezTo>
                  <a:cubicBezTo>
                    <a:pt x="1913" y="363"/>
                    <a:pt x="1550" y="1"/>
                    <a:pt x="10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1;p39">
              <a:extLst>
                <a:ext uri="{FF2B5EF4-FFF2-40B4-BE49-F238E27FC236}">
                  <a16:creationId xmlns:a16="http://schemas.microsoft.com/office/drawing/2014/main" id="{98D9470B-D886-B226-2992-22012D277F37}"/>
                </a:ext>
              </a:extLst>
            </p:cNvPr>
            <p:cNvSpPr/>
            <p:nvPr/>
          </p:nvSpPr>
          <p:spPr>
            <a:xfrm>
              <a:off x="4367650" y="118902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38" y="0"/>
                  </a:moveTo>
                  <a:cubicBezTo>
                    <a:pt x="176" y="0"/>
                    <a:pt x="1" y="437"/>
                    <a:pt x="251" y="700"/>
                  </a:cubicBezTo>
                  <a:cubicBezTo>
                    <a:pt x="335" y="781"/>
                    <a:pt x="439" y="817"/>
                    <a:pt x="539" y="817"/>
                  </a:cubicBezTo>
                  <a:cubicBezTo>
                    <a:pt x="750" y="817"/>
                    <a:pt x="950" y="658"/>
                    <a:pt x="950" y="412"/>
                  </a:cubicBezTo>
                  <a:cubicBezTo>
                    <a:pt x="950" y="187"/>
                    <a:pt x="763" y="0"/>
                    <a:pt x="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82;p39">
              <a:extLst>
                <a:ext uri="{FF2B5EF4-FFF2-40B4-BE49-F238E27FC236}">
                  <a16:creationId xmlns:a16="http://schemas.microsoft.com/office/drawing/2014/main" id="{09474F89-F4A8-ECEA-E08A-F8C5D21EC2C3}"/>
                </a:ext>
              </a:extLst>
            </p:cNvPr>
            <p:cNvSpPr/>
            <p:nvPr/>
          </p:nvSpPr>
          <p:spPr>
            <a:xfrm>
              <a:off x="4408575" y="1286175"/>
              <a:ext cx="41275" cy="40950"/>
            </a:xfrm>
            <a:custGeom>
              <a:avLst/>
              <a:gdLst/>
              <a:ahLst/>
              <a:cxnLst/>
              <a:rect l="l" t="t" r="r" b="b"/>
              <a:pathLst>
                <a:path w="1651" h="1638" extrusionOk="0">
                  <a:moveTo>
                    <a:pt x="826" y="1"/>
                  </a:moveTo>
                  <a:cubicBezTo>
                    <a:pt x="376" y="1"/>
                    <a:pt x="1" y="363"/>
                    <a:pt x="1" y="813"/>
                  </a:cubicBezTo>
                  <a:cubicBezTo>
                    <a:pt x="1" y="1275"/>
                    <a:pt x="376" y="1638"/>
                    <a:pt x="826" y="1638"/>
                  </a:cubicBezTo>
                  <a:cubicBezTo>
                    <a:pt x="1275" y="1638"/>
                    <a:pt x="1650" y="1275"/>
                    <a:pt x="1650" y="813"/>
                  </a:cubicBezTo>
                  <a:cubicBezTo>
                    <a:pt x="1650" y="363"/>
                    <a:pt x="1275" y="1"/>
                    <a:pt x="8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83;p39">
              <a:extLst>
                <a:ext uri="{FF2B5EF4-FFF2-40B4-BE49-F238E27FC236}">
                  <a16:creationId xmlns:a16="http://schemas.microsoft.com/office/drawing/2014/main" id="{49F4C742-ADCC-E6C3-EC21-7F874A5F3B74}"/>
                </a:ext>
              </a:extLst>
            </p:cNvPr>
            <p:cNvSpPr/>
            <p:nvPr/>
          </p:nvSpPr>
          <p:spPr>
            <a:xfrm>
              <a:off x="4415775" y="1296475"/>
              <a:ext cx="23750" cy="20275"/>
            </a:xfrm>
            <a:custGeom>
              <a:avLst/>
              <a:gdLst/>
              <a:ahLst/>
              <a:cxnLst/>
              <a:rect l="l" t="t" r="r" b="b"/>
              <a:pathLst>
                <a:path w="950" h="811" extrusionOk="0">
                  <a:moveTo>
                    <a:pt x="538" y="1"/>
                  </a:moveTo>
                  <a:cubicBezTo>
                    <a:pt x="175" y="1"/>
                    <a:pt x="0" y="438"/>
                    <a:pt x="250" y="688"/>
                  </a:cubicBezTo>
                  <a:cubicBezTo>
                    <a:pt x="331" y="773"/>
                    <a:pt x="432" y="811"/>
                    <a:pt x="531" y="811"/>
                  </a:cubicBezTo>
                  <a:cubicBezTo>
                    <a:pt x="739" y="811"/>
                    <a:pt x="941" y="646"/>
                    <a:pt x="950" y="401"/>
                  </a:cubicBezTo>
                  <a:cubicBezTo>
                    <a:pt x="950" y="176"/>
                    <a:pt x="762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4;p39">
              <a:extLst>
                <a:ext uri="{FF2B5EF4-FFF2-40B4-BE49-F238E27FC236}">
                  <a16:creationId xmlns:a16="http://schemas.microsoft.com/office/drawing/2014/main" id="{694E6805-A8D4-AE3D-15DA-8A3DF5DC0705}"/>
                </a:ext>
              </a:extLst>
            </p:cNvPr>
            <p:cNvSpPr/>
            <p:nvPr/>
          </p:nvSpPr>
          <p:spPr>
            <a:xfrm>
              <a:off x="4611025" y="1142150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1651" h="1651" extrusionOk="0">
                  <a:moveTo>
                    <a:pt x="825" y="1"/>
                  </a:moveTo>
                  <a:cubicBezTo>
                    <a:pt x="375" y="1"/>
                    <a:pt x="1" y="375"/>
                    <a:pt x="1" y="825"/>
                  </a:cubicBezTo>
                  <a:cubicBezTo>
                    <a:pt x="1" y="1275"/>
                    <a:pt x="375" y="1650"/>
                    <a:pt x="825" y="1650"/>
                  </a:cubicBezTo>
                  <a:cubicBezTo>
                    <a:pt x="1275" y="1650"/>
                    <a:pt x="1650" y="1275"/>
                    <a:pt x="1650" y="825"/>
                  </a:cubicBezTo>
                  <a:cubicBezTo>
                    <a:pt x="1650" y="375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85;p39">
              <a:extLst>
                <a:ext uri="{FF2B5EF4-FFF2-40B4-BE49-F238E27FC236}">
                  <a16:creationId xmlns:a16="http://schemas.microsoft.com/office/drawing/2014/main" id="{43AB1A69-8354-644C-B047-1DFE806831D6}"/>
                </a:ext>
              </a:extLst>
            </p:cNvPr>
            <p:cNvSpPr/>
            <p:nvPr/>
          </p:nvSpPr>
          <p:spPr>
            <a:xfrm>
              <a:off x="4621325" y="1152450"/>
              <a:ext cx="20350" cy="20350"/>
            </a:xfrm>
            <a:custGeom>
              <a:avLst/>
              <a:gdLst/>
              <a:ahLst/>
              <a:cxnLst/>
              <a:rect l="l" t="t" r="r" b="b"/>
              <a:pathLst>
                <a:path w="814" h="814" extrusionOk="0">
                  <a:moveTo>
                    <a:pt x="413" y="1"/>
                  </a:moveTo>
                  <a:cubicBezTo>
                    <a:pt x="188" y="1"/>
                    <a:pt x="1" y="188"/>
                    <a:pt x="1" y="413"/>
                  </a:cubicBezTo>
                  <a:cubicBezTo>
                    <a:pt x="1" y="638"/>
                    <a:pt x="188" y="813"/>
                    <a:pt x="413" y="813"/>
                  </a:cubicBezTo>
                  <a:cubicBezTo>
                    <a:pt x="638" y="813"/>
                    <a:pt x="813" y="638"/>
                    <a:pt x="813" y="413"/>
                  </a:cubicBezTo>
                  <a:cubicBezTo>
                    <a:pt x="813" y="188"/>
                    <a:pt x="638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86;p39">
              <a:extLst>
                <a:ext uri="{FF2B5EF4-FFF2-40B4-BE49-F238E27FC236}">
                  <a16:creationId xmlns:a16="http://schemas.microsoft.com/office/drawing/2014/main" id="{89A5F4E5-0517-E42A-F69B-F12E0A95B3A3}"/>
                </a:ext>
              </a:extLst>
            </p:cNvPr>
            <p:cNvSpPr/>
            <p:nvPr/>
          </p:nvSpPr>
          <p:spPr>
            <a:xfrm>
              <a:off x="4552300" y="1278675"/>
              <a:ext cx="48125" cy="41150"/>
            </a:xfrm>
            <a:custGeom>
              <a:avLst/>
              <a:gdLst/>
              <a:ahLst/>
              <a:cxnLst/>
              <a:rect l="l" t="t" r="r" b="b"/>
              <a:pathLst>
                <a:path w="1925" h="1646" extrusionOk="0">
                  <a:moveTo>
                    <a:pt x="1100" y="1"/>
                  </a:moveTo>
                  <a:cubicBezTo>
                    <a:pt x="375" y="1"/>
                    <a:pt x="0" y="888"/>
                    <a:pt x="525" y="1400"/>
                  </a:cubicBezTo>
                  <a:cubicBezTo>
                    <a:pt x="691" y="1570"/>
                    <a:pt x="896" y="1646"/>
                    <a:pt x="1098" y="1646"/>
                  </a:cubicBezTo>
                  <a:cubicBezTo>
                    <a:pt x="1519" y="1646"/>
                    <a:pt x="1925" y="1316"/>
                    <a:pt x="1925" y="825"/>
                  </a:cubicBezTo>
                  <a:cubicBezTo>
                    <a:pt x="1925" y="375"/>
                    <a:pt x="1550" y="1"/>
                    <a:pt x="1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87;p39">
              <a:extLst>
                <a:ext uri="{FF2B5EF4-FFF2-40B4-BE49-F238E27FC236}">
                  <a16:creationId xmlns:a16="http://schemas.microsoft.com/office/drawing/2014/main" id="{A9FB4766-EDCE-3CBE-A4B4-E14A3DBD4DB8}"/>
                </a:ext>
              </a:extLst>
            </p:cNvPr>
            <p:cNvSpPr/>
            <p:nvPr/>
          </p:nvSpPr>
          <p:spPr>
            <a:xfrm>
              <a:off x="4566350" y="128897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38" y="1"/>
                  </a:moveTo>
                  <a:cubicBezTo>
                    <a:pt x="176" y="1"/>
                    <a:pt x="1" y="438"/>
                    <a:pt x="251" y="701"/>
                  </a:cubicBezTo>
                  <a:cubicBezTo>
                    <a:pt x="335" y="782"/>
                    <a:pt x="438" y="818"/>
                    <a:pt x="539" y="818"/>
                  </a:cubicBezTo>
                  <a:cubicBezTo>
                    <a:pt x="750" y="818"/>
                    <a:pt x="950" y="659"/>
                    <a:pt x="950" y="413"/>
                  </a:cubicBezTo>
                  <a:cubicBezTo>
                    <a:pt x="950" y="188"/>
                    <a:pt x="763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88;p39">
              <a:extLst>
                <a:ext uri="{FF2B5EF4-FFF2-40B4-BE49-F238E27FC236}">
                  <a16:creationId xmlns:a16="http://schemas.microsoft.com/office/drawing/2014/main" id="{67782D31-6E4B-6E70-8D9F-B2F11C5A9D45}"/>
                </a:ext>
              </a:extLst>
            </p:cNvPr>
            <p:cNvSpPr/>
            <p:nvPr/>
          </p:nvSpPr>
          <p:spPr>
            <a:xfrm>
              <a:off x="4572900" y="1019375"/>
              <a:ext cx="47825" cy="41000"/>
            </a:xfrm>
            <a:custGeom>
              <a:avLst/>
              <a:gdLst/>
              <a:ahLst/>
              <a:cxnLst/>
              <a:rect l="l" t="t" r="r" b="b"/>
              <a:pathLst>
                <a:path w="1913" h="1640" extrusionOk="0">
                  <a:moveTo>
                    <a:pt x="1101" y="0"/>
                  </a:moveTo>
                  <a:cubicBezTo>
                    <a:pt x="363" y="0"/>
                    <a:pt x="1" y="875"/>
                    <a:pt x="513" y="1400"/>
                  </a:cubicBezTo>
                  <a:cubicBezTo>
                    <a:pt x="683" y="1565"/>
                    <a:pt x="888" y="1640"/>
                    <a:pt x="1089" y="1640"/>
                  </a:cubicBezTo>
                  <a:cubicBezTo>
                    <a:pt x="1512" y="1640"/>
                    <a:pt x="1913" y="1312"/>
                    <a:pt x="1913" y="813"/>
                  </a:cubicBezTo>
                  <a:cubicBezTo>
                    <a:pt x="1913" y="363"/>
                    <a:pt x="1551" y="0"/>
                    <a:pt x="1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89;p39">
              <a:extLst>
                <a:ext uri="{FF2B5EF4-FFF2-40B4-BE49-F238E27FC236}">
                  <a16:creationId xmlns:a16="http://schemas.microsoft.com/office/drawing/2014/main" id="{1D521182-B198-646A-18EC-A7BF46C6ECCC}"/>
                </a:ext>
              </a:extLst>
            </p:cNvPr>
            <p:cNvSpPr/>
            <p:nvPr/>
          </p:nvSpPr>
          <p:spPr>
            <a:xfrm>
              <a:off x="4586650" y="1029675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51" y="1"/>
                  </a:moveTo>
                  <a:cubicBezTo>
                    <a:pt x="188" y="1"/>
                    <a:pt x="1" y="438"/>
                    <a:pt x="263" y="688"/>
                  </a:cubicBezTo>
                  <a:cubicBezTo>
                    <a:pt x="344" y="773"/>
                    <a:pt x="445" y="811"/>
                    <a:pt x="544" y="811"/>
                  </a:cubicBezTo>
                  <a:cubicBezTo>
                    <a:pt x="751" y="811"/>
                    <a:pt x="951" y="646"/>
                    <a:pt x="951" y="401"/>
                  </a:cubicBezTo>
                  <a:cubicBezTo>
                    <a:pt x="951" y="176"/>
                    <a:pt x="776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90;p39">
              <a:extLst>
                <a:ext uri="{FF2B5EF4-FFF2-40B4-BE49-F238E27FC236}">
                  <a16:creationId xmlns:a16="http://schemas.microsoft.com/office/drawing/2014/main" id="{4D8C6AE5-6460-4344-7200-4EE75366A96D}"/>
                </a:ext>
              </a:extLst>
            </p:cNvPr>
            <p:cNvSpPr/>
            <p:nvPr/>
          </p:nvSpPr>
          <p:spPr>
            <a:xfrm>
              <a:off x="4665700" y="10693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25" y="1"/>
                  </a:moveTo>
                  <a:cubicBezTo>
                    <a:pt x="375" y="1"/>
                    <a:pt x="1" y="376"/>
                    <a:pt x="1" y="826"/>
                  </a:cubicBezTo>
                  <a:cubicBezTo>
                    <a:pt x="1" y="1275"/>
                    <a:pt x="375" y="1638"/>
                    <a:pt x="825" y="1638"/>
                  </a:cubicBezTo>
                  <a:cubicBezTo>
                    <a:pt x="1275" y="1638"/>
                    <a:pt x="1638" y="1275"/>
                    <a:pt x="1638" y="826"/>
                  </a:cubicBezTo>
                  <a:cubicBezTo>
                    <a:pt x="1638" y="376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91;p39">
              <a:extLst>
                <a:ext uri="{FF2B5EF4-FFF2-40B4-BE49-F238E27FC236}">
                  <a16:creationId xmlns:a16="http://schemas.microsoft.com/office/drawing/2014/main" id="{4D7A03B1-A965-7612-FFC4-431F93F4FD44}"/>
                </a:ext>
              </a:extLst>
            </p:cNvPr>
            <p:cNvSpPr/>
            <p:nvPr/>
          </p:nvSpPr>
          <p:spPr>
            <a:xfrm>
              <a:off x="4672575" y="107967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50" y="0"/>
                  </a:moveTo>
                  <a:cubicBezTo>
                    <a:pt x="188" y="0"/>
                    <a:pt x="0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92;p39">
              <a:extLst>
                <a:ext uri="{FF2B5EF4-FFF2-40B4-BE49-F238E27FC236}">
                  <a16:creationId xmlns:a16="http://schemas.microsoft.com/office/drawing/2014/main" id="{2E0644C8-4251-C2C8-12C8-98A59DC42F42}"/>
                </a:ext>
              </a:extLst>
            </p:cNvPr>
            <p:cNvSpPr/>
            <p:nvPr/>
          </p:nvSpPr>
          <p:spPr>
            <a:xfrm>
              <a:off x="4645400" y="12377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13" y="1"/>
                  </a:moveTo>
                  <a:cubicBezTo>
                    <a:pt x="363" y="1"/>
                    <a:pt x="0" y="363"/>
                    <a:pt x="0" y="825"/>
                  </a:cubicBezTo>
                  <a:cubicBezTo>
                    <a:pt x="0" y="1275"/>
                    <a:pt x="363" y="1638"/>
                    <a:pt x="813" y="1638"/>
                  </a:cubicBezTo>
                  <a:cubicBezTo>
                    <a:pt x="1262" y="1638"/>
                    <a:pt x="1637" y="1275"/>
                    <a:pt x="1637" y="825"/>
                  </a:cubicBezTo>
                  <a:cubicBezTo>
                    <a:pt x="1637" y="363"/>
                    <a:pt x="1262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93;p39">
              <a:extLst>
                <a:ext uri="{FF2B5EF4-FFF2-40B4-BE49-F238E27FC236}">
                  <a16:creationId xmlns:a16="http://schemas.microsoft.com/office/drawing/2014/main" id="{3B9CDF0F-C799-D76B-4456-F2B73FB6B4A0}"/>
                </a:ext>
              </a:extLst>
            </p:cNvPr>
            <p:cNvSpPr/>
            <p:nvPr/>
          </p:nvSpPr>
          <p:spPr>
            <a:xfrm>
              <a:off x="4652275" y="1248050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38" y="1"/>
                  </a:moveTo>
                  <a:cubicBezTo>
                    <a:pt x="175" y="1"/>
                    <a:pt x="0" y="438"/>
                    <a:pt x="250" y="701"/>
                  </a:cubicBezTo>
                  <a:cubicBezTo>
                    <a:pt x="335" y="782"/>
                    <a:pt x="438" y="818"/>
                    <a:pt x="539" y="818"/>
                  </a:cubicBezTo>
                  <a:cubicBezTo>
                    <a:pt x="750" y="818"/>
                    <a:pt x="950" y="659"/>
                    <a:pt x="950" y="413"/>
                  </a:cubicBezTo>
                  <a:cubicBezTo>
                    <a:pt x="950" y="188"/>
                    <a:pt x="762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970;p39">
            <a:extLst>
              <a:ext uri="{FF2B5EF4-FFF2-40B4-BE49-F238E27FC236}">
                <a16:creationId xmlns:a16="http://schemas.microsoft.com/office/drawing/2014/main" id="{140C4B1F-D62E-6F10-1159-2D44E17C0214}"/>
              </a:ext>
            </a:extLst>
          </p:cNvPr>
          <p:cNvGrpSpPr/>
          <p:nvPr/>
        </p:nvGrpSpPr>
        <p:grpSpPr>
          <a:xfrm>
            <a:off x="7795232" y="3349013"/>
            <a:ext cx="683792" cy="622995"/>
            <a:chOff x="4218000" y="884950"/>
            <a:chExt cx="609875" cy="555650"/>
          </a:xfrm>
        </p:grpSpPr>
        <p:sp>
          <p:nvSpPr>
            <p:cNvPr id="30" name="Google Shape;971;p39">
              <a:extLst>
                <a:ext uri="{FF2B5EF4-FFF2-40B4-BE49-F238E27FC236}">
                  <a16:creationId xmlns:a16="http://schemas.microsoft.com/office/drawing/2014/main" id="{749AB4A6-EEE7-C4BF-0C47-C6F76D0AF843}"/>
                </a:ext>
              </a:extLst>
            </p:cNvPr>
            <p:cNvSpPr/>
            <p:nvPr/>
          </p:nvSpPr>
          <p:spPr>
            <a:xfrm>
              <a:off x="4218000" y="884950"/>
              <a:ext cx="609875" cy="555650"/>
            </a:xfrm>
            <a:custGeom>
              <a:avLst/>
              <a:gdLst/>
              <a:ahLst/>
              <a:cxnLst/>
              <a:rect l="l" t="t" r="r" b="b"/>
              <a:pathLst>
                <a:path w="24395" h="22226" extrusionOk="0">
                  <a:moveTo>
                    <a:pt x="12202" y="1"/>
                  </a:moveTo>
                  <a:cubicBezTo>
                    <a:pt x="9358" y="1"/>
                    <a:pt x="6512" y="1085"/>
                    <a:pt x="4337" y="3253"/>
                  </a:cubicBezTo>
                  <a:cubicBezTo>
                    <a:pt x="1" y="7589"/>
                    <a:pt x="1" y="14625"/>
                    <a:pt x="4337" y="18974"/>
                  </a:cubicBezTo>
                  <a:cubicBezTo>
                    <a:pt x="6512" y="21142"/>
                    <a:pt x="9358" y="22226"/>
                    <a:pt x="12202" y="22226"/>
                  </a:cubicBezTo>
                  <a:cubicBezTo>
                    <a:pt x="15047" y="22226"/>
                    <a:pt x="17890" y="21142"/>
                    <a:pt x="20058" y="18974"/>
                  </a:cubicBezTo>
                  <a:cubicBezTo>
                    <a:pt x="24394" y="14625"/>
                    <a:pt x="24394" y="7589"/>
                    <a:pt x="20058" y="3253"/>
                  </a:cubicBezTo>
                  <a:cubicBezTo>
                    <a:pt x="17890" y="1085"/>
                    <a:pt x="15047" y="1"/>
                    <a:pt x="12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72;p39">
              <a:extLst>
                <a:ext uri="{FF2B5EF4-FFF2-40B4-BE49-F238E27FC236}">
                  <a16:creationId xmlns:a16="http://schemas.microsoft.com/office/drawing/2014/main" id="{6490CD6F-BB0E-2171-B700-A4626BC9CF97}"/>
                </a:ext>
              </a:extLst>
            </p:cNvPr>
            <p:cNvSpPr/>
            <p:nvPr/>
          </p:nvSpPr>
          <p:spPr>
            <a:xfrm>
              <a:off x="4398275" y="1069350"/>
              <a:ext cx="41250" cy="40950"/>
            </a:xfrm>
            <a:custGeom>
              <a:avLst/>
              <a:gdLst/>
              <a:ahLst/>
              <a:cxnLst/>
              <a:rect l="l" t="t" r="r" b="b"/>
              <a:pathLst>
                <a:path w="1650" h="1638" extrusionOk="0">
                  <a:moveTo>
                    <a:pt x="825" y="1"/>
                  </a:moveTo>
                  <a:cubicBezTo>
                    <a:pt x="375" y="1"/>
                    <a:pt x="0" y="376"/>
                    <a:pt x="0" y="826"/>
                  </a:cubicBezTo>
                  <a:cubicBezTo>
                    <a:pt x="0" y="1275"/>
                    <a:pt x="375" y="1638"/>
                    <a:pt x="825" y="1638"/>
                  </a:cubicBezTo>
                  <a:cubicBezTo>
                    <a:pt x="1275" y="1638"/>
                    <a:pt x="1650" y="1275"/>
                    <a:pt x="1650" y="826"/>
                  </a:cubicBezTo>
                  <a:cubicBezTo>
                    <a:pt x="1650" y="376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73;p39">
              <a:extLst>
                <a:ext uri="{FF2B5EF4-FFF2-40B4-BE49-F238E27FC236}">
                  <a16:creationId xmlns:a16="http://schemas.microsoft.com/office/drawing/2014/main" id="{941ACE93-D4FA-1D6F-B278-0867578C0F64}"/>
                </a:ext>
              </a:extLst>
            </p:cNvPr>
            <p:cNvSpPr/>
            <p:nvPr/>
          </p:nvSpPr>
          <p:spPr>
            <a:xfrm>
              <a:off x="4405150" y="1079675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50" y="0"/>
                  </a:moveTo>
                  <a:cubicBezTo>
                    <a:pt x="188" y="0"/>
                    <a:pt x="0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74;p39">
              <a:extLst>
                <a:ext uri="{FF2B5EF4-FFF2-40B4-BE49-F238E27FC236}">
                  <a16:creationId xmlns:a16="http://schemas.microsoft.com/office/drawing/2014/main" id="{97FA416F-8C78-7FBA-3677-9FFC8F448BBE}"/>
                </a:ext>
              </a:extLst>
            </p:cNvPr>
            <p:cNvSpPr/>
            <p:nvPr/>
          </p:nvSpPr>
          <p:spPr>
            <a:xfrm>
              <a:off x="4487625" y="1178700"/>
              <a:ext cx="41250" cy="40950"/>
            </a:xfrm>
            <a:custGeom>
              <a:avLst/>
              <a:gdLst/>
              <a:ahLst/>
              <a:cxnLst/>
              <a:rect l="l" t="t" r="r" b="b"/>
              <a:pathLst>
                <a:path w="1650" h="1638" extrusionOk="0">
                  <a:moveTo>
                    <a:pt x="825" y="1"/>
                  </a:moveTo>
                  <a:cubicBezTo>
                    <a:pt x="375" y="1"/>
                    <a:pt x="0" y="363"/>
                    <a:pt x="0" y="813"/>
                  </a:cubicBezTo>
                  <a:cubicBezTo>
                    <a:pt x="0" y="1275"/>
                    <a:pt x="375" y="1638"/>
                    <a:pt x="825" y="1638"/>
                  </a:cubicBezTo>
                  <a:cubicBezTo>
                    <a:pt x="1275" y="1638"/>
                    <a:pt x="1650" y="1275"/>
                    <a:pt x="1650" y="813"/>
                  </a:cubicBezTo>
                  <a:cubicBezTo>
                    <a:pt x="1650" y="363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75;p39">
              <a:extLst>
                <a:ext uri="{FF2B5EF4-FFF2-40B4-BE49-F238E27FC236}">
                  <a16:creationId xmlns:a16="http://schemas.microsoft.com/office/drawing/2014/main" id="{2034183C-57BF-2845-19EC-F79475EE50B8}"/>
                </a:ext>
              </a:extLst>
            </p:cNvPr>
            <p:cNvSpPr/>
            <p:nvPr/>
          </p:nvSpPr>
          <p:spPr>
            <a:xfrm>
              <a:off x="4497925" y="1189025"/>
              <a:ext cx="20350" cy="20325"/>
            </a:xfrm>
            <a:custGeom>
              <a:avLst/>
              <a:gdLst/>
              <a:ahLst/>
              <a:cxnLst/>
              <a:rect l="l" t="t" r="r" b="b"/>
              <a:pathLst>
                <a:path w="814" h="813" extrusionOk="0">
                  <a:moveTo>
                    <a:pt x="413" y="0"/>
                  </a:moveTo>
                  <a:cubicBezTo>
                    <a:pt x="188" y="0"/>
                    <a:pt x="1" y="187"/>
                    <a:pt x="1" y="400"/>
                  </a:cubicBezTo>
                  <a:cubicBezTo>
                    <a:pt x="1" y="625"/>
                    <a:pt x="188" y="812"/>
                    <a:pt x="413" y="812"/>
                  </a:cubicBezTo>
                  <a:cubicBezTo>
                    <a:pt x="638" y="812"/>
                    <a:pt x="813" y="625"/>
                    <a:pt x="813" y="400"/>
                  </a:cubicBezTo>
                  <a:cubicBezTo>
                    <a:pt x="813" y="187"/>
                    <a:pt x="638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76;p39">
              <a:extLst>
                <a:ext uri="{FF2B5EF4-FFF2-40B4-BE49-F238E27FC236}">
                  <a16:creationId xmlns:a16="http://schemas.microsoft.com/office/drawing/2014/main" id="{FA345247-1E81-BF46-5019-293288ED0412}"/>
                </a:ext>
              </a:extLst>
            </p:cNvPr>
            <p:cNvSpPr/>
            <p:nvPr/>
          </p:nvSpPr>
          <p:spPr>
            <a:xfrm>
              <a:off x="4521675" y="1079675"/>
              <a:ext cx="48150" cy="41000"/>
            </a:xfrm>
            <a:custGeom>
              <a:avLst/>
              <a:gdLst/>
              <a:ahLst/>
              <a:cxnLst/>
              <a:rect l="l" t="t" r="r" b="b"/>
              <a:pathLst>
                <a:path w="1926" h="1640" extrusionOk="0">
                  <a:moveTo>
                    <a:pt x="1100" y="0"/>
                  </a:moveTo>
                  <a:cubicBezTo>
                    <a:pt x="375" y="0"/>
                    <a:pt x="1" y="875"/>
                    <a:pt x="525" y="1400"/>
                  </a:cubicBezTo>
                  <a:cubicBezTo>
                    <a:pt x="691" y="1565"/>
                    <a:pt x="895" y="1639"/>
                    <a:pt x="1096" y="1639"/>
                  </a:cubicBezTo>
                  <a:cubicBezTo>
                    <a:pt x="1518" y="1639"/>
                    <a:pt x="1925" y="1312"/>
                    <a:pt x="1925" y="812"/>
                  </a:cubicBezTo>
                  <a:cubicBezTo>
                    <a:pt x="1925" y="363"/>
                    <a:pt x="1550" y="0"/>
                    <a:pt x="1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77;p39">
              <a:extLst>
                <a:ext uri="{FF2B5EF4-FFF2-40B4-BE49-F238E27FC236}">
                  <a16:creationId xmlns:a16="http://schemas.microsoft.com/office/drawing/2014/main" id="{5FE6F045-0495-4781-9CAB-517C1E43633A}"/>
                </a:ext>
              </a:extLst>
            </p:cNvPr>
            <p:cNvSpPr/>
            <p:nvPr/>
          </p:nvSpPr>
          <p:spPr>
            <a:xfrm>
              <a:off x="4535725" y="1089975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38" y="1"/>
                  </a:moveTo>
                  <a:cubicBezTo>
                    <a:pt x="176" y="1"/>
                    <a:pt x="1" y="438"/>
                    <a:pt x="251" y="688"/>
                  </a:cubicBezTo>
                  <a:cubicBezTo>
                    <a:pt x="336" y="773"/>
                    <a:pt x="439" y="811"/>
                    <a:pt x="540" y="811"/>
                  </a:cubicBezTo>
                  <a:cubicBezTo>
                    <a:pt x="751" y="811"/>
                    <a:pt x="951" y="646"/>
                    <a:pt x="951" y="400"/>
                  </a:cubicBezTo>
                  <a:cubicBezTo>
                    <a:pt x="951" y="176"/>
                    <a:pt x="763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78;p39">
              <a:extLst>
                <a:ext uri="{FF2B5EF4-FFF2-40B4-BE49-F238E27FC236}">
                  <a16:creationId xmlns:a16="http://schemas.microsoft.com/office/drawing/2014/main" id="{093607EF-1E91-651B-A466-6AE18EEF5F2F}"/>
                </a:ext>
              </a:extLst>
            </p:cNvPr>
            <p:cNvSpPr/>
            <p:nvPr/>
          </p:nvSpPr>
          <p:spPr>
            <a:xfrm>
              <a:off x="4477625" y="978125"/>
              <a:ext cx="40950" cy="41275"/>
            </a:xfrm>
            <a:custGeom>
              <a:avLst/>
              <a:gdLst/>
              <a:ahLst/>
              <a:cxnLst/>
              <a:rect l="l" t="t" r="r" b="b"/>
              <a:pathLst>
                <a:path w="1638" h="1651" extrusionOk="0">
                  <a:moveTo>
                    <a:pt x="813" y="1"/>
                  </a:moveTo>
                  <a:cubicBezTo>
                    <a:pt x="363" y="1"/>
                    <a:pt x="0" y="376"/>
                    <a:pt x="0" y="826"/>
                  </a:cubicBezTo>
                  <a:cubicBezTo>
                    <a:pt x="0" y="1275"/>
                    <a:pt x="363" y="1650"/>
                    <a:pt x="813" y="1650"/>
                  </a:cubicBezTo>
                  <a:cubicBezTo>
                    <a:pt x="1275" y="1650"/>
                    <a:pt x="1638" y="1275"/>
                    <a:pt x="1638" y="826"/>
                  </a:cubicBezTo>
                  <a:cubicBezTo>
                    <a:pt x="1638" y="376"/>
                    <a:pt x="1275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79;p39">
              <a:extLst>
                <a:ext uri="{FF2B5EF4-FFF2-40B4-BE49-F238E27FC236}">
                  <a16:creationId xmlns:a16="http://schemas.microsoft.com/office/drawing/2014/main" id="{C8F75989-4D48-3595-8061-FF4224A9CC66}"/>
                </a:ext>
              </a:extLst>
            </p:cNvPr>
            <p:cNvSpPr/>
            <p:nvPr/>
          </p:nvSpPr>
          <p:spPr>
            <a:xfrm>
              <a:off x="4487925" y="988750"/>
              <a:ext cx="20350" cy="20325"/>
            </a:xfrm>
            <a:custGeom>
              <a:avLst/>
              <a:gdLst/>
              <a:ahLst/>
              <a:cxnLst/>
              <a:rect l="l" t="t" r="r" b="b"/>
              <a:pathLst>
                <a:path w="814" h="813" extrusionOk="0">
                  <a:moveTo>
                    <a:pt x="401" y="1"/>
                  </a:moveTo>
                  <a:cubicBezTo>
                    <a:pt x="188" y="1"/>
                    <a:pt x="1" y="176"/>
                    <a:pt x="1" y="401"/>
                  </a:cubicBezTo>
                  <a:cubicBezTo>
                    <a:pt x="1" y="626"/>
                    <a:pt x="188" y="813"/>
                    <a:pt x="401" y="813"/>
                  </a:cubicBezTo>
                  <a:cubicBezTo>
                    <a:pt x="626" y="813"/>
                    <a:pt x="813" y="626"/>
                    <a:pt x="813" y="401"/>
                  </a:cubicBezTo>
                  <a:cubicBezTo>
                    <a:pt x="813" y="176"/>
                    <a:pt x="626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80;p39">
              <a:extLst>
                <a:ext uri="{FF2B5EF4-FFF2-40B4-BE49-F238E27FC236}">
                  <a16:creationId xmlns:a16="http://schemas.microsoft.com/office/drawing/2014/main" id="{BC153F00-5454-64BF-4AC4-6956596C9E81}"/>
                </a:ext>
              </a:extLst>
            </p:cNvPr>
            <p:cNvSpPr/>
            <p:nvPr/>
          </p:nvSpPr>
          <p:spPr>
            <a:xfrm>
              <a:off x="4353900" y="1178700"/>
              <a:ext cx="47825" cy="41025"/>
            </a:xfrm>
            <a:custGeom>
              <a:avLst/>
              <a:gdLst/>
              <a:ahLst/>
              <a:cxnLst/>
              <a:rect l="l" t="t" r="r" b="b"/>
              <a:pathLst>
                <a:path w="1913" h="1641" extrusionOk="0">
                  <a:moveTo>
                    <a:pt x="1088" y="1"/>
                  </a:moveTo>
                  <a:cubicBezTo>
                    <a:pt x="363" y="1"/>
                    <a:pt x="1" y="888"/>
                    <a:pt x="513" y="1400"/>
                  </a:cubicBezTo>
                  <a:cubicBezTo>
                    <a:pt x="679" y="1566"/>
                    <a:pt x="884" y="1640"/>
                    <a:pt x="1085" y="1640"/>
                  </a:cubicBezTo>
                  <a:cubicBezTo>
                    <a:pt x="1507" y="1640"/>
                    <a:pt x="1913" y="1316"/>
                    <a:pt x="1913" y="825"/>
                  </a:cubicBezTo>
                  <a:cubicBezTo>
                    <a:pt x="1913" y="363"/>
                    <a:pt x="1550" y="1"/>
                    <a:pt x="10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81;p39">
              <a:extLst>
                <a:ext uri="{FF2B5EF4-FFF2-40B4-BE49-F238E27FC236}">
                  <a16:creationId xmlns:a16="http://schemas.microsoft.com/office/drawing/2014/main" id="{1C30D73F-4252-A6CD-9E98-25B585F8BB22}"/>
                </a:ext>
              </a:extLst>
            </p:cNvPr>
            <p:cNvSpPr/>
            <p:nvPr/>
          </p:nvSpPr>
          <p:spPr>
            <a:xfrm>
              <a:off x="4367650" y="118902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38" y="0"/>
                  </a:moveTo>
                  <a:cubicBezTo>
                    <a:pt x="176" y="0"/>
                    <a:pt x="1" y="437"/>
                    <a:pt x="251" y="700"/>
                  </a:cubicBezTo>
                  <a:cubicBezTo>
                    <a:pt x="335" y="781"/>
                    <a:pt x="439" y="817"/>
                    <a:pt x="539" y="817"/>
                  </a:cubicBezTo>
                  <a:cubicBezTo>
                    <a:pt x="750" y="817"/>
                    <a:pt x="950" y="658"/>
                    <a:pt x="950" y="412"/>
                  </a:cubicBezTo>
                  <a:cubicBezTo>
                    <a:pt x="950" y="187"/>
                    <a:pt x="763" y="0"/>
                    <a:pt x="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82;p39">
              <a:extLst>
                <a:ext uri="{FF2B5EF4-FFF2-40B4-BE49-F238E27FC236}">
                  <a16:creationId xmlns:a16="http://schemas.microsoft.com/office/drawing/2014/main" id="{D83FB67F-45A9-E744-DEA0-1CA598739888}"/>
                </a:ext>
              </a:extLst>
            </p:cNvPr>
            <p:cNvSpPr/>
            <p:nvPr/>
          </p:nvSpPr>
          <p:spPr>
            <a:xfrm>
              <a:off x="4408575" y="1286175"/>
              <a:ext cx="41275" cy="40950"/>
            </a:xfrm>
            <a:custGeom>
              <a:avLst/>
              <a:gdLst/>
              <a:ahLst/>
              <a:cxnLst/>
              <a:rect l="l" t="t" r="r" b="b"/>
              <a:pathLst>
                <a:path w="1651" h="1638" extrusionOk="0">
                  <a:moveTo>
                    <a:pt x="826" y="1"/>
                  </a:moveTo>
                  <a:cubicBezTo>
                    <a:pt x="376" y="1"/>
                    <a:pt x="1" y="363"/>
                    <a:pt x="1" y="813"/>
                  </a:cubicBezTo>
                  <a:cubicBezTo>
                    <a:pt x="1" y="1275"/>
                    <a:pt x="376" y="1638"/>
                    <a:pt x="826" y="1638"/>
                  </a:cubicBezTo>
                  <a:cubicBezTo>
                    <a:pt x="1275" y="1638"/>
                    <a:pt x="1650" y="1275"/>
                    <a:pt x="1650" y="813"/>
                  </a:cubicBezTo>
                  <a:cubicBezTo>
                    <a:pt x="1650" y="363"/>
                    <a:pt x="1275" y="1"/>
                    <a:pt x="8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83;p39">
              <a:extLst>
                <a:ext uri="{FF2B5EF4-FFF2-40B4-BE49-F238E27FC236}">
                  <a16:creationId xmlns:a16="http://schemas.microsoft.com/office/drawing/2014/main" id="{6DBA7D6A-9194-127C-85DD-661ADF4DA567}"/>
                </a:ext>
              </a:extLst>
            </p:cNvPr>
            <p:cNvSpPr/>
            <p:nvPr/>
          </p:nvSpPr>
          <p:spPr>
            <a:xfrm>
              <a:off x="4415775" y="1296475"/>
              <a:ext cx="23750" cy="20275"/>
            </a:xfrm>
            <a:custGeom>
              <a:avLst/>
              <a:gdLst/>
              <a:ahLst/>
              <a:cxnLst/>
              <a:rect l="l" t="t" r="r" b="b"/>
              <a:pathLst>
                <a:path w="950" h="811" extrusionOk="0">
                  <a:moveTo>
                    <a:pt x="538" y="1"/>
                  </a:moveTo>
                  <a:cubicBezTo>
                    <a:pt x="175" y="1"/>
                    <a:pt x="0" y="438"/>
                    <a:pt x="250" y="688"/>
                  </a:cubicBezTo>
                  <a:cubicBezTo>
                    <a:pt x="331" y="773"/>
                    <a:pt x="432" y="811"/>
                    <a:pt x="531" y="811"/>
                  </a:cubicBezTo>
                  <a:cubicBezTo>
                    <a:pt x="739" y="811"/>
                    <a:pt x="941" y="646"/>
                    <a:pt x="950" y="401"/>
                  </a:cubicBezTo>
                  <a:cubicBezTo>
                    <a:pt x="950" y="176"/>
                    <a:pt x="762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84;p39">
              <a:extLst>
                <a:ext uri="{FF2B5EF4-FFF2-40B4-BE49-F238E27FC236}">
                  <a16:creationId xmlns:a16="http://schemas.microsoft.com/office/drawing/2014/main" id="{E5B8A43F-3F74-7873-69A6-26E931D531F0}"/>
                </a:ext>
              </a:extLst>
            </p:cNvPr>
            <p:cNvSpPr/>
            <p:nvPr/>
          </p:nvSpPr>
          <p:spPr>
            <a:xfrm>
              <a:off x="4611025" y="1142150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1651" h="1651" extrusionOk="0">
                  <a:moveTo>
                    <a:pt x="825" y="1"/>
                  </a:moveTo>
                  <a:cubicBezTo>
                    <a:pt x="375" y="1"/>
                    <a:pt x="1" y="375"/>
                    <a:pt x="1" y="825"/>
                  </a:cubicBezTo>
                  <a:cubicBezTo>
                    <a:pt x="1" y="1275"/>
                    <a:pt x="375" y="1650"/>
                    <a:pt x="825" y="1650"/>
                  </a:cubicBezTo>
                  <a:cubicBezTo>
                    <a:pt x="1275" y="1650"/>
                    <a:pt x="1650" y="1275"/>
                    <a:pt x="1650" y="825"/>
                  </a:cubicBezTo>
                  <a:cubicBezTo>
                    <a:pt x="1650" y="375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85;p39">
              <a:extLst>
                <a:ext uri="{FF2B5EF4-FFF2-40B4-BE49-F238E27FC236}">
                  <a16:creationId xmlns:a16="http://schemas.microsoft.com/office/drawing/2014/main" id="{CAA52F5F-91C7-086D-F21F-8309F15B492E}"/>
                </a:ext>
              </a:extLst>
            </p:cNvPr>
            <p:cNvSpPr/>
            <p:nvPr/>
          </p:nvSpPr>
          <p:spPr>
            <a:xfrm>
              <a:off x="4621325" y="1152450"/>
              <a:ext cx="20350" cy="20350"/>
            </a:xfrm>
            <a:custGeom>
              <a:avLst/>
              <a:gdLst/>
              <a:ahLst/>
              <a:cxnLst/>
              <a:rect l="l" t="t" r="r" b="b"/>
              <a:pathLst>
                <a:path w="814" h="814" extrusionOk="0">
                  <a:moveTo>
                    <a:pt x="413" y="1"/>
                  </a:moveTo>
                  <a:cubicBezTo>
                    <a:pt x="188" y="1"/>
                    <a:pt x="1" y="188"/>
                    <a:pt x="1" y="413"/>
                  </a:cubicBezTo>
                  <a:cubicBezTo>
                    <a:pt x="1" y="638"/>
                    <a:pt x="188" y="813"/>
                    <a:pt x="413" y="813"/>
                  </a:cubicBezTo>
                  <a:cubicBezTo>
                    <a:pt x="638" y="813"/>
                    <a:pt x="813" y="638"/>
                    <a:pt x="813" y="413"/>
                  </a:cubicBezTo>
                  <a:cubicBezTo>
                    <a:pt x="813" y="188"/>
                    <a:pt x="638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86;p39">
              <a:extLst>
                <a:ext uri="{FF2B5EF4-FFF2-40B4-BE49-F238E27FC236}">
                  <a16:creationId xmlns:a16="http://schemas.microsoft.com/office/drawing/2014/main" id="{559A9313-82C4-01D2-0D8F-255EAE81B36C}"/>
                </a:ext>
              </a:extLst>
            </p:cNvPr>
            <p:cNvSpPr/>
            <p:nvPr/>
          </p:nvSpPr>
          <p:spPr>
            <a:xfrm>
              <a:off x="4552300" y="1278675"/>
              <a:ext cx="48125" cy="41150"/>
            </a:xfrm>
            <a:custGeom>
              <a:avLst/>
              <a:gdLst/>
              <a:ahLst/>
              <a:cxnLst/>
              <a:rect l="l" t="t" r="r" b="b"/>
              <a:pathLst>
                <a:path w="1925" h="1646" extrusionOk="0">
                  <a:moveTo>
                    <a:pt x="1100" y="1"/>
                  </a:moveTo>
                  <a:cubicBezTo>
                    <a:pt x="375" y="1"/>
                    <a:pt x="0" y="888"/>
                    <a:pt x="525" y="1400"/>
                  </a:cubicBezTo>
                  <a:cubicBezTo>
                    <a:pt x="691" y="1570"/>
                    <a:pt x="896" y="1646"/>
                    <a:pt x="1098" y="1646"/>
                  </a:cubicBezTo>
                  <a:cubicBezTo>
                    <a:pt x="1519" y="1646"/>
                    <a:pt x="1925" y="1316"/>
                    <a:pt x="1925" y="825"/>
                  </a:cubicBezTo>
                  <a:cubicBezTo>
                    <a:pt x="1925" y="375"/>
                    <a:pt x="1550" y="1"/>
                    <a:pt x="1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87;p39">
              <a:extLst>
                <a:ext uri="{FF2B5EF4-FFF2-40B4-BE49-F238E27FC236}">
                  <a16:creationId xmlns:a16="http://schemas.microsoft.com/office/drawing/2014/main" id="{428E6381-1C88-A857-F7C2-D229EC684E8D}"/>
                </a:ext>
              </a:extLst>
            </p:cNvPr>
            <p:cNvSpPr/>
            <p:nvPr/>
          </p:nvSpPr>
          <p:spPr>
            <a:xfrm>
              <a:off x="4566350" y="128897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38" y="1"/>
                  </a:moveTo>
                  <a:cubicBezTo>
                    <a:pt x="176" y="1"/>
                    <a:pt x="1" y="438"/>
                    <a:pt x="251" y="701"/>
                  </a:cubicBezTo>
                  <a:cubicBezTo>
                    <a:pt x="335" y="782"/>
                    <a:pt x="438" y="818"/>
                    <a:pt x="539" y="818"/>
                  </a:cubicBezTo>
                  <a:cubicBezTo>
                    <a:pt x="750" y="818"/>
                    <a:pt x="950" y="659"/>
                    <a:pt x="950" y="413"/>
                  </a:cubicBezTo>
                  <a:cubicBezTo>
                    <a:pt x="950" y="188"/>
                    <a:pt x="763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88;p39">
              <a:extLst>
                <a:ext uri="{FF2B5EF4-FFF2-40B4-BE49-F238E27FC236}">
                  <a16:creationId xmlns:a16="http://schemas.microsoft.com/office/drawing/2014/main" id="{EAC2D779-1505-0F36-A8BA-A94899D64942}"/>
                </a:ext>
              </a:extLst>
            </p:cNvPr>
            <p:cNvSpPr/>
            <p:nvPr/>
          </p:nvSpPr>
          <p:spPr>
            <a:xfrm>
              <a:off x="4572900" y="1019375"/>
              <a:ext cx="47825" cy="41000"/>
            </a:xfrm>
            <a:custGeom>
              <a:avLst/>
              <a:gdLst/>
              <a:ahLst/>
              <a:cxnLst/>
              <a:rect l="l" t="t" r="r" b="b"/>
              <a:pathLst>
                <a:path w="1913" h="1640" extrusionOk="0">
                  <a:moveTo>
                    <a:pt x="1101" y="0"/>
                  </a:moveTo>
                  <a:cubicBezTo>
                    <a:pt x="363" y="0"/>
                    <a:pt x="1" y="875"/>
                    <a:pt x="513" y="1400"/>
                  </a:cubicBezTo>
                  <a:cubicBezTo>
                    <a:pt x="683" y="1565"/>
                    <a:pt x="888" y="1640"/>
                    <a:pt x="1089" y="1640"/>
                  </a:cubicBezTo>
                  <a:cubicBezTo>
                    <a:pt x="1512" y="1640"/>
                    <a:pt x="1913" y="1312"/>
                    <a:pt x="1913" y="813"/>
                  </a:cubicBezTo>
                  <a:cubicBezTo>
                    <a:pt x="1913" y="363"/>
                    <a:pt x="1551" y="0"/>
                    <a:pt x="1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89;p39">
              <a:extLst>
                <a:ext uri="{FF2B5EF4-FFF2-40B4-BE49-F238E27FC236}">
                  <a16:creationId xmlns:a16="http://schemas.microsoft.com/office/drawing/2014/main" id="{1A647C67-ECF5-21B2-C8C1-95E123F40279}"/>
                </a:ext>
              </a:extLst>
            </p:cNvPr>
            <p:cNvSpPr/>
            <p:nvPr/>
          </p:nvSpPr>
          <p:spPr>
            <a:xfrm>
              <a:off x="4586650" y="1029675"/>
              <a:ext cx="23775" cy="20275"/>
            </a:xfrm>
            <a:custGeom>
              <a:avLst/>
              <a:gdLst/>
              <a:ahLst/>
              <a:cxnLst/>
              <a:rect l="l" t="t" r="r" b="b"/>
              <a:pathLst>
                <a:path w="951" h="811" extrusionOk="0">
                  <a:moveTo>
                    <a:pt x="551" y="1"/>
                  </a:moveTo>
                  <a:cubicBezTo>
                    <a:pt x="188" y="1"/>
                    <a:pt x="1" y="438"/>
                    <a:pt x="263" y="688"/>
                  </a:cubicBezTo>
                  <a:cubicBezTo>
                    <a:pt x="344" y="773"/>
                    <a:pt x="445" y="811"/>
                    <a:pt x="544" y="811"/>
                  </a:cubicBezTo>
                  <a:cubicBezTo>
                    <a:pt x="751" y="811"/>
                    <a:pt x="951" y="646"/>
                    <a:pt x="951" y="401"/>
                  </a:cubicBezTo>
                  <a:cubicBezTo>
                    <a:pt x="951" y="176"/>
                    <a:pt x="776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90;p39">
              <a:extLst>
                <a:ext uri="{FF2B5EF4-FFF2-40B4-BE49-F238E27FC236}">
                  <a16:creationId xmlns:a16="http://schemas.microsoft.com/office/drawing/2014/main" id="{5CB5A5CD-9FB6-E426-934A-B876B29D610B}"/>
                </a:ext>
              </a:extLst>
            </p:cNvPr>
            <p:cNvSpPr/>
            <p:nvPr/>
          </p:nvSpPr>
          <p:spPr>
            <a:xfrm>
              <a:off x="4665700" y="10693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25" y="1"/>
                  </a:moveTo>
                  <a:cubicBezTo>
                    <a:pt x="375" y="1"/>
                    <a:pt x="1" y="376"/>
                    <a:pt x="1" y="826"/>
                  </a:cubicBezTo>
                  <a:cubicBezTo>
                    <a:pt x="1" y="1275"/>
                    <a:pt x="375" y="1638"/>
                    <a:pt x="825" y="1638"/>
                  </a:cubicBezTo>
                  <a:cubicBezTo>
                    <a:pt x="1275" y="1638"/>
                    <a:pt x="1638" y="1275"/>
                    <a:pt x="1638" y="826"/>
                  </a:cubicBezTo>
                  <a:cubicBezTo>
                    <a:pt x="1638" y="376"/>
                    <a:pt x="1275" y="1"/>
                    <a:pt x="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91;p39">
              <a:extLst>
                <a:ext uri="{FF2B5EF4-FFF2-40B4-BE49-F238E27FC236}">
                  <a16:creationId xmlns:a16="http://schemas.microsoft.com/office/drawing/2014/main" id="{58C551BE-A64C-7F0D-0206-70493BAC9743}"/>
                </a:ext>
              </a:extLst>
            </p:cNvPr>
            <p:cNvSpPr/>
            <p:nvPr/>
          </p:nvSpPr>
          <p:spPr>
            <a:xfrm>
              <a:off x="4672575" y="1079675"/>
              <a:ext cx="23775" cy="20450"/>
            </a:xfrm>
            <a:custGeom>
              <a:avLst/>
              <a:gdLst/>
              <a:ahLst/>
              <a:cxnLst/>
              <a:rect l="l" t="t" r="r" b="b"/>
              <a:pathLst>
                <a:path w="951" h="818" extrusionOk="0">
                  <a:moveTo>
                    <a:pt x="550" y="0"/>
                  </a:moveTo>
                  <a:cubicBezTo>
                    <a:pt x="188" y="0"/>
                    <a:pt x="0" y="438"/>
                    <a:pt x="263" y="700"/>
                  </a:cubicBezTo>
                  <a:cubicBezTo>
                    <a:pt x="344" y="781"/>
                    <a:pt x="444" y="817"/>
                    <a:pt x="543" y="817"/>
                  </a:cubicBezTo>
                  <a:cubicBezTo>
                    <a:pt x="750" y="817"/>
                    <a:pt x="950" y="658"/>
                    <a:pt x="950" y="413"/>
                  </a:cubicBezTo>
                  <a:cubicBezTo>
                    <a:pt x="950" y="188"/>
                    <a:pt x="775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92;p39">
              <a:extLst>
                <a:ext uri="{FF2B5EF4-FFF2-40B4-BE49-F238E27FC236}">
                  <a16:creationId xmlns:a16="http://schemas.microsoft.com/office/drawing/2014/main" id="{C18B750B-359A-BF9E-2455-38F619C5EF36}"/>
                </a:ext>
              </a:extLst>
            </p:cNvPr>
            <p:cNvSpPr/>
            <p:nvPr/>
          </p:nvSpPr>
          <p:spPr>
            <a:xfrm>
              <a:off x="4645400" y="1237750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extrusionOk="0">
                  <a:moveTo>
                    <a:pt x="813" y="1"/>
                  </a:moveTo>
                  <a:cubicBezTo>
                    <a:pt x="363" y="1"/>
                    <a:pt x="0" y="363"/>
                    <a:pt x="0" y="825"/>
                  </a:cubicBezTo>
                  <a:cubicBezTo>
                    <a:pt x="0" y="1275"/>
                    <a:pt x="363" y="1638"/>
                    <a:pt x="813" y="1638"/>
                  </a:cubicBezTo>
                  <a:cubicBezTo>
                    <a:pt x="1262" y="1638"/>
                    <a:pt x="1637" y="1275"/>
                    <a:pt x="1637" y="825"/>
                  </a:cubicBezTo>
                  <a:cubicBezTo>
                    <a:pt x="1637" y="363"/>
                    <a:pt x="1262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93;p39">
              <a:extLst>
                <a:ext uri="{FF2B5EF4-FFF2-40B4-BE49-F238E27FC236}">
                  <a16:creationId xmlns:a16="http://schemas.microsoft.com/office/drawing/2014/main" id="{BBE9DEFC-21D4-2FDB-48A5-5AE497184537}"/>
                </a:ext>
              </a:extLst>
            </p:cNvPr>
            <p:cNvSpPr/>
            <p:nvPr/>
          </p:nvSpPr>
          <p:spPr>
            <a:xfrm>
              <a:off x="4652275" y="1248050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38" y="1"/>
                  </a:moveTo>
                  <a:cubicBezTo>
                    <a:pt x="175" y="1"/>
                    <a:pt x="0" y="438"/>
                    <a:pt x="250" y="701"/>
                  </a:cubicBezTo>
                  <a:cubicBezTo>
                    <a:pt x="335" y="782"/>
                    <a:pt x="438" y="818"/>
                    <a:pt x="539" y="818"/>
                  </a:cubicBezTo>
                  <a:cubicBezTo>
                    <a:pt x="750" y="818"/>
                    <a:pt x="950" y="659"/>
                    <a:pt x="950" y="413"/>
                  </a:cubicBezTo>
                  <a:cubicBezTo>
                    <a:pt x="950" y="188"/>
                    <a:pt x="762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2143;p60">
            <a:extLst>
              <a:ext uri="{FF2B5EF4-FFF2-40B4-BE49-F238E27FC236}">
                <a16:creationId xmlns:a16="http://schemas.microsoft.com/office/drawing/2014/main" id="{BE8890C0-3FF9-F69F-F94B-12F6A3365755}"/>
              </a:ext>
            </a:extLst>
          </p:cNvPr>
          <p:cNvGrpSpPr/>
          <p:nvPr/>
        </p:nvGrpSpPr>
        <p:grpSpPr>
          <a:xfrm>
            <a:off x="873744" y="3290009"/>
            <a:ext cx="685193" cy="623219"/>
            <a:chOff x="4217375" y="2535050"/>
            <a:chExt cx="611125" cy="555850"/>
          </a:xfrm>
        </p:grpSpPr>
        <p:sp>
          <p:nvSpPr>
            <p:cNvPr id="54" name="Google Shape;2144;p60">
              <a:extLst>
                <a:ext uri="{FF2B5EF4-FFF2-40B4-BE49-F238E27FC236}">
                  <a16:creationId xmlns:a16="http://schemas.microsoft.com/office/drawing/2014/main" id="{87DF8BD1-6673-860C-69A5-870A0F94053C}"/>
                </a:ext>
              </a:extLst>
            </p:cNvPr>
            <p:cNvSpPr/>
            <p:nvPr/>
          </p:nvSpPr>
          <p:spPr>
            <a:xfrm>
              <a:off x="4217375" y="2535050"/>
              <a:ext cx="611125" cy="555850"/>
            </a:xfrm>
            <a:custGeom>
              <a:avLst/>
              <a:gdLst/>
              <a:ahLst/>
              <a:cxnLst/>
              <a:rect l="l" t="t" r="r" b="b"/>
              <a:pathLst>
                <a:path w="24445" h="22234" extrusionOk="0">
                  <a:moveTo>
                    <a:pt x="12211" y="0"/>
                  </a:moveTo>
                  <a:cubicBezTo>
                    <a:pt x="7166" y="0"/>
                    <a:pt x="2601" y="3469"/>
                    <a:pt x="1400" y="8592"/>
                  </a:cubicBezTo>
                  <a:cubicBezTo>
                    <a:pt x="1" y="14566"/>
                    <a:pt x="3725" y="20539"/>
                    <a:pt x="9698" y="21939"/>
                  </a:cubicBezTo>
                  <a:cubicBezTo>
                    <a:pt x="10548" y="22138"/>
                    <a:pt x="11398" y="22233"/>
                    <a:pt x="12234" y="22233"/>
                  </a:cubicBezTo>
                  <a:cubicBezTo>
                    <a:pt x="17279" y="22233"/>
                    <a:pt x="21844" y="18765"/>
                    <a:pt x="23045" y="13641"/>
                  </a:cubicBezTo>
                  <a:cubicBezTo>
                    <a:pt x="24444" y="7668"/>
                    <a:pt x="20733" y="1694"/>
                    <a:pt x="14747" y="295"/>
                  </a:cubicBezTo>
                  <a:cubicBezTo>
                    <a:pt x="13897" y="96"/>
                    <a:pt x="13047" y="0"/>
                    <a:pt x="122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45;p60">
              <a:extLst>
                <a:ext uri="{FF2B5EF4-FFF2-40B4-BE49-F238E27FC236}">
                  <a16:creationId xmlns:a16="http://schemas.microsoft.com/office/drawing/2014/main" id="{F521A631-9E95-8B07-92F8-9FF7A3709219}"/>
                </a:ext>
              </a:extLst>
            </p:cNvPr>
            <p:cNvSpPr/>
            <p:nvPr/>
          </p:nvSpPr>
          <p:spPr>
            <a:xfrm>
              <a:off x="4396700" y="2657675"/>
              <a:ext cx="63450" cy="63450"/>
            </a:xfrm>
            <a:custGeom>
              <a:avLst/>
              <a:gdLst/>
              <a:ahLst/>
              <a:cxnLst/>
              <a:rect l="l" t="t" r="r" b="b"/>
              <a:pathLst>
                <a:path w="2538" h="2538" extrusionOk="0">
                  <a:moveTo>
                    <a:pt x="1263" y="1"/>
                  </a:moveTo>
                  <a:cubicBezTo>
                    <a:pt x="563" y="1"/>
                    <a:pt x="1" y="563"/>
                    <a:pt x="1" y="1263"/>
                  </a:cubicBezTo>
                  <a:cubicBezTo>
                    <a:pt x="1" y="1963"/>
                    <a:pt x="563" y="2538"/>
                    <a:pt x="1263" y="2538"/>
                  </a:cubicBezTo>
                  <a:cubicBezTo>
                    <a:pt x="1975" y="2538"/>
                    <a:pt x="2538" y="1963"/>
                    <a:pt x="2538" y="1263"/>
                  </a:cubicBezTo>
                  <a:cubicBezTo>
                    <a:pt x="2538" y="563"/>
                    <a:pt x="1975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46;p60">
              <a:extLst>
                <a:ext uri="{FF2B5EF4-FFF2-40B4-BE49-F238E27FC236}">
                  <a16:creationId xmlns:a16="http://schemas.microsoft.com/office/drawing/2014/main" id="{EEB0AE25-29EC-868B-E59D-9A8EB1410BCC}"/>
                </a:ext>
              </a:extLst>
            </p:cNvPr>
            <p:cNvSpPr/>
            <p:nvPr/>
          </p:nvSpPr>
          <p:spPr>
            <a:xfrm>
              <a:off x="4412650" y="2673625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25" y="0"/>
                  </a:moveTo>
                  <a:cubicBezTo>
                    <a:pt x="288" y="0"/>
                    <a:pt x="0" y="275"/>
                    <a:pt x="0" y="625"/>
                  </a:cubicBezTo>
                  <a:cubicBezTo>
                    <a:pt x="0" y="975"/>
                    <a:pt x="288" y="1262"/>
                    <a:pt x="625" y="1262"/>
                  </a:cubicBezTo>
                  <a:cubicBezTo>
                    <a:pt x="975" y="1262"/>
                    <a:pt x="1262" y="975"/>
                    <a:pt x="1262" y="625"/>
                  </a:cubicBezTo>
                  <a:cubicBezTo>
                    <a:pt x="1262" y="275"/>
                    <a:pt x="975" y="0"/>
                    <a:pt x="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47;p60">
              <a:extLst>
                <a:ext uri="{FF2B5EF4-FFF2-40B4-BE49-F238E27FC236}">
                  <a16:creationId xmlns:a16="http://schemas.microsoft.com/office/drawing/2014/main" id="{379B713C-5D69-1E13-B8B6-C2612EFC5691}"/>
                </a:ext>
              </a:extLst>
            </p:cNvPr>
            <p:cNvSpPr/>
            <p:nvPr/>
          </p:nvSpPr>
          <p:spPr>
            <a:xfrm>
              <a:off x="4442000" y="2816400"/>
              <a:ext cx="74400" cy="63750"/>
            </a:xfrm>
            <a:custGeom>
              <a:avLst/>
              <a:gdLst/>
              <a:ahLst/>
              <a:cxnLst/>
              <a:rect l="l" t="t" r="r" b="b"/>
              <a:pathLst>
                <a:path w="2976" h="2550" extrusionOk="0">
                  <a:moveTo>
                    <a:pt x="1700" y="0"/>
                  </a:moveTo>
                  <a:cubicBezTo>
                    <a:pt x="576" y="0"/>
                    <a:pt x="1" y="1375"/>
                    <a:pt x="801" y="2175"/>
                  </a:cubicBezTo>
                  <a:cubicBezTo>
                    <a:pt x="1060" y="2434"/>
                    <a:pt x="1379" y="2550"/>
                    <a:pt x="1692" y="2550"/>
                  </a:cubicBezTo>
                  <a:cubicBezTo>
                    <a:pt x="2347" y="2550"/>
                    <a:pt x="2975" y="2044"/>
                    <a:pt x="2975" y="1275"/>
                  </a:cubicBezTo>
                  <a:cubicBezTo>
                    <a:pt x="2975" y="575"/>
                    <a:pt x="2400" y="0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48;p60">
              <a:extLst>
                <a:ext uri="{FF2B5EF4-FFF2-40B4-BE49-F238E27FC236}">
                  <a16:creationId xmlns:a16="http://schemas.microsoft.com/office/drawing/2014/main" id="{90DE6B02-8CB5-0A54-9519-D6E2B32BF1F0}"/>
                </a:ext>
              </a:extLst>
            </p:cNvPr>
            <p:cNvSpPr/>
            <p:nvPr/>
          </p:nvSpPr>
          <p:spPr>
            <a:xfrm>
              <a:off x="4463875" y="2832650"/>
              <a:ext cx="36575" cy="31300"/>
            </a:xfrm>
            <a:custGeom>
              <a:avLst/>
              <a:gdLst/>
              <a:ahLst/>
              <a:cxnLst/>
              <a:rect l="l" t="t" r="r" b="b"/>
              <a:pathLst>
                <a:path w="1463" h="1252" extrusionOk="0">
                  <a:moveTo>
                    <a:pt x="838" y="0"/>
                  </a:moveTo>
                  <a:cubicBezTo>
                    <a:pt x="276" y="0"/>
                    <a:pt x="1" y="675"/>
                    <a:pt x="388" y="1062"/>
                  </a:cubicBezTo>
                  <a:cubicBezTo>
                    <a:pt x="519" y="1193"/>
                    <a:pt x="679" y="1252"/>
                    <a:pt x="835" y="1252"/>
                  </a:cubicBezTo>
                  <a:cubicBezTo>
                    <a:pt x="1157" y="1252"/>
                    <a:pt x="1463" y="1003"/>
                    <a:pt x="1463" y="625"/>
                  </a:cubicBezTo>
                  <a:cubicBezTo>
                    <a:pt x="1463" y="287"/>
                    <a:pt x="1175" y="0"/>
                    <a:pt x="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49;p60">
              <a:extLst>
                <a:ext uri="{FF2B5EF4-FFF2-40B4-BE49-F238E27FC236}">
                  <a16:creationId xmlns:a16="http://schemas.microsoft.com/office/drawing/2014/main" id="{1567308C-C536-9F49-312A-39CC5C295A1A}"/>
                </a:ext>
              </a:extLst>
            </p:cNvPr>
            <p:cNvSpPr/>
            <p:nvPr/>
          </p:nvSpPr>
          <p:spPr>
            <a:xfrm>
              <a:off x="4606650" y="2709850"/>
              <a:ext cx="74375" cy="63450"/>
            </a:xfrm>
            <a:custGeom>
              <a:avLst/>
              <a:gdLst/>
              <a:ahLst/>
              <a:cxnLst/>
              <a:rect l="l" t="t" r="r" b="b"/>
              <a:pathLst>
                <a:path w="2975" h="2538" extrusionOk="0">
                  <a:moveTo>
                    <a:pt x="1700" y="1"/>
                  </a:moveTo>
                  <a:cubicBezTo>
                    <a:pt x="575" y="1"/>
                    <a:pt x="1" y="1363"/>
                    <a:pt x="800" y="2163"/>
                  </a:cubicBezTo>
                  <a:cubicBezTo>
                    <a:pt x="1059" y="2422"/>
                    <a:pt x="1379" y="2538"/>
                    <a:pt x="1692" y="2538"/>
                  </a:cubicBezTo>
                  <a:cubicBezTo>
                    <a:pt x="2346" y="2538"/>
                    <a:pt x="2975" y="2032"/>
                    <a:pt x="2975" y="1263"/>
                  </a:cubicBezTo>
                  <a:cubicBezTo>
                    <a:pt x="2975" y="563"/>
                    <a:pt x="2400" y="1"/>
                    <a:pt x="1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50;p60">
              <a:extLst>
                <a:ext uri="{FF2B5EF4-FFF2-40B4-BE49-F238E27FC236}">
                  <a16:creationId xmlns:a16="http://schemas.microsoft.com/office/drawing/2014/main" id="{69524BC0-5627-8C23-9593-C1BCC094434A}"/>
                </a:ext>
              </a:extLst>
            </p:cNvPr>
            <p:cNvSpPr/>
            <p:nvPr/>
          </p:nvSpPr>
          <p:spPr>
            <a:xfrm>
              <a:off x="4633525" y="2725800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25" y="0"/>
                  </a:moveTo>
                  <a:cubicBezTo>
                    <a:pt x="275" y="0"/>
                    <a:pt x="0" y="288"/>
                    <a:pt x="0" y="637"/>
                  </a:cubicBezTo>
                  <a:cubicBezTo>
                    <a:pt x="0" y="975"/>
                    <a:pt x="275" y="1262"/>
                    <a:pt x="625" y="1262"/>
                  </a:cubicBezTo>
                  <a:cubicBezTo>
                    <a:pt x="975" y="1262"/>
                    <a:pt x="1263" y="975"/>
                    <a:pt x="1263" y="637"/>
                  </a:cubicBezTo>
                  <a:cubicBezTo>
                    <a:pt x="1263" y="288"/>
                    <a:pt x="975" y="0"/>
                    <a:pt x="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51;p60">
              <a:extLst>
                <a:ext uri="{FF2B5EF4-FFF2-40B4-BE49-F238E27FC236}">
                  <a16:creationId xmlns:a16="http://schemas.microsoft.com/office/drawing/2014/main" id="{EEBB0150-216F-ADEB-B343-B56A1C80E070}"/>
                </a:ext>
              </a:extLst>
            </p:cNvPr>
            <p:cNvSpPr/>
            <p:nvPr/>
          </p:nvSpPr>
          <p:spPr>
            <a:xfrm>
              <a:off x="4542600" y="2905125"/>
              <a:ext cx="74400" cy="63450"/>
            </a:xfrm>
            <a:custGeom>
              <a:avLst/>
              <a:gdLst/>
              <a:ahLst/>
              <a:cxnLst/>
              <a:rect l="l" t="t" r="r" b="b"/>
              <a:pathLst>
                <a:path w="2976" h="2538" extrusionOk="0">
                  <a:moveTo>
                    <a:pt x="1700" y="0"/>
                  </a:moveTo>
                  <a:cubicBezTo>
                    <a:pt x="563" y="0"/>
                    <a:pt x="1" y="1362"/>
                    <a:pt x="801" y="2162"/>
                  </a:cubicBezTo>
                  <a:cubicBezTo>
                    <a:pt x="1060" y="2421"/>
                    <a:pt x="1379" y="2537"/>
                    <a:pt x="1692" y="2537"/>
                  </a:cubicBezTo>
                  <a:cubicBezTo>
                    <a:pt x="2347" y="2537"/>
                    <a:pt x="2975" y="2031"/>
                    <a:pt x="2975" y="1262"/>
                  </a:cubicBezTo>
                  <a:cubicBezTo>
                    <a:pt x="2975" y="563"/>
                    <a:pt x="2400" y="0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52;p60">
              <a:extLst>
                <a:ext uri="{FF2B5EF4-FFF2-40B4-BE49-F238E27FC236}">
                  <a16:creationId xmlns:a16="http://schemas.microsoft.com/office/drawing/2014/main" id="{8ECEA07A-EEDA-3661-6522-89C3F7A66F8B}"/>
                </a:ext>
              </a:extLst>
            </p:cNvPr>
            <p:cNvSpPr/>
            <p:nvPr/>
          </p:nvSpPr>
          <p:spPr>
            <a:xfrm>
              <a:off x="4564175" y="2921050"/>
              <a:ext cx="36575" cy="31425"/>
            </a:xfrm>
            <a:custGeom>
              <a:avLst/>
              <a:gdLst/>
              <a:ahLst/>
              <a:cxnLst/>
              <a:rect l="l" t="t" r="r" b="b"/>
              <a:pathLst>
                <a:path w="1463" h="1257" extrusionOk="0">
                  <a:moveTo>
                    <a:pt x="837" y="1"/>
                  </a:moveTo>
                  <a:cubicBezTo>
                    <a:pt x="288" y="1"/>
                    <a:pt x="0" y="675"/>
                    <a:pt x="400" y="1075"/>
                  </a:cubicBezTo>
                  <a:cubicBezTo>
                    <a:pt x="525" y="1200"/>
                    <a:pt x="679" y="1256"/>
                    <a:pt x="831" y="1256"/>
                  </a:cubicBezTo>
                  <a:cubicBezTo>
                    <a:pt x="1152" y="1256"/>
                    <a:pt x="1462" y="1007"/>
                    <a:pt x="1462" y="625"/>
                  </a:cubicBezTo>
                  <a:cubicBezTo>
                    <a:pt x="1462" y="288"/>
                    <a:pt x="1187" y="1"/>
                    <a:pt x="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53;p60">
              <a:extLst>
                <a:ext uri="{FF2B5EF4-FFF2-40B4-BE49-F238E27FC236}">
                  <a16:creationId xmlns:a16="http://schemas.microsoft.com/office/drawing/2014/main" id="{8565B70A-AEA7-BE6B-8550-5BE07CCE3934}"/>
                </a:ext>
              </a:extLst>
            </p:cNvPr>
            <p:cNvSpPr/>
            <p:nvPr/>
          </p:nvSpPr>
          <p:spPr>
            <a:xfrm>
              <a:off x="4487300" y="2720800"/>
              <a:ext cx="50650" cy="43450"/>
            </a:xfrm>
            <a:custGeom>
              <a:avLst/>
              <a:gdLst/>
              <a:ahLst/>
              <a:cxnLst/>
              <a:rect l="l" t="t" r="r" b="b"/>
              <a:pathLst>
                <a:path w="2026" h="1738" extrusionOk="0">
                  <a:moveTo>
                    <a:pt x="1163" y="0"/>
                  </a:moveTo>
                  <a:cubicBezTo>
                    <a:pt x="388" y="0"/>
                    <a:pt x="1" y="937"/>
                    <a:pt x="551" y="1487"/>
                  </a:cubicBezTo>
                  <a:cubicBezTo>
                    <a:pt x="727" y="1660"/>
                    <a:pt x="943" y="1737"/>
                    <a:pt x="1154" y="1737"/>
                  </a:cubicBezTo>
                  <a:cubicBezTo>
                    <a:pt x="1599" y="1737"/>
                    <a:pt x="2025" y="1392"/>
                    <a:pt x="2025" y="875"/>
                  </a:cubicBezTo>
                  <a:cubicBezTo>
                    <a:pt x="2025" y="388"/>
                    <a:pt x="1638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2154;p60">
              <a:extLst>
                <a:ext uri="{FF2B5EF4-FFF2-40B4-BE49-F238E27FC236}">
                  <a16:creationId xmlns:a16="http://schemas.microsoft.com/office/drawing/2014/main" id="{33D63C5F-E92A-C5CC-746B-9B27CF6D5165}"/>
                </a:ext>
              </a:extLst>
            </p:cNvPr>
            <p:cNvSpPr/>
            <p:nvPr/>
          </p:nvSpPr>
          <p:spPr>
            <a:xfrm>
              <a:off x="4502000" y="2731725"/>
              <a:ext cx="25000" cy="21650"/>
            </a:xfrm>
            <a:custGeom>
              <a:avLst/>
              <a:gdLst/>
              <a:ahLst/>
              <a:cxnLst/>
              <a:rect l="l" t="t" r="r" b="b"/>
              <a:pathLst>
                <a:path w="1000" h="866" extrusionOk="0">
                  <a:moveTo>
                    <a:pt x="575" y="1"/>
                  </a:moveTo>
                  <a:cubicBezTo>
                    <a:pt x="188" y="1"/>
                    <a:pt x="0" y="463"/>
                    <a:pt x="275" y="738"/>
                  </a:cubicBezTo>
                  <a:cubicBezTo>
                    <a:pt x="360" y="826"/>
                    <a:pt x="465" y="866"/>
                    <a:pt x="569" y="866"/>
                  </a:cubicBezTo>
                  <a:cubicBezTo>
                    <a:pt x="788" y="866"/>
                    <a:pt x="1000" y="692"/>
                    <a:pt x="1000" y="438"/>
                  </a:cubicBezTo>
                  <a:cubicBezTo>
                    <a:pt x="1000" y="201"/>
                    <a:pt x="813" y="1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2155;p60">
              <a:extLst>
                <a:ext uri="{FF2B5EF4-FFF2-40B4-BE49-F238E27FC236}">
                  <a16:creationId xmlns:a16="http://schemas.microsoft.com/office/drawing/2014/main" id="{8DC4B0CB-325C-4CA0-8D3F-39427C095966}"/>
                </a:ext>
              </a:extLst>
            </p:cNvPr>
            <p:cNvSpPr/>
            <p:nvPr/>
          </p:nvSpPr>
          <p:spPr>
            <a:xfrm>
              <a:off x="4570100" y="2794825"/>
              <a:ext cx="50950" cy="43350"/>
            </a:xfrm>
            <a:custGeom>
              <a:avLst/>
              <a:gdLst/>
              <a:ahLst/>
              <a:cxnLst/>
              <a:rect l="l" t="t" r="r" b="b"/>
              <a:pathLst>
                <a:path w="2038" h="1734" extrusionOk="0">
                  <a:moveTo>
                    <a:pt x="1163" y="1"/>
                  </a:moveTo>
                  <a:cubicBezTo>
                    <a:pt x="388" y="1"/>
                    <a:pt x="1" y="938"/>
                    <a:pt x="550" y="1476"/>
                  </a:cubicBezTo>
                  <a:cubicBezTo>
                    <a:pt x="729" y="1654"/>
                    <a:pt x="948" y="1734"/>
                    <a:pt x="1162" y="1734"/>
                  </a:cubicBezTo>
                  <a:cubicBezTo>
                    <a:pt x="1609" y="1734"/>
                    <a:pt x="2037" y="1387"/>
                    <a:pt x="2037" y="863"/>
                  </a:cubicBezTo>
                  <a:cubicBezTo>
                    <a:pt x="2037" y="388"/>
                    <a:pt x="1638" y="1"/>
                    <a:pt x="1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2156;p60">
              <a:extLst>
                <a:ext uri="{FF2B5EF4-FFF2-40B4-BE49-F238E27FC236}">
                  <a16:creationId xmlns:a16="http://schemas.microsoft.com/office/drawing/2014/main" id="{73381BB4-E080-6585-6607-7AAB68CF6B00}"/>
                </a:ext>
              </a:extLst>
            </p:cNvPr>
            <p:cNvSpPr/>
            <p:nvPr/>
          </p:nvSpPr>
          <p:spPr>
            <a:xfrm>
              <a:off x="4584775" y="2805775"/>
              <a:ext cx="25350" cy="21500"/>
            </a:xfrm>
            <a:custGeom>
              <a:avLst/>
              <a:gdLst/>
              <a:ahLst/>
              <a:cxnLst/>
              <a:rect l="l" t="t" r="r" b="b"/>
              <a:pathLst>
                <a:path w="1014" h="860" extrusionOk="0">
                  <a:moveTo>
                    <a:pt x="576" y="0"/>
                  </a:moveTo>
                  <a:cubicBezTo>
                    <a:pt x="188" y="0"/>
                    <a:pt x="1" y="463"/>
                    <a:pt x="276" y="738"/>
                  </a:cubicBezTo>
                  <a:cubicBezTo>
                    <a:pt x="364" y="822"/>
                    <a:pt x="471" y="860"/>
                    <a:pt x="576" y="860"/>
                  </a:cubicBezTo>
                  <a:cubicBezTo>
                    <a:pt x="799" y="860"/>
                    <a:pt x="1013" y="689"/>
                    <a:pt x="1013" y="425"/>
                  </a:cubicBezTo>
                  <a:cubicBezTo>
                    <a:pt x="1001" y="188"/>
                    <a:pt x="813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2157;p60">
              <a:extLst>
                <a:ext uri="{FF2B5EF4-FFF2-40B4-BE49-F238E27FC236}">
                  <a16:creationId xmlns:a16="http://schemas.microsoft.com/office/drawing/2014/main" id="{B5E9100A-603E-B084-2A91-92BAC92ABDEB}"/>
                </a:ext>
              </a:extLst>
            </p:cNvPr>
            <p:cNvSpPr/>
            <p:nvPr/>
          </p:nvSpPr>
          <p:spPr>
            <a:xfrm>
              <a:off x="4439825" y="2915125"/>
              <a:ext cx="50625" cy="43325"/>
            </a:xfrm>
            <a:custGeom>
              <a:avLst/>
              <a:gdLst/>
              <a:ahLst/>
              <a:cxnLst/>
              <a:rect l="l" t="t" r="r" b="b"/>
              <a:pathLst>
                <a:path w="2025" h="1733" extrusionOk="0">
                  <a:moveTo>
                    <a:pt x="1163" y="0"/>
                  </a:moveTo>
                  <a:cubicBezTo>
                    <a:pt x="388" y="0"/>
                    <a:pt x="0" y="937"/>
                    <a:pt x="550" y="1475"/>
                  </a:cubicBezTo>
                  <a:cubicBezTo>
                    <a:pt x="728" y="1653"/>
                    <a:pt x="946" y="1733"/>
                    <a:pt x="1159" y="1733"/>
                  </a:cubicBezTo>
                  <a:cubicBezTo>
                    <a:pt x="1602" y="1733"/>
                    <a:pt x="2025" y="1386"/>
                    <a:pt x="2025" y="862"/>
                  </a:cubicBezTo>
                  <a:cubicBezTo>
                    <a:pt x="2025" y="388"/>
                    <a:pt x="1637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2158;p60">
              <a:extLst>
                <a:ext uri="{FF2B5EF4-FFF2-40B4-BE49-F238E27FC236}">
                  <a16:creationId xmlns:a16="http://schemas.microsoft.com/office/drawing/2014/main" id="{D6057A44-413C-4A7F-D9BC-D2A4CEB2A909}"/>
                </a:ext>
              </a:extLst>
            </p:cNvPr>
            <p:cNvSpPr/>
            <p:nvPr/>
          </p:nvSpPr>
          <p:spPr>
            <a:xfrm>
              <a:off x="4454500" y="2926050"/>
              <a:ext cx="25025" cy="21500"/>
            </a:xfrm>
            <a:custGeom>
              <a:avLst/>
              <a:gdLst/>
              <a:ahLst/>
              <a:cxnLst/>
              <a:rect l="l" t="t" r="r" b="b"/>
              <a:pathLst>
                <a:path w="1001" h="860" extrusionOk="0">
                  <a:moveTo>
                    <a:pt x="576" y="1"/>
                  </a:moveTo>
                  <a:cubicBezTo>
                    <a:pt x="188" y="1"/>
                    <a:pt x="1" y="463"/>
                    <a:pt x="276" y="738"/>
                  </a:cubicBezTo>
                  <a:cubicBezTo>
                    <a:pt x="360" y="822"/>
                    <a:pt x="464" y="860"/>
                    <a:pt x="567" y="860"/>
                  </a:cubicBezTo>
                  <a:cubicBezTo>
                    <a:pt x="787" y="860"/>
                    <a:pt x="1000" y="689"/>
                    <a:pt x="1000" y="425"/>
                  </a:cubicBezTo>
                  <a:cubicBezTo>
                    <a:pt x="1000" y="188"/>
                    <a:pt x="813" y="1"/>
                    <a:pt x="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2159;p60">
              <a:extLst>
                <a:ext uri="{FF2B5EF4-FFF2-40B4-BE49-F238E27FC236}">
                  <a16:creationId xmlns:a16="http://schemas.microsoft.com/office/drawing/2014/main" id="{3824A301-1E14-1C4D-895D-F309BA786B0E}"/>
                </a:ext>
              </a:extLst>
            </p:cNvPr>
            <p:cNvSpPr/>
            <p:nvPr/>
          </p:nvSpPr>
          <p:spPr>
            <a:xfrm>
              <a:off x="4347650" y="2826700"/>
              <a:ext cx="50650" cy="43350"/>
            </a:xfrm>
            <a:custGeom>
              <a:avLst/>
              <a:gdLst/>
              <a:ahLst/>
              <a:cxnLst/>
              <a:rect l="l" t="t" r="r" b="b"/>
              <a:pathLst>
                <a:path w="2026" h="1734" extrusionOk="0">
                  <a:moveTo>
                    <a:pt x="1163" y="1"/>
                  </a:moveTo>
                  <a:cubicBezTo>
                    <a:pt x="388" y="1"/>
                    <a:pt x="1" y="925"/>
                    <a:pt x="538" y="1475"/>
                  </a:cubicBezTo>
                  <a:cubicBezTo>
                    <a:pt x="716" y="1653"/>
                    <a:pt x="935" y="1733"/>
                    <a:pt x="1150" y="1733"/>
                  </a:cubicBezTo>
                  <a:cubicBezTo>
                    <a:pt x="1597" y="1733"/>
                    <a:pt x="2025" y="1386"/>
                    <a:pt x="2025" y="863"/>
                  </a:cubicBezTo>
                  <a:cubicBezTo>
                    <a:pt x="2025" y="388"/>
                    <a:pt x="1638" y="1"/>
                    <a:pt x="1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2160;p60">
              <a:extLst>
                <a:ext uri="{FF2B5EF4-FFF2-40B4-BE49-F238E27FC236}">
                  <a16:creationId xmlns:a16="http://schemas.microsoft.com/office/drawing/2014/main" id="{A1F4E950-7BD3-C4F3-D2DF-0388AB062548}"/>
                </a:ext>
              </a:extLst>
            </p:cNvPr>
            <p:cNvSpPr/>
            <p:nvPr/>
          </p:nvSpPr>
          <p:spPr>
            <a:xfrm>
              <a:off x="4362350" y="2837625"/>
              <a:ext cx="25000" cy="21425"/>
            </a:xfrm>
            <a:custGeom>
              <a:avLst/>
              <a:gdLst/>
              <a:ahLst/>
              <a:cxnLst/>
              <a:rect l="l" t="t" r="r" b="b"/>
              <a:pathLst>
                <a:path w="1000" h="857" extrusionOk="0">
                  <a:moveTo>
                    <a:pt x="575" y="1"/>
                  </a:moveTo>
                  <a:cubicBezTo>
                    <a:pt x="188" y="1"/>
                    <a:pt x="0" y="463"/>
                    <a:pt x="263" y="726"/>
                  </a:cubicBezTo>
                  <a:cubicBezTo>
                    <a:pt x="353" y="816"/>
                    <a:pt x="463" y="856"/>
                    <a:pt x="571" y="856"/>
                  </a:cubicBezTo>
                  <a:cubicBezTo>
                    <a:pt x="791" y="856"/>
                    <a:pt x="1000" y="686"/>
                    <a:pt x="1000" y="426"/>
                  </a:cubicBezTo>
                  <a:cubicBezTo>
                    <a:pt x="1000" y="188"/>
                    <a:pt x="800" y="1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2143;p60">
            <a:extLst>
              <a:ext uri="{FF2B5EF4-FFF2-40B4-BE49-F238E27FC236}">
                <a16:creationId xmlns:a16="http://schemas.microsoft.com/office/drawing/2014/main" id="{DC6BEFFD-D36B-AC53-97F3-F39A2280AED4}"/>
              </a:ext>
            </a:extLst>
          </p:cNvPr>
          <p:cNvGrpSpPr/>
          <p:nvPr/>
        </p:nvGrpSpPr>
        <p:grpSpPr>
          <a:xfrm>
            <a:off x="7820108" y="1872552"/>
            <a:ext cx="685193" cy="623219"/>
            <a:chOff x="4217375" y="2535050"/>
            <a:chExt cx="611125" cy="555850"/>
          </a:xfrm>
        </p:grpSpPr>
        <p:sp>
          <p:nvSpPr>
            <p:cNvPr id="1032" name="Google Shape;2144;p60">
              <a:extLst>
                <a:ext uri="{FF2B5EF4-FFF2-40B4-BE49-F238E27FC236}">
                  <a16:creationId xmlns:a16="http://schemas.microsoft.com/office/drawing/2014/main" id="{E5A9CB7B-10D6-9AB1-512C-ED1D7DA71F81}"/>
                </a:ext>
              </a:extLst>
            </p:cNvPr>
            <p:cNvSpPr/>
            <p:nvPr/>
          </p:nvSpPr>
          <p:spPr>
            <a:xfrm>
              <a:off x="4217375" y="2535050"/>
              <a:ext cx="611125" cy="555850"/>
            </a:xfrm>
            <a:custGeom>
              <a:avLst/>
              <a:gdLst/>
              <a:ahLst/>
              <a:cxnLst/>
              <a:rect l="l" t="t" r="r" b="b"/>
              <a:pathLst>
                <a:path w="24445" h="22234" extrusionOk="0">
                  <a:moveTo>
                    <a:pt x="12211" y="0"/>
                  </a:moveTo>
                  <a:cubicBezTo>
                    <a:pt x="7166" y="0"/>
                    <a:pt x="2601" y="3469"/>
                    <a:pt x="1400" y="8592"/>
                  </a:cubicBezTo>
                  <a:cubicBezTo>
                    <a:pt x="1" y="14566"/>
                    <a:pt x="3725" y="20539"/>
                    <a:pt x="9698" y="21939"/>
                  </a:cubicBezTo>
                  <a:cubicBezTo>
                    <a:pt x="10548" y="22138"/>
                    <a:pt x="11398" y="22233"/>
                    <a:pt x="12234" y="22233"/>
                  </a:cubicBezTo>
                  <a:cubicBezTo>
                    <a:pt x="17279" y="22233"/>
                    <a:pt x="21844" y="18765"/>
                    <a:pt x="23045" y="13641"/>
                  </a:cubicBezTo>
                  <a:cubicBezTo>
                    <a:pt x="24444" y="7668"/>
                    <a:pt x="20733" y="1694"/>
                    <a:pt x="14747" y="295"/>
                  </a:cubicBezTo>
                  <a:cubicBezTo>
                    <a:pt x="13897" y="96"/>
                    <a:pt x="13047" y="0"/>
                    <a:pt x="122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2145;p60">
              <a:extLst>
                <a:ext uri="{FF2B5EF4-FFF2-40B4-BE49-F238E27FC236}">
                  <a16:creationId xmlns:a16="http://schemas.microsoft.com/office/drawing/2014/main" id="{BCEE3A7B-1B0E-6721-D832-9FCC4A315C9B}"/>
                </a:ext>
              </a:extLst>
            </p:cNvPr>
            <p:cNvSpPr/>
            <p:nvPr/>
          </p:nvSpPr>
          <p:spPr>
            <a:xfrm>
              <a:off x="4396700" y="2657675"/>
              <a:ext cx="63450" cy="63450"/>
            </a:xfrm>
            <a:custGeom>
              <a:avLst/>
              <a:gdLst/>
              <a:ahLst/>
              <a:cxnLst/>
              <a:rect l="l" t="t" r="r" b="b"/>
              <a:pathLst>
                <a:path w="2538" h="2538" extrusionOk="0">
                  <a:moveTo>
                    <a:pt x="1263" y="1"/>
                  </a:moveTo>
                  <a:cubicBezTo>
                    <a:pt x="563" y="1"/>
                    <a:pt x="1" y="563"/>
                    <a:pt x="1" y="1263"/>
                  </a:cubicBezTo>
                  <a:cubicBezTo>
                    <a:pt x="1" y="1963"/>
                    <a:pt x="563" y="2538"/>
                    <a:pt x="1263" y="2538"/>
                  </a:cubicBezTo>
                  <a:cubicBezTo>
                    <a:pt x="1975" y="2538"/>
                    <a:pt x="2538" y="1963"/>
                    <a:pt x="2538" y="1263"/>
                  </a:cubicBezTo>
                  <a:cubicBezTo>
                    <a:pt x="2538" y="563"/>
                    <a:pt x="1975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2146;p60">
              <a:extLst>
                <a:ext uri="{FF2B5EF4-FFF2-40B4-BE49-F238E27FC236}">
                  <a16:creationId xmlns:a16="http://schemas.microsoft.com/office/drawing/2014/main" id="{C5BF8266-49CC-3845-E8BD-4C27258D965E}"/>
                </a:ext>
              </a:extLst>
            </p:cNvPr>
            <p:cNvSpPr/>
            <p:nvPr/>
          </p:nvSpPr>
          <p:spPr>
            <a:xfrm>
              <a:off x="4412650" y="2673625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25" y="0"/>
                  </a:moveTo>
                  <a:cubicBezTo>
                    <a:pt x="288" y="0"/>
                    <a:pt x="0" y="275"/>
                    <a:pt x="0" y="625"/>
                  </a:cubicBezTo>
                  <a:cubicBezTo>
                    <a:pt x="0" y="975"/>
                    <a:pt x="288" y="1262"/>
                    <a:pt x="625" y="1262"/>
                  </a:cubicBezTo>
                  <a:cubicBezTo>
                    <a:pt x="975" y="1262"/>
                    <a:pt x="1262" y="975"/>
                    <a:pt x="1262" y="625"/>
                  </a:cubicBezTo>
                  <a:cubicBezTo>
                    <a:pt x="1262" y="275"/>
                    <a:pt x="975" y="0"/>
                    <a:pt x="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2147;p60">
              <a:extLst>
                <a:ext uri="{FF2B5EF4-FFF2-40B4-BE49-F238E27FC236}">
                  <a16:creationId xmlns:a16="http://schemas.microsoft.com/office/drawing/2014/main" id="{94886931-9A97-401C-E6BA-65AADFB82163}"/>
                </a:ext>
              </a:extLst>
            </p:cNvPr>
            <p:cNvSpPr/>
            <p:nvPr/>
          </p:nvSpPr>
          <p:spPr>
            <a:xfrm>
              <a:off x="4442000" y="2816400"/>
              <a:ext cx="74400" cy="63750"/>
            </a:xfrm>
            <a:custGeom>
              <a:avLst/>
              <a:gdLst/>
              <a:ahLst/>
              <a:cxnLst/>
              <a:rect l="l" t="t" r="r" b="b"/>
              <a:pathLst>
                <a:path w="2976" h="2550" extrusionOk="0">
                  <a:moveTo>
                    <a:pt x="1700" y="0"/>
                  </a:moveTo>
                  <a:cubicBezTo>
                    <a:pt x="576" y="0"/>
                    <a:pt x="1" y="1375"/>
                    <a:pt x="801" y="2175"/>
                  </a:cubicBezTo>
                  <a:cubicBezTo>
                    <a:pt x="1060" y="2434"/>
                    <a:pt x="1379" y="2550"/>
                    <a:pt x="1692" y="2550"/>
                  </a:cubicBezTo>
                  <a:cubicBezTo>
                    <a:pt x="2347" y="2550"/>
                    <a:pt x="2975" y="2044"/>
                    <a:pt x="2975" y="1275"/>
                  </a:cubicBezTo>
                  <a:cubicBezTo>
                    <a:pt x="2975" y="575"/>
                    <a:pt x="2400" y="0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2148;p60">
              <a:extLst>
                <a:ext uri="{FF2B5EF4-FFF2-40B4-BE49-F238E27FC236}">
                  <a16:creationId xmlns:a16="http://schemas.microsoft.com/office/drawing/2014/main" id="{EA4203C7-BF66-B829-318F-A07BDBA52F1E}"/>
                </a:ext>
              </a:extLst>
            </p:cNvPr>
            <p:cNvSpPr/>
            <p:nvPr/>
          </p:nvSpPr>
          <p:spPr>
            <a:xfrm>
              <a:off x="4463875" y="2832650"/>
              <a:ext cx="36575" cy="31300"/>
            </a:xfrm>
            <a:custGeom>
              <a:avLst/>
              <a:gdLst/>
              <a:ahLst/>
              <a:cxnLst/>
              <a:rect l="l" t="t" r="r" b="b"/>
              <a:pathLst>
                <a:path w="1463" h="1252" extrusionOk="0">
                  <a:moveTo>
                    <a:pt x="838" y="0"/>
                  </a:moveTo>
                  <a:cubicBezTo>
                    <a:pt x="276" y="0"/>
                    <a:pt x="1" y="675"/>
                    <a:pt x="388" y="1062"/>
                  </a:cubicBezTo>
                  <a:cubicBezTo>
                    <a:pt x="519" y="1193"/>
                    <a:pt x="679" y="1252"/>
                    <a:pt x="835" y="1252"/>
                  </a:cubicBezTo>
                  <a:cubicBezTo>
                    <a:pt x="1157" y="1252"/>
                    <a:pt x="1463" y="1003"/>
                    <a:pt x="1463" y="625"/>
                  </a:cubicBezTo>
                  <a:cubicBezTo>
                    <a:pt x="1463" y="287"/>
                    <a:pt x="1175" y="0"/>
                    <a:pt x="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2149;p60">
              <a:extLst>
                <a:ext uri="{FF2B5EF4-FFF2-40B4-BE49-F238E27FC236}">
                  <a16:creationId xmlns:a16="http://schemas.microsoft.com/office/drawing/2014/main" id="{97AFA810-D1B5-FEE4-E0E1-9066B67471D0}"/>
                </a:ext>
              </a:extLst>
            </p:cNvPr>
            <p:cNvSpPr/>
            <p:nvPr/>
          </p:nvSpPr>
          <p:spPr>
            <a:xfrm>
              <a:off x="4606650" y="2709850"/>
              <a:ext cx="74375" cy="63450"/>
            </a:xfrm>
            <a:custGeom>
              <a:avLst/>
              <a:gdLst/>
              <a:ahLst/>
              <a:cxnLst/>
              <a:rect l="l" t="t" r="r" b="b"/>
              <a:pathLst>
                <a:path w="2975" h="2538" extrusionOk="0">
                  <a:moveTo>
                    <a:pt x="1700" y="1"/>
                  </a:moveTo>
                  <a:cubicBezTo>
                    <a:pt x="575" y="1"/>
                    <a:pt x="1" y="1363"/>
                    <a:pt x="800" y="2163"/>
                  </a:cubicBezTo>
                  <a:cubicBezTo>
                    <a:pt x="1059" y="2422"/>
                    <a:pt x="1379" y="2538"/>
                    <a:pt x="1692" y="2538"/>
                  </a:cubicBezTo>
                  <a:cubicBezTo>
                    <a:pt x="2346" y="2538"/>
                    <a:pt x="2975" y="2032"/>
                    <a:pt x="2975" y="1263"/>
                  </a:cubicBezTo>
                  <a:cubicBezTo>
                    <a:pt x="2975" y="563"/>
                    <a:pt x="2400" y="1"/>
                    <a:pt x="1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2150;p60">
              <a:extLst>
                <a:ext uri="{FF2B5EF4-FFF2-40B4-BE49-F238E27FC236}">
                  <a16:creationId xmlns:a16="http://schemas.microsoft.com/office/drawing/2014/main" id="{6779FE49-6547-36AF-34DB-AF2F25E89C50}"/>
                </a:ext>
              </a:extLst>
            </p:cNvPr>
            <p:cNvSpPr/>
            <p:nvPr/>
          </p:nvSpPr>
          <p:spPr>
            <a:xfrm>
              <a:off x="4633525" y="2725800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25" y="0"/>
                  </a:moveTo>
                  <a:cubicBezTo>
                    <a:pt x="275" y="0"/>
                    <a:pt x="0" y="288"/>
                    <a:pt x="0" y="637"/>
                  </a:cubicBezTo>
                  <a:cubicBezTo>
                    <a:pt x="0" y="975"/>
                    <a:pt x="275" y="1262"/>
                    <a:pt x="625" y="1262"/>
                  </a:cubicBezTo>
                  <a:cubicBezTo>
                    <a:pt x="975" y="1262"/>
                    <a:pt x="1263" y="975"/>
                    <a:pt x="1263" y="637"/>
                  </a:cubicBezTo>
                  <a:cubicBezTo>
                    <a:pt x="1263" y="288"/>
                    <a:pt x="975" y="0"/>
                    <a:pt x="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2151;p60">
              <a:extLst>
                <a:ext uri="{FF2B5EF4-FFF2-40B4-BE49-F238E27FC236}">
                  <a16:creationId xmlns:a16="http://schemas.microsoft.com/office/drawing/2014/main" id="{AB6FABDA-BF44-194E-AD61-F98915E10200}"/>
                </a:ext>
              </a:extLst>
            </p:cNvPr>
            <p:cNvSpPr/>
            <p:nvPr/>
          </p:nvSpPr>
          <p:spPr>
            <a:xfrm>
              <a:off x="4542600" y="2905125"/>
              <a:ext cx="74400" cy="63450"/>
            </a:xfrm>
            <a:custGeom>
              <a:avLst/>
              <a:gdLst/>
              <a:ahLst/>
              <a:cxnLst/>
              <a:rect l="l" t="t" r="r" b="b"/>
              <a:pathLst>
                <a:path w="2976" h="2538" extrusionOk="0">
                  <a:moveTo>
                    <a:pt x="1700" y="0"/>
                  </a:moveTo>
                  <a:cubicBezTo>
                    <a:pt x="563" y="0"/>
                    <a:pt x="1" y="1362"/>
                    <a:pt x="801" y="2162"/>
                  </a:cubicBezTo>
                  <a:cubicBezTo>
                    <a:pt x="1060" y="2421"/>
                    <a:pt x="1379" y="2537"/>
                    <a:pt x="1692" y="2537"/>
                  </a:cubicBezTo>
                  <a:cubicBezTo>
                    <a:pt x="2347" y="2537"/>
                    <a:pt x="2975" y="2031"/>
                    <a:pt x="2975" y="1262"/>
                  </a:cubicBezTo>
                  <a:cubicBezTo>
                    <a:pt x="2975" y="563"/>
                    <a:pt x="2400" y="0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2152;p60">
              <a:extLst>
                <a:ext uri="{FF2B5EF4-FFF2-40B4-BE49-F238E27FC236}">
                  <a16:creationId xmlns:a16="http://schemas.microsoft.com/office/drawing/2014/main" id="{96730B29-619F-11FD-9B3F-C11B6B2A5954}"/>
                </a:ext>
              </a:extLst>
            </p:cNvPr>
            <p:cNvSpPr/>
            <p:nvPr/>
          </p:nvSpPr>
          <p:spPr>
            <a:xfrm>
              <a:off x="4564175" y="2921050"/>
              <a:ext cx="36575" cy="31425"/>
            </a:xfrm>
            <a:custGeom>
              <a:avLst/>
              <a:gdLst/>
              <a:ahLst/>
              <a:cxnLst/>
              <a:rect l="l" t="t" r="r" b="b"/>
              <a:pathLst>
                <a:path w="1463" h="1257" extrusionOk="0">
                  <a:moveTo>
                    <a:pt x="837" y="1"/>
                  </a:moveTo>
                  <a:cubicBezTo>
                    <a:pt x="288" y="1"/>
                    <a:pt x="0" y="675"/>
                    <a:pt x="400" y="1075"/>
                  </a:cubicBezTo>
                  <a:cubicBezTo>
                    <a:pt x="525" y="1200"/>
                    <a:pt x="679" y="1256"/>
                    <a:pt x="831" y="1256"/>
                  </a:cubicBezTo>
                  <a:cubicBezTo>
                    <a:pt x="1152" y="1256"/>
                    <a:pt x="1462" y="1007"/>
                    <a:pt x="1462" y="625"/>
                  </a:cubicBezTo>
                  <a:cubicBezTo>
                    <a:pt x="1462" y="288"/>
                    <a:pt x="1187" y="1"/>
                    <a:pt x="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2153;p60">
              <a:extLst>
                <a:ext uri="{FF2B5EF4-FFF2-40B4-BE49-F238E27FC236}">
                  <a16:creationId xmlns:a16="http://schemas.microsoft.com/office/drawing/2014/main" id="{15150589-B62E-CF64-FC5A-B06059D0EA6B}"/>
                </a:ext>
              </a:extLst>
            </p:cNvPr>
            <p:cNvSpPr/>
            <p:nvPr/>
          </p:nvSpPr>
          <p:spPr>
            <a:xfrm>
              <a:off x="4487300" y="2720800"/>
              <a:ext cx="50650" cy="43450"/>
            </a:xfrm>
            <a:custGeom>
              <a:avLst/>
              <a:gdLst/>
              <a:ahLst/>
              <a:cxnLst/>
              <a:rect l="l" t="t" r="r" b="b"/>
              <a:pathLst>
                <a:path w="2026" h="1738" extrusionOk="0">
                  <a:moveTo>
                    <a:pt x="1163" y="0"/>
                  </a:moveTo>
                  <a:cubicBezTo>
                    <a:pt x="388" y="0"/>
                    <a:pt x="1" y="937"/>
                    <a:pt x="551" y="1487"/>
                  </a:cubicBezTo>
                  <a:cubicBezTo>
                    <a:pt x="727" y="1660"/>
                    <a:pt x="943" y="1737"/>
                    <a:pt x="1154" y="1737"/>
                  </a:cubicBezTo>
                  <a:cubicBezTo>
                    <a:pt x="1599" y="1737"/>
                    <a:pt x="2025" y="1392"/>
                    <a:pt x="2025" y="875"/>
                  </a:cubicBezTo>
                  <a:cubicBezTo>
                    <a:pt x="2025" y="388"/>
                    <a:pt x="1638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2154;p60">
              <a:extLst>
                <a:ext uri="{FF2B5EF4-FFF2-40B4-BE49-F238E27FC236}">
                  <a16:creationId xmlns:a16="http://schemas.microsoft.com/office/drawing/2014/main" id="{9BEDABE9-08D7-E18A-FE93-51A002679371}"/>
                </a:ext>
              </a:extLst>
            </p:cNvPr>
            <p:cNvSpPr/>
            <p:nvPr/>
          </p:nvSpPr>
          <p:spPr>
            <a:xfrm>
              <a:off x="4502000" y="2731725"/>
              <a:ext cx="25000" cy="21650"/>
            </a:xfrm>
            <a:custGeom>
              <a:avLst/>
              <a:gdLst/>
              <a:ahLst/>
              <a:cxnLst/>
              <a:rect l="l" t="t" r="r" b="b"/>
              <a:pathLst>
                <a:path w="1000" h="866" extrusionOk="0">
                  <a:moveTo>
                    <a:pt x="575" y="1"/>
                  </a:moveTo>
                  <a:cubicBezTo>
                    <a:pt x="188" y="1"/>
                    <a:pt x="0" y="463"/>
                    <a:pt x="275" y="738"/>
                  </a:cubicBezTo>
                  <a:cubicBezTo>
                    <a:pt x="360" y="826"/>
                    <a:pt x="465" y="866"/>
                    <a:pt x="569" y="866"/>
                  </a:cubicBezTo>
                  <a:cubicBezTo>
                    <a:pt x="788" y="866"/>
                    <a:pt x="1000" y="692"/>
                    <a:pt x="1000" y="438"/>
                  </a:cubicBezTo>
                  <a:cubicBezTo>
                    <a:pt x="1000" y="201"/>
                    <a:pt x="813" y="1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155;p60">
              <a:extLst>
                <a:ext uri="{FF2B5EF4-FFF2-40B4-BE49-F238E27FC236}">
                  <a16:creationId xmlns:a16="http://schemas.microsoft.com/office/drawing/2014/main" id="{705DB35A-3ED6-8675-A245-584F2CB24224}"/>
                </a:ext>
              </a:extLst>
            </p:cNvPr>
            <p:cNvSpPr/>
            <p:nvPr/>
          </p:nvSpPr>
          <p:spPr>
            <a:xfrm>
              <a:off x="4570100" y="2794825"/>
              <a:ext cx="50950" cy="43350"/>
            </a:xfrm>
            <a:custGeom>
              <a:avLst/>
              <a:gdLst/>
              <a:ahLst/>
              <a:cxnLst/>
              <a:rect l="l" t="t" r="r" b="b"/>
              <a:pathLst>
                <a:path w="2038" h="1734" extrusionOk="0">
                  <a:moveTo>
                    <a:pt x="1163" y="1"/>
                  </a:moveTo>
                  <a:cubicBezTo>
                    <a:pt x="388" y="1"/>
                    <a:pt x="1" y="938"/>
                    <a:pt x="550" y="1476"/>
                  </a:cubicBezTo>
                  <a:cubicBezTo>
                    <a:pt x="729" y="1654"/>
                    <a:pt x="948" y="1734"/>
                    <a:pt x="1162" y="1734"/>
                  </a:cubicBezTo>
                  <a:cubicBezTo>
                    <a:pt x="1609" y="1734"/>
                    <a:pt x="2037" y="1387"/>
                    <a:pt x="2037" y="863"/>
                  </a:cubicBezTo>
                  <a:cubicBezTo>
                    <a:pt x="2037" y="388"/>
                    <a:pt x="1638" y="1"/>
                    <a:pt x="1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2156;p60">
              <a:extLst>
                <a:ext uri="{FF2B5EF4-FFF2-40B4-BE49-F238E27FC236}">
                  <a16:creationId xmlns:a16="http://schemas.microsoft.com/office/drawing/2014/main" id="{E8E7AEB8-51DD-DFCF-F86A-65AA72F24E17}"/>
                </a:ext>
              </a:extLst>
            </p:cNvPr>
            <p:cNvSpPr/>
            <p:nvPr/>
          </p:nvSpPr>
          <p:spPr>
            <a:xfrm>
              <a:off x="4584775" y="2805775"/>
              <a:ext cx="25350" cy="21500"/>
            </a:xfrm>
            <a:custGeom>
              <a:avLst/>
              <a:gdLst/>
              <a:ahLst/>
              <a:cxnLst/>
              <a:rect l="l" t="t" r="r" b="b"/>
              <a:pathLst>
                <a:path w="1014" h="860" extrusionOk="0">
                  <a:moveTo>
                    <a:pt x="576" y="0"/>
                  </a:moveTo>
                  <a:cubicBezTo>
                    <a:pt x="188" y="0"/>
                    <a:pt x="1" y="463"/>
                    <a:pt x="276" y="738"/>
                  </a:cubicBezTo>
                  <a:cubicBezTo>
                    <a:pt x="364" y="822"/>
                    <a:pt x="471" y="860"/>
                    <a:pt x="576" y="860"/>
                  </a:cubicBezTo>
                  <a:cubicBezTo>
                    <a:pt x="799" y="860"/>
                    <a:pt x="1013" y="689"/>
                    <a:pt x="1013" y="425"/>
                  </a:cubicBezTo>
                  <a:cubicBezTo>
                    <a:pt x="1001" y="188"/>
                    <a:pt x="813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2157;p60">
              <a:extLst>
                <a:ext uri="{FF2B5EF4-FFF2-40B4-BE49-F238E27FC236}">
                  <a16:creationId xmlns:a16="http://schemas.microsoft.com/office/drawing/2014/main" id="{0BC2DF05-27AA-68A5-7E44-BE11CB1FBA10}"/>
                </a:ext>
              </a:extLst>
            </p:cNvPr>
            <p:cNvSpPr/>
            <p:nvPr/>
          </p:nvSpPr>
          <p:spPr>
            <a:xfrm>
              <a:off x="4439825" y="2915125"/>
              <a:ext cx="50625" cy="43325"/>
            </a:xfrm>
            <a:custGeom>
              <a:avLst/>
              <a:gdLst/>
              <a:ahLst/>
              <a:cxnLst/>
              <a:rect l="l" t="t" r="r" b="b"/>
              <a:pathLst>
                <a:path w="2025" h="1733" extrusionOk="0">
                  <a:moveTo>
                    <a:pt x="1163" y="0"/>
                  </a:moveTo>
                  <a:cubicBezTo>
                    <a:pt x="388" y="0"/>
                    <a:pt x="0" y="937"/>
                    <a:pt x="550" y="1475"/>
                  </a:cubicBezTo>
                  <a:cubicBezTo>
                    <a:pt x="728" y="1653"/>
                    <a:pt x="946" y="1733"/>
                    <a:pt x="1159" y="1733"/>
                  </a:cubicBezTo>
                  <a:cubicBezTo>
                    <a:pt x="1602" y="1733"/>
                    <a:pt x="2025" y="1386"/>
                    <a:pt x="2025" y="862"/>
                  </a:cubicBezTo>
                  <a:cubicBezTo>
                    <a:pt x="2025" y="388"/>
                    <a:pt x="1637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58;p60">
              <a:extLst>
                <a:ext uri="{FF2B5EF4-FFF2-40B4-BE49-F238E27FC236}">
                  <a16:creationId xmlns:a16="http://schemas.microsoft.com/office/drawing/2014/main" id="{5D5EB11D-35DD-409F-B82D-2A2A6EA2CD7F}"/>
                </a:ext>
              </a:extLst>
            </p:cNvPr>
            <p:cNvSpPr/>
            <p:nvPr/>
          </p:nvSpPr>
          <p:spPr>
            <a:xfrm>
              <a:off x="4454500" y="2926050"/>
              <a:ext cx="25025" cy="21500"/>
            </a:xfrm>
            <a:custGeom>
              <a:avLst/>
              <a:gdLst/>
              <a:ahLst/>
              <a:cxnLst/>
              <a:rect l="l" t="t" r="r" b="b"/>
              <a:pathLst>
                <a:path w="1001" h="860" extrusionOk="0">
                  <a:moveTo>
                    <a:pt x="576" y="1"/>
                  </a:moveTo>
                  <a:cubicBezTo>
                    <a:pt x="188" y="1"/>
                    <a:pt x="1" y="463"/>
                    <a:pt x="276" y="738"/>
                  </a:cubicBezTo>
                  <a:cubicBezTo>
                    <a:pt x="360" y="822"/>
                    <a:pt x="464" y="860"/>
                    <a:pt x="567" y="860"/>
                  </a:cubicBezTo>
                  <a:cubicBezTo>
                    <a:pt x="787" y="860"/>
                    <a:pt x="1000" y="689"/>
                    <a:pt x="1000" y="425"/>
                  </a:cubicBezTo>
                  <a:cubicBezTo>
                    <a:pt x="1000" y="188"/>
                    <a:pt x="813" y="1"/>
                    <a:pt x="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159;p60">
              <a:extLst>
                <a:ext uri="{FF2B5EF4-FFF2-40B4-BE49-F238E27FC236}">
                  <a16:creationId xmlns:a16="http://schemas.microsoft.com/office/drawing/2014/main" id="{18F96A0C-C3A8-333A-16A7-913BED7CC9A6}"/>
                </a:ext>
              </a:extLst>
            </p:cNvPr>
            <p:cNvSpPr/>
            <p:nvPr/>
          </p:nvSpPr>
          <p:spPr>
            <a:xfrm>
              <a:off x="4347650" y="2826700"/>
              <a:ext cx="50650" cy="43350"/>
            </a:xfrm>
            <a:custGeom>
              <a:avLst/>
              <a:gdLst/>
              <a:ahLst/>
              <a:cxnLst/>
              <a:rect l="l" t="t" r="r" b="b"/>
              <a:pathLst>
                <a:path w="2026" h="1734" extrusionOk="0">
                  <a:moveTo>
                    <a:pt x="1163" y="1"/>
                  </a:moveTo>
                  <a:cubicBezTo>
                    <a:pt x="388" y="1"/>
                    <a:pt x="1" y="925"/>
                    <a:pt x="538" y="1475"/>
                  </a:cubicBezTo>
                  <a:cubicBezTo>
                    <a:pt x="716" y="1653"/>
                    <a:pt x="935" y="1733"/>
                    <a:pt x="1150" y="1733"/>
                  </a:cubicBezTo>
                  <a:cubicBezTo>
                    <a:pt x="1597" y="1733"/>
                    <a:pt x="2025" y="1386"/>
                    <a:pt x="2025" y="863"/>
                  </a:cubicBezTo>
                  <a:cubicBezTo>
                    <a:pt x="2025" y="388"/>
                    <a:pt x="1638" y="1"/>
                    <a:pt x="1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160;p60">
              <a:extLst>
                <a:ext uri="{FF2B5EF4-FFF2-40B4-BE49-F238E27FC236}">
                  <a16:creationId xmlns:a16="http://schemas.microsoft.com/office/drawing/2014/main" id="{4AEF0ABA-0BAC-3E46-354E-3D8E56BC75B3}"/>
                </a:ext>
              </a:extLst>
            </p:cNvPr>
            <p:cNvSpPr/>
            <p:nvPr/>
          </p:nvSpPr>
          <p:spPr>
            <a:xfrm>
              <a:off x="4362350" y="2837625"/>
              <a:ext cx="25000" cy="21425"/>
            </a:xfrm>
            <a:custGeom>
              <a:avLst/>
              <a:gdLst/>
              <a:ahLst/>
              <a:cxnLst/>
              <a:rect l="l" t="t" r="r" b="b"/>
              <a:pathLst>
                <a:path w="1000" h="857" extrusionOk="0">
                  <a:moveTo>
                    <a:pt x="575" y="1"/>
                  </a:moveTo>
                  <a:cubicBezTo>
                    <a:pt x="188" y="1"/>
                    <a:pt x="0" y="463"/>
                    <a:pt x="263" y="726"/>
                  </a:cubicBezTo>
                  <a:cubicBezTo>
                    <a:pt x="353" y="816"/>
                    <a:pt x="463" y="856"/>
                    <a:pt x="571" y="856"/>
                  </a:cubicBezTo>
                  <a:cubicBezTo>
                    <a:pt x="791" y="856"/>
                    <a:pt x="1000" y="686"/>
                    <a:pt x="1000" y="426"/>
                  </a:cubicBezTo>
                  <a:cubicBezTo>
                    <a:pt x="1000" y="188"/>
                    <a:pt x="800" y="1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4791882"/>
      </p:ext>
    </p:extLst>
  </p:cSld>
  <p:clrMapOvr>
    <a:masterClrMapping/>
  </p:clrMapOvr>
</p:sld>
</file>

<file path=ppt/theme/theme1.xml><?xml version="1.0" encoding="utf-8"?>
<a:theme xmlns:a="http://schemas.openxmlformats.org/drawingml/2006/main" name="Skin Diseases: Hormonal Acne Case Report by Slidesgo">
  <a:themeElements>
    <a:clrScheme name="Simple Light">
      <a:dk1>
        <a:srgbClr val="045762"/>
      </a:dk1>
      <a:lt1>
        <a:srgbClr val="FFF6E6"/>
      </a:lt1>
      <a:dk2>
        <a:srgbClr val="000000"/>
      </a:dk2>
      <a:lt2>
        <a:srgbClr val="11635B"/>
      </a:lt2>
      <a:accent1>
        <a:srgbClr val="4CA7A7"/>
      </a:accent1>
      <a:accent2>
        <a:srgbClr val="99CEBE"/>
      </a:accent2>
      <a:accent3>
        <a:srgbClr val="D67090"/>
      </a:accent3>
      <a:accent4>
        <a:srgbClr val="FFC5C1"/>
      </a:accent4>
      <a:accent5>
        <a:srgbClr val="C04929"/>
      </a:accent5>
      <a:accent6>
        <a:srgbClr val="FFA698"/>
      </a:accent6>
      <a:hlink>
        <a:srgbClr val="0457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94</Words>
  <Application>Microsoft Office PowerPoint</Application>
  <PresentationFormat>Presentación en pantalla (16:9)</PresentationFormat>
  <Paragraphs>34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Poppins</vt:lpstr>
      <vt:lpstr>Sarabun</vt:lpstr>
      <vt:lpstr>PT Sans</vt:lpstr>
      <vt:lpstr>Montserrat</vt:lpstr>
      <vt:lpstr>Arial</vt:lpstr>
      <vt:lpstr>Alata</vt:lpstr>
      <vt:lpstr>Skin Diseases: Hormonal Acne Case Report by Slidesgo</vt:lpstr>
      <vt:lpstr>DETECCIÓN DEL GRADO DE ACNÉ CON  IMÁGENES</vt:lpstr>
      <vt:lpstr>02</vt:lpstr>
      <vt:lpstr>Planteamiento del problema</vt:lpstr>
      <vt:lpstr>Planteamiento del problema</vt:lpstr>
      <vt:lpstr>DATASET</vt:lpstr>
      <vt:lpstr>Dataset </vt:lpstr>
      <vt:lpstr>Level_0 </vt:lpstr>
      <vt:lpstr>Level_1 </vt:lpstr>
      <vt:lpstr>Level_2</vt:lpstr>
      <vt:lpstr>Modelos de clasificación</vt:lpstr>
      <vt:lpstr>GaussianNB</vt:lpstr>
      <vt:lpstr>Decision Tree Classifier</vt:lpstr>
      <vt:lpstr>Random Forest Classifier</vt:lpstr>
      <vt:lpstr>Implementación de SVC</vt:lpstr>
      <vt:lpstr>Deep Learning</vt:lpstr>
      <vt:lpstr>Presentación de PowerPoint</vt:lpstr>
      <vt:lpstr>Aplicativilidad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DEL GRADO DE ACNÉ CON  IMÁGENES</dc:title>
  <dc:creator>Usuario</dc:creator>
  <cp:lastModifiedBy>LAURA MENDEZ</cp:lastModifiedBy>
  <cp:revision>1</cp:revision>
  <dcterms:modified xsi:type="dcterms:W3CDTF">2023-02-16T01:07:37Z</dcterms:modified>
</cp:coreProperties>
</file>