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66" r:id="rId3"/>
    <p:sldId id="331" r:id="rId4"/>
    <p:sldId id="361" r:id="rId5"/>
    <p:sldId id="356" r:id="rId6"/>
    <p:sldId id="357" r:id="rId7"/>
    <p:sldId id="354" r:id="rId8"/>
    <p:sldId id="353" r:id="rId9"/>
    <p:sldId id="352" r:id="rId10"/>
    <p:sldId id="351" r:id="rId11"/>
    <p:sldId id="350" r:id="rId12"/>
    <p:sldId id="359" r:id="rId13"/>
    <p:sldId id="273" r:id="rId14"/>
    <p:sldId id="360" r:id="rId15"/>
    <p:sldId id="346" r:id="rId16"/>
    <p:sldId id="347" r:id="rId17"/>
    <p:sldId id="339" r:id="rId18"/>
    <p:sldId id="345" r:id="rId19"/>
    <p:sldId id="344" r:id="rId20"/>
    <p:sldId id="343" r:id="rId21"/>
    <p:sldId id="342" r:id="rId22"/>
    <p:sldId id="341" r:id="rId23"/>
    <p:sldId id="340" r:id="rId24"/>
    <p:sldId id="280" r:id="rId25"/>
    <p:sldId id="2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B"/>
    <a:srgbClr val="4F4F4F"/>
    <a:srgbClr val="272727"/>
    <a:srgbClr val="262626"/>
    <a:srgbClr val="343434"/>
    <a:srgbClr val="BFBFBF"/>
    <a:srgbClr val="000000"/>
    <a:srgbClr val="FFFFF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16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Job Seeker’s Resume Keywords Matching</a:t>
            </a:r>
          </a:p>
        </c:rich>
      </c:tx>
      <c:layout>
        <c:manualLayout>
          <c:xMode val="edge"/>
          <c:yMode val="edge"/>
          <c:x val="0.13010432923616927"/>
          <c:y val="5.1851851851851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17509565149674"/>
          <c:y val="0.16157101195683873"/>
          <c:w val="0.76949453615422658"/>
          <c:h val="0.668550160396617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A7-4D97-BA5E-2CCE72BEE51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A7-4D97-BA5E-2CCE72BEE5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A7-4D97-BA5E-2CCE72BEE51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A7-4D97-BA5E-2CCE72BEE51A}"/>
              </c:ext>
            </c:extLst>
          </c:dPt>
          <c:dLbls>
            <c:dLbl>
              <c:idx val="0"/>
              <c:layout>
                <c:manualLayout>
                  <c:x val="-0.25732598073728152"/>
                  <c:y val="0.1166666666666666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7A7-4D97-BA5E-2CCE72BEE51A}"/>
                </c:ext>
              </c:extLst>
            </c:dLbl>
            <c:dLbl>
              <c:idx val="1"/>
              <c:layout>
                <c:manualLayout>
                  <c:x val="-0.1805458189844201"/>
                  <c:y val="-0.1944444444444444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A7-4D97-BA5E-2CCE72BEE51A}"/>
                </c:ext>
              </c:extLst>
            </c:dLbl>
            <c:dLbl>
              <c:idx val="2"/>
              <c:layout>
                <c:manualLayout>
                  <c:x val="0.2238036073415639"/>
                  <c:y val="2.0370370370370372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7A7-4D97-BA5E-2CCE72BEE5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Hight Match</c:v>
                </c:pt>
                <c:pt idx="1">
                  <c:v>Medium Match</c:v>
                </c:pt>
                <c:pt idx="2">
                  <c:v>Low Match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30</c:v>
                </c:pt>
                <c:pt idx="2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A7-4D97-BA5E-2CCE72BEE5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87A7-4D97-BA5E-2CCE72BEE51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7A7-4D97-BA5E-2CCE72BEE5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87A7-4D97-BA5E-2CCE72BEE51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7A7-4D97-BA5E-2CCE72BEE5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Hight Match</c:v>
                </c:pt>
                <c:pt idx="1">
                  <c:v>Medium Match</c:v>
                </c:pt>
                <c:pt idx="2">
                  <c:v>Low Match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11-87A7-4D97-BA5E-2CCE72BEE5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87A7-4D97-BA5E-2CCE72BEE51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87A7-4D97-BA5E-2CCE72BEE5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87A7-4D97-BA5E-2CCE72BEE51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87A7-4D97-BA5E-2CCE72BEE5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Hight Match</c:v>
                </c:pt>
                <c:pt idx="1">
                  <c:v>Medium Match</c:v>
                </c:pt>
                <c:pt idx="2">
                  <c:v>Low Match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1A-87A7-4D97-BA5E-2CCE72BEE51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Interview Callbacks</a:t>
            </a:r>
            <a:r>
              <a:rPr lang="en-US" sz="2400" baseline="0" dirty="0"/>
              <a:t> by Keyword Match Level</a:t>
            </a:r>
            <a:endParaRPr lang="en-US" sz="2400" dirty="0"/>
          </a:p>
        </c:rich>
      </c:tx>
      <c:layout>
        <c:manualLayout>
          <c:xMode val="edge"/>
          <c:yMode val="edge"/>
          <c:x val="0.13010432923616927"/>
          <c:y val="5.1851851851851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17509565149674"/>
          <c:y val="0.16157101195683873"/>
          <c:w val="0.76949453615422658"/>
          <c:h val="0.668550160396617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A7-4D97-BA5E-2CCE72BEE51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A7-4D97-BA5E-2CCE72BEE5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A7-4D97-BA5E-2CCE72BEE51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A7-4D97-BA5E-2CCE72BEE51A}"/>
              </c:ext>
            </c:extLst>
          </c:dPt>
          <c:dLbls>
            <c:dLbl>
              <c:idx val="0"/>
              <c:layout>
                <c:manualLayout>
                  <c:x val="-0.16247588048299966"/>
                  <c:y val="-0.12962962962962971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890880175028352"/>
                      <c:h val="0.168333333333333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7A7-4D97-BA5E-2CCE72BEE51A}"/>
                </c:ext>
              </c:extLst>
            </c:dLbl>
            <c:dLbl>
              <c:idx val="1"/>
              <c:layout>
                <c:manualLayout>
                  <c:x val="0.22501719855617719"/>
                  <c:y val="3.7037037037036358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A7-4D97-BA5E-2CCE72BEE51A}"/>
                </c:ext>
              </c:extLst>
            </c:dLbl>
            <c:dLbl>
              <c:idx val="2"/>
              <c:layout>
                <c:manualLayout>
                  <c:x val="0.1182961924519695"/>
                  <c:y val="0.1870369641294838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4947949507489408"/>
                      <c:h val="0.1313888888888888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87A7-4D97-BA5E-2CCE72BEE51A}"/>
                </c:ext>
              </c:extLst>
            </c:dLbl>
            <c:dLbl>
              <c:idx val="3"/>
              <c:layout>
                <c:manualLayout>
                  <c:x val="6.9272545129531612E-2"/>
                  <c:y val="0.1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079042869090081"/>
                      <c:h val="0.127685185185185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7A7-4D97-BA5E-2CCE72BEE5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High Match</c:v>
                </c:pt>
                <c:pt idx="1">
                  <c:v>Medium Match</c:v>
                </c:pt>
                <c:pt idx="2">
                  <c:v>Low Match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30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A7-4D97-BA5E-2CCE72BEE5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87A7-4D97-BA5E-2CCE72BEE51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7A7-4D97-BA5E-2CCE72BEE5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87A7-4D97-BA5E-2CCE72BEE51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7A7-4D97-BA5E-2CCE72BEE5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High Match</c:v>
                </c:pt>
                <c:pt idx="1">
                  <c:v>Medium Match</c:v>
                </c:pt>
                <c:pt idx="2">
                  <c:v>Low Match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11-87A7-4D97-BA5E-2CCE72BEE5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87A7-4D97-BA5E-2CCE72BEE51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87A7-4D97-BA5E-2CCE72BEE5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87A7-4D97-BA5E-2CCE72BEE51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87A7-4D97-BA5E-2CCE72BEE5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High Match</c:v>
                </c:pt>
                <c:pt idx="1">
                  <c:v>Medium Match</c:v>
                </c:pt>
                <c:pt idx="2">
                  <c:v>Low Match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1A-87A7-4D97-BA5E-2CCE72BEE51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Candidate Including Cover letter</a:t>
            </a:r>
          </a:p>
        </c:rich>
      </c:tx>
      <c:layout>
        <c:manualLayout>
          <c:xMode val="edge"/>
          <c:yMode val="edge"/>
          <c:x val="0.13010432923616927"/>
          <c:y val="5.1851851851851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17509565149674"/>
          <c:y val="0.16157101195683873"/>
          <c:w val="0.76949453615422658"/>
          <c:h val="0.668550160396617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A7-4D97-BA5E-2CCE72BEE51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A7-4D97-BA5E-2CCE72BEE5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A7-4D97-BA5E-2CCE72BEE51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A7-4D97-BA5E-2CCE72BEE51A}"/>
              </c:ext>
            </c:extLst>
          </c:dPt>
          <c:dLbls>
            <c:dLbl>
              <c:idx val="0"/>
              <c:layout>
                <c:manualLayout>
                  <c:x val="-0.25732598073728152"/>
                  <c:y val="0.11666666666666667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7A7-4D97-BA5E-2CCE72BEE51A}"/>
                </c:ext>
              </c:extLst>
            </c:dLbl>
            <c:dLbl>
              <c:idx val="1"/>
              <c:layout>
                <c:manualLayout>
                  <c:x val="0.26125206831623993"/>
                  <c:y val="-0.1500000000000000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A7-4D97-BA5E-2CCE72BEE5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Including Cover Letter</c:v>
                </c:pt>
                <c:pt idx="1">
                  <c:v>Not Including Cover letter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32</c:v>
                </c:pt>
                <c:pt idx="1">
                  <c:v>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A7-4D97-BA5E-2CCE72BEE5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87A7-4D97-BA5E-2CCE72BEE51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7A7-4D97-BA5E-2CCE72BEE5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87A7-4D97-BA5E-2CCE72BEE51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7A7-4D97-BA5E-2CCE72BEE5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Including Cover Letter</c:v>
                </c:pt>
                <c:pt idx="1">
                  <c:v>Not Including Cover letter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11-87A7-4D97-BA5E-2CCE72BEE5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87A7-4D97-BA5E-2CCE72BEE51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87A7-4D97-BA5E-2CCE72BEE5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87A7-4D97-BA5E-2CCE72BEE51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87A7-4D97-BA5E-2CCE72BEE5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Including Cover Letter</c:v>
                </c:pt>
                <c:pt idx="1">
                  <c:v>Not Including Cover letter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1A-87A7-4D97-BA5E-2CCE72BEE51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Candidate Including Cover letter</a:t>
            </a:r>
          </a:p>
        </c:rich>
      </c:tx>
      <c:layout>
        <c:manualLayout>
          <c:xMode val="edge"/>
          <c:yMode val="edge"/>
          <c:x val="0.13010432923616927"/>
          <c:y val="5.1851851851851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117509565149674"/>
          <c:y val="0.16157101195683873"/>
          <c:w val="0.76949453615422658"/>
          <c:h val="0.6685501603966170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7A7-4D97-BA5E-2CCE72BEE51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A7-4D97-BA5E-2CCE72BEE5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7A7-4D97-BA5E-2CCE72BEE51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7A7-4D97-BA5E-2CCE72BEE51A}"/>
              </c:ext>
            </c:extLst>
          </c:dPt>
          <c:dLbls>
            <c:dLbl>
              <c:idx val="0"/>
              <c:layout>
                <c:manualLayout>
                  <c:x val="-0.29249511903381287"/>
                  <c:y val="-0.10185185185185185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890880175028352"/>
                      <c:h val="0.168333333333333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7A7-4D97-BA5E-2CCE72BEE51A}"/>
                </c:ext>
              </c:extLst>
            </c:dLbl>
            <c:dLbl>
              <c:idx val="1"/>
              <c:layout>
                <c:manualLayout>
                  <c:x val="0.23780597611855231"/>
                  <c:y val="-0.15555555555555559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A7-4D97-BA5E-2CCE72BEE51A}"/>
                </c:ext>
              </c:extLst>
            </c:dLbl>
            <c:dLbl>
              <c:idx val="2"/>
              <c:layout>
                <c:manualLayout>
                  <c:x val="8.3127054155438029E-2"/>
                  <c:y val="0.3407407407407407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7A7-4D97-BA5E-2CCE72BEE51A}"/>
                </c:ext>
              </c:extLst>
            </c:dLbl>
            <c:dLbl>
              <c:idx val="3"/>
              <c:layout>
                <c:manualLayout>
                  <c:x val="6.9272545129531612E-2"/>
                  <c:y val="0.1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079042869090081"/>
                      <c:h val="0.1276851851851851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87A7-4D97-BA5E-2CCE72BEE51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Lack of awarness about drafting</c:v>
                </c:pt>
                <c:pt idx="1">
                  <c:v>Time Constraints</c:v>
                </c:pt>
                <c:pt idx="2">
                  <c:v>Don't Believe it's necessary</c:v>
                </c:pt>
                <c:pt idx="3">
                  <c:v>Other Reasons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</c:v>
                </c:pt>
                <c:pt idx="1">
                  <c:v>14</c:v>
                </c:pt>
                <c:pt idx="2">
                  <c:v>12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7A7-4D97-BA5E-2CCE72BEE5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87A7-4D97-BA5E-2CCE72BEE51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87A7-4D97-BA5E-2CCE72BEE5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87A7-4D97-BA5E-2CCE72BEE51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87A7-4D97-BA5E-2CCE72BEE5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Lack of awarness about drafting</c:v>
                </c:pt>
                <c:pt idx="1">
                  <c:v>Time Constraints</c:v>
                </c:pt>
                <c:pt idx="2">
                  <c:v>Don't Believe it's necessary</c:v>
                </c:pt>
                <c:pt idx="3">
                  <c:v>Other Reasons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11-87A7-4D97-BA5E-2CCE72BEE5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87A7-4D97-BA5E-2CCE72BEE51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87A7-4D97-BA5E-2CCE72BEE5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87A7-4D97-BA5E-2CCE72BEE51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87A7-4D97-BA5E-2CCE72BEE5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Lack of awarness about drafting</c:v>
                </c:pt>
                <c:pt idx="1">
                  <c:v>Time Constraints</c:v>
                </c:pt>
                <c:pt idx="2">
                  <c:v>Don't Believe it's necessary</c:v>
                </c:pt>
                <c:pt idx="3">
                  <c:v>Other Reasons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1A-87A7-4D97-BA5E-2CCE72BEE51A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87925-893B-4F71-BB93-303C464727B1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C9044-B943-4C63-9CB8-7F8592B88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98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5AE91-13EE-41E8-9AA9-53AC57673FD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86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1D49-A35F-7406-6A04-15F276C11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6DE53-65D2-4060-2D92-A2264EAC8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950C-AEA3-3F48-75F8-9336F740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EB90-F3B0-4835-80D7-805BA8EEAD74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FC751-D1C0-60E6-1808-399DD6D5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183D4-7F47-54CB-51B4-DFD20BE7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3E14-43CE-4C62-80A7-72F0C6284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6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BBE5-346A-FDD3-DDF1-0AA400AD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592DE-0F52-E37D-FB19-024503F3A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73111-CC8A-BEE8-3E8F-140F7E29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EB90-F3B0-4835-80D7-805BA8EEAD74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5538-8354-974A-04C5-3A4241BE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173B-D8CA-DC32-2262-773A985E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3E14-43CE-4C62-80A7-72F0C6284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18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D6392-BFF2-8A36-8438-215ABE028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12645-F2CA-5D7E-D50E-89EBED448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F2311-42D4-C35B-A062-68F9C44EC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EB90-F3B0-4835-80D7-805BA8EEAD74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31680-471C-1A0D-C30B-6A4CBDA8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27A8-C148-51B2-4891-2828CBB1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3E14-43CE-4C62-80A7-72F0C6284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4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0B09B-4221-AC4E-3F96-4CA1A0CB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B51DB-433A-F22C-4182-E8CD39E64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408F-A6DB-2AA0-1F11-FEE13B9A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EB90-F3B0-4835-80D7-805BA8EEAD74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9AC34-ABC8-6190-B5A9-550FEA23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CF1D-C3C9-151B-2920-CD7C7BDF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3E14-43CE-4C62-80A7-72F0C6284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97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341A-9803-50A3-0FF2-3E4758AB4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FC670-07C4-F78D-39F1-08D1BBE2B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44C75-B935-5A50-9E6F-69620058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EB90-F3B0-4835-80D7-805BA8EEAD74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F68B-1114-1DDB-FB7C-563E3305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2322A-A5C7-E428-5551-A28F44B6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3E14-43CE-4C62-80A7-72F0C6284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46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6205-D35B-0303-BFAB-C1AE8E34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3A53C-C91D-7436-7309-96E22AB6B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C8712-E0ED-C071-CE6A-1B4439A8D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F0213-5062-5823-B88C-EF633C12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EB90-F3B0-4835-80D7-805BA8EEAD74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A3B30-B2E9-181C-64F4-BC6B45D9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A9744-F1F9-B22B-FDF7-DF0966DF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3E14-43CE-4C62-80A7-72F0C6284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22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B0C8-44E9-5A5E-A282-7B5BDECB3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8FD22-C810-88B8-F3D7-DE1D36119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CF2BB-269F-AE1C-0207-AA169FD1D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033EC-D152-24E9-1842-63C2A4EEE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E328E-A342-269E-7D27-82568AE6E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D9F03E-E89C-E350-87CB-A96C3668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EB90-F3B0-4835-80D7-805BA8EEAD74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68F1B-B6DA-3142-296A-56065BA90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5CE22-F431-EFBA-5AA1-45CB8B6B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3E14-43CE-4C62-80A7-72F0C6284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6A62-ED1A-96F3-4F59-19068748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727BD-2200-69F2-AA45-3D87A80A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EB90-F3B0-4835-80D7-805BA8EEAD74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1418E-2C53-D099-5897-81D962AA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D6CEA-3C4E-B980-4C8F-238585A3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3E14-43CE-4C62-80A7-72F0C6284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12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B5A94C-76C3-E515-B4E5-0CDBAFF2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EB90-F3B0-4835-80D7-805BA8EEAD74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C6903-8234-3A7E-7080-3A5E4FC9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6868F-0467-6041-10BB-C8299141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3E14-43CE-4C62-80A7-72F0C6284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2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845B-FFD6-CDB6-B0C4-ADFDB5473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7481B-E875-F46B-65CF-F5B9B0370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5E6F9-2AD5-9BB7-2E56-E1C9019CF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48E18-5891-2025-5DCD-60900173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EB90-F3B0-4835-80D7-805BA8EEAD74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B1FA7-4184-716D-FEFC-026BE804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7D474-E2BC-58FE-ECA4-1B98EB80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3E14-43CE-4C62-80A7-72F0C6284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5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432B-8D31-3642-FE32-BC964A1D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A6C16-44A6-638E-17F5-FA9967186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E368B-7355-936C-D766-AF4372FE1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5E1D0-25C5-07A3-CFD9-667E63E5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4EB90-F3B0-4835-80D7-805BA8EEAD74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AE3F0-2A6F-0EAC-4AB5-AC870340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0D00F-DDC9-4614-1B98-7E1A24CF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E3E14-43CE-4C62-80A7-72F0C6284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3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F113B-F6F9-8158-D6AD-744CE63D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4BD31-2449-663F-31B1-CDB52762F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043D-D88E-4E34-84BB-564022C82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EB90-F3B0-4835-80D7-805BA8EEAD74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28789-9F80-E473-11AB-7EFCB7F36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6D5C9-40A6-2A4D-C72D-396E1E8CC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3E14-43CE-4C62-80A7-72F0C62844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25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6D0924-CCA4-4C97-E5C9-EF5037ADC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87EE2260-E48E-006E-0ED8-42BA0F8C0B49}"/>
              </a:ext>
            </a:extLst>
          </p:cNvPr>
          <p:cNvSpPr/>
          <p:nvPr/>
        </p:nvSpPr>
        <p:spPr>
          <a:xfrm>
            <a:off x="6772274" y="-629986"/>
            <a:ext cx="6286542" cy="15061486"/>
          </a:xfrm>
          <a:custGeom>
            <a:avLst/>
            <a:gdLst>
              <a:gd name="connsiteX0" fmla="*/ 5341542 w 6286542"/>
              <a:gd name="connsiteY0" fmla="*/ 13801486 h 15061486"/>
              <a:gd name="connsiteX1" fmla="*/ 5971542 w 6286542"/>
              <a:gd name="connsiteY1" fmla="*/ 13801486 h 15061486"/>
              <a:gd name="connsiteX2" fmla="*/ 6286542 w 6286542"/>
              <a:gd name="connsiteY2" fmla="*/ 14431486 h 15061486"/>
              <a:gd name="connsiteX3" fmla="*/ 5971542 w 6286542"/>
              <a:gd name="connsiteY3" fmla="*/ 15061486 h 15061486"/>
              <a:gd name="connsiteX4" fmla="*/ 5341542 w 6286542"/>
              <a:gd name="connsiteY4" fmla="*/ 15061486 h 15061486"/>
              <a:gd name="connsiteX5" fmla="*/ 5026542 w 6286542"/>
              <a:gd name="connsiteY5" fmla="*/ 14431486 h 15061486"/>
              <a:gd name="connsiteX6" fmla="*/ 3331811 w 6286542"/>
              <a:gd name="connsiteY6" fmla="*/ 13801486 h 15061486"/>
              <a:gd name="connsiteX7" fmla="*/ 3961811 w 6286542"/>
              <a:gd name="connsiteY7" fmla="*/ 13801486 h 15061486"/>
              <a:gd name="connsiteX8" fmla="*/ 4276811 w 6286542"/>
              <a:gd name="connsiteY8" fmla="*/ 14431486 h 15061486"/>
              <a:gd name="connsiteX9" fmla="*/ 3961811 w 6286542"/>
              <a:gd name="connsiteY9" fmla="*/ 15061486 h 15061486"/>
              <a:gd name="connsiteX10" fmla="*/ 3331811 w 6286542"/>
              <a:gd name="connsiteY10" fmla="*/ 15061486 h 15061486"/>
              <a:gd name="connsiteX11" fmla="*/ 3016811 w 6286542"/>
              <a:gd name="connsiteY11" fmla="*/ 14431486 h 15061486"/>
              <a:gd name="connsiteX12" fmla="*/ 1322080 w 6286542"/>
              <a:gd name="connsiteY12" fmla="*/ 13801486 h 15061486"/>
              <a:gd name="connsiteX13" fmla="*/ 1952080 w 6286542"/>
              <a:gd name="connsiteY13" fmla="*/ 13801486 h 15061486"/>
              <a:gd name="connsiteX14" fmla="*/ 2267080 w 6286542"/>
              <a:gd name="connsiteY14" fmla="*/ 14431486 h 15061486"/>
              <a:gd name="connsiteX15" fmla="*/ 1952080 w 6286542"/>
              <a:gd name="connsiteY15" fmla="*/ 15061486 h 15061486"/>
              <a:gd name="connsiteX16" fmla="*/ 1322080 w 6286542"/>
              <a:gd name="connsiteY16" fmla="*/ 15061486 h 15061486"/>
              <a:gd name="connsiteX17" fmla="*/ 1007080 w 6286542"/>
              <a:gd name="connsiteY17" fmla="*/ 14431486 h 15061486"/>
              <a:gd name="connsiteX18" fmla="*/ 4334462 w 6286542"/>
              <a:gd name="connsiteY18" fmla="*/ 13171486 h 15061486"/>
              <a:gd name="connsiteX19" fmla="*/ 4964462 w 6286542"/>
              <a:gd name="connsiteY19" fmla="*/ 13171486 h 15061486"/>
              <a:gd name="connsiteX20" fmla="*/ 5279462 w 6286542"/>
              <a:gd name="connsiteY20" fmla="*/ 13801486 h 15061486"/>
              <a:gd name="connsiteX21" fmla="*/ 4964462 w 6286542"/>
              <a:gd name="connsiteY21" fmla="*/ 14431486 h 15061486"/>
              <a:gd name="connsiteX22" fmla="*/ 4334462 w 6286542"/>
              <a:gd name="connsiteY22" fmla="*/ 14431486 h 15061486"/>
              <a:gd name="connsiteX23" fmla="*/ 4019462 w 6286542"/>
              <a:gd name="connsiteY23" fmla="*/ 13801486 h 15061486"/>
              <a:gd name="connsiteX24" fmla="*/ 2324731 w 6286542"/>
              <a:gd name="connsiteY24" fmla="*/ 13171486 h 15061486"/>
              <a:gd name="connsiteX25" fmla="*/ 2954731 w 6286542"/>
              <a:gd name="connsiteY25" fmla="*/ 13171486 h 15061486"/>
              <a:gd name="connsiteX26" fmla="*/ 3269731 w 6286542"/>
              <a:gd name="connsiteY26" fmla="*/ 13801486 h 15061486"/>
              <a:gd name="connsiteX27" fmla="*/ 2954731 w 6286542"/>
              <a:gd name="connsiteY27" fmla="*/ 14431486 h 15061486"/>
              <a:gd name="connsiteX28" fmla="*/ 2324731 w 6286542"/>
              <a:gd name="connsiteY28" fmla="*/ 14431486 h 15061486"/>
              <a:gd name="connsiteX29" fmla="*/ 2009731 w 6286542"/>
              <a:gd name="connsiteY29" fmla="*/ 13801486 h 15061486"/>
              <a:gd name="connsiteX30" fmla="*/ 315000 w 6286542"/>
              <a:gd name="connsiteY30" fmla="*/ 13171486 h 15061486"/>
              <a:gd name="connsiteX31" fmla="*/ 945000 w 6286542"/>
              <a:gd name="connsiteY31" fmla="*/ 13171486 h 15061486"/>
              <a:gd name="connsiteX32" fmla="*/ 1260000 w 6286542"/>
              <a:gd name="connsiteY32" fmla="*/ 13801486 h 15061486"/>
              <a:gd name="connsiteX33" fmla="*/ 945000 w 6286542"/>
              <a:gd name="connsiteY33" fmla="*/ 14431486 h 15061486"/>
              <a:gd name="connsiteX34" fmla="*/ 315000 w 6286542"/>
              <a:gd name="connsiteY34" fmla="*/ 14431486 h 15061486"/>
              <a:gd name="connsiteX35" fmla="*/ 0 w 6286542"/>
              <a:gd name="connsiteY35" fmla="*/ 13801486 h 15061486"/>
              <a:gd name="connsiteX36" fmla="*/ 5341542 w 6286542"/>
              <a:gd name="connsiteY36" fmla="*/ 12484336 h 15061486"/>
              <a:gd name="connsiteX37" fmla="*/ 5971542 w 6286542"/>
              <a:gd name="connsiteY37" fmla="*/ 12484336 h 15061486"/>
              <a:gd name="connsiteX38" fmla="*/ 6286542 w 6286542"/>
              <a:gd name="connsiteY38" fmla="*/ 13114336 h 15061486"/>
              <a:gd name="connsiteX39" fmla="*/ 5971542 w 6286542"/>
              <a:gd name="connsiteY39" fmla="*/ 13744336 h 15061486"/>
              <a:gd name="connsiteX40" fmla="*/ 5341542 w 6286542"/>
              <a:gd name="connsiteY40" fmla="*/ 13744336 h 15061486"/>
              <a:gd name="connsiteX41" fmla="*/ 5026542 w 6286542"/>
              <a:gd name="connsiteY41" fmla="*/ 13114336 h 15061486"/>
              <a:gd name="connsiteX42" fmla="*/ 3331811 w 6286542"/>
              <a:gd name="connsiteY42" fmla="*/ 12484336 h 15061486"/>
              <a:gd name="connsiteX43" fmla="*/ 3961811 w 6286542"/>
              <a:gd name="connsiteY43" fmla="*/ 12484336 h 15061486"/>
              <a:gd name="connsiteX44" fmla="*/ 4276811 w 6286542"/>
              <a:gd name="connsiteY44" fmla="*/ 13114336 h 15061486"/>
              <a:gd name="connsiteX45" fmla="*/ 3961811 w 6286542"/>
              <a:gd name="connsiteY45" fmla="*/ 13744336 h 15061486"/>
              <a:gd name="connsiteX46" fmla="*/ 3331811 w 6286542"/>
              <a:gd name="connsiteY46" fmla="*/ 13744336 h 15061486"/>
              <a:gd name="connsiteX47" fmla="*/ 3016811 w 6286542"/>
              <a:gd name="connsiteY47" fmla="*/ 13114336 h 15061486"/>
              <a:gd name="connsiteX48" fmla="*/ 1322080 w 6286542"/>
              <a:gd name="connsiteY48" fmla="*/ 12484336 h 15061486"/>
              <a:gd name="connsiteX49" fmla="*/ 1952080 w 6286542"/>
              <a:gd name="connsiteY49" fmla="*/ 12484336 h 15061486"/>
              <a:gd name="connsiteX50" fmla="*/ 2267080 w 6286542"/>
              <a:gd name="connsiteY50" fmla="*/ 13114336 h 15061486"/>
              <a:gd name="connsiteX51" fmla="*/ 1952080 w 6286542"/>
              <a:gd name="connsiteY51" fmla="*/ 13744336 h 15061486"/>
              <a:gd name="connsiteX52" fmla="*/ 1322080 w 6286542"/>
              <a:gd name="connsiteY52" fmla="*/ 13744336 h 15061486"/>
              <a:gd name="connsiteX53" fmla="*/ 1007080 w 6286542"/>
              <a:gd name="connsiteY53" fmla="*/ 13114336 h 15061486"/>
              <a:gd name="connsiteX54" fmla="*/ 4334462 w 6286542"/>
              <a:gd name="connsiteY54" fmla="*/ 11854336 h 15061486"/>
              <a:gd name="connsiteX55" fmla="*/ 4964462 w 6286542"/>
              <a:gd name="connsiteY55" fmla="*/ 11854336 h 15061486"/>
              <a:gd name="connsiteX56" fmla="*/ 5279462 w 6286542"/>
              <a:gd name="connsiteY56" fmla="*/ 12484336 h 15061486"/>
              <a:gd name="connsiteX57" fmla="*/ 4964462 w 6286542"/>
              <a:gd name="connsiteY57" fmla="*/ 13114336 h 15061486"/>
              <a:gd name="connsiteX58" fmla="*/ 4334462 w 6286542"/>
              <a:gd name="connsiteY58" fmla="*/ 13114336 h 15061486"/>
              <a:gd name="connsiteX59" fmla="*/ 4019462 w 6286542"/>
              <a:gd name="connsiteY59" fmla="*/ 12484336 h 15061486"/>
              <a:gd name="connsiteX60" fmla="*/ 2324731 w 6286542"/>
              <a:gd name="connsiteY60" fmla="*/ 11854336 h 15061486"/>
              <a:gd name="connsiteX61" fmla="*/ 2954731 w 6286542"/>
              <a:gd name="connsiteY61" fmla="*/ 11854336 h 15061486"/>
              <a:gd name="connsiteX62" fmla="*/ 3269731 w 6286542"/>
              <a:gd name="connsiteY62" fmla="*/ 12484336 h 15061486"/>
              <a:gd name="connsiteX63" fmla="*/ 2954731 w 6286542"/>
              <a:gd name="connsiteY63" fmla="*/ 13114336 h 15061486"/>
              <a:gd name="connsiteX64" fmla="*/ 2324731 w 6286542"/>
              <a:gd name="connsiteY64" fmla="*/ 13114336 h 15061486"/>
              <a:gd name="connsiteX65" fmla="*/ 2009731 w 6286542"/>
              <a:gd name="connsiteY65" fmla="*/ 12484336 h 15061486"/>
              <a:gd name="connsiteX66" fmla="*/ 315000 w 6286542"/>
              <a:gd name="connsiteY66" fmla="*/ 11854336 h 15061486"/>
              <a:gd name="connsiteX67" fmla="*/ 945000 w 6286542"/>
              <a:gd name="connsiteY67" fmla="*/ 11854336 h 15061486"/>
              <a:gd name="connsiteX68" fmla="*/ 1260000 w 6286542"/>
              <a:gd name="connsiteY68" fmla="*/ 12484336 h 15061486"/>
              <a:gd name="connsiteX69" fmla="*/ 945000 w 6286542"/>
              <a:gd name="connsiteY69" fmla="*/ 13114336 h 15061486"/>
              <a:gd name="connsiteX70" fmla="*/ 315000 w 6286542"/>
              <a:gd name="connsiteY70" fmla="*/ 13114336 h 15061486"/>
              <a:gd name="connsiteX71" fmla="*/ 0 w 6286542"/>
              <a:gd name="connsiteY71" fmla="*/ 12484336 h 15061486"/>
              <a:gd name="connsiteX72" fmla="*/ 5341542 w 6286542"/>
              <a:gd name="connsiteY72" fmla="*/ 11167186 h 15061486"/>
              <a:gd name="connsiteX73" fmla="*/ 5971542 w 6286542"/>
              <a:gd name="connsiteY73" fmla="*/ 11167186 h 15061486"/>
              <a:gd name="connsiteX74" fmla="*/ 6286542 w 6286542"/>
              <a:gd name="connsiteY74" fmla="*/ 11797186 h 15061486"/>
              <a:gd name="connsiteX75" fmla="*/ 5971542 w 6286542"/>
              <a:gd name="connsiteY75" fmla="*/ 12427186 h 15061486"/>
              <a:gd name="connsiteX76" fmla="*/ 5341542 w 6286542"/>
              <a:gd name="connsiteY76" fmla="*/ 12427186 h 15061486"/>
              <a:gd name="connsiteX77" fmla="*/ 5026542 w 6286542"/>
              <a:gd name="connsiteY77" fmla="*/ 11797186 h 15061486"/>
              <a:gd name="connsiteX78" fmla="*/ 3331811 w 6286542"/>
              <a:gd name="connsiteY78" fmla="*/ 11167186 h 15061486"/>
              <a:gd name="connsiteX79" fmla="*/ 3961811 w 6286542"/>
              <a:gd name="connsiteY79" fmla="*/ 11167186 h 15061486"/>
              <a:gd name="connsiteX80" fmla="*/ 4276811 w 6286542"/>
              <a:gd name="connsiteY80" fmla="*/ 11797186 h 15061486"/>
              <a:gd name="connsiteX81" fmla="*/ 3961811 w 6286542"/>
              <a:gd name="connsiteY81" fmla="*/ 12427186 h 15061486"/>
              <a:gd name="connsiteX82" fmla="*/ 3331811 w 6286542"/>
              <a:gd name="connsiteY82" fmla="*/ 12427186 h 15061486"/>
              <a:gd name="connsiteX83" fmla="*/ 3016811 w 6286542"/>
              <a:gd name="connsiteY83" fmla="*/ 11797186 h 15061486"/>
              <a:gd name="connsiteX84" fmla="*/ 1322080 w 6286542"/>
              <a:gd name="connsiteY84" fmla="*/ 11167186 h 15061486"/>
              <a:gd name="connsiteX85" fmla="*/ 1952080 w 6286542"/>
              <a:gd name="connsiteY85" fmla="*/ 11167186 h 15061486"/>
              <a:gd name="connsiteX86" fmla="*/ 2267080 w 6286542"/>
              <a:gd name="connsiteY86" fmla="*/ 11797186 h 15061486"/>
              <a:gd name="connsiteX87" fmla="*/ 1952080 w 6286542"/>
              <a:gd name="connsiteY87" fmla="*/ 12427186 h 15061486"/>
              <a:gd name="connsiteX88" fmla="*/ 1322080 w 6286542"/>
              <a:gd name="connsiteY88" fmla="*/ 12427186 h 15061486"/>
              <a:gd name="connsiteX89" fmla="*/ 1007080 w 6286542"/>
              <a:gd name="connsiteY89" fmla="*/ 11797186 h 15061486"/>
              <a:gd name="connsiteX90" fmla="*/ 4334462 w 6286542"/>
              <a:gd name="connsiteY90" fmla="*/ 10537186 h 15061486"/>
              <a:gd name="connsiteX91" fmla="*/ 4964462 w 6286542"/>
              <a:gd name="connsiteY91" fmla="*/ 10537186 h 15061486"/>
              <a:gd name="connsiteX92" fmla="*/ 5279462 w 6286542"/>
              <a:gd name="connsiteY92" fmla="*/ 11167186 h 15061486"/>
              <a:gd name="connsiteX93" fmla="*/ 4964462 w 6286542"/>
              <a:gd name="connsiteY93" fmla="*/ 11797186 h 15061486"/>
              <a:gd name="connsiteX94" fmla="*/ 4334462 w 6286542"/>
              <a:gd name="connsiteY94" fmla="*/ 11797186 h 15061486"/>
              <a:gd name="connsiteX95" fmla="*/ 4019462 w 6286542"/>
              <a:gd name="connsiteY95" fmla="*/ 11167186 h 15061486"/>
              <a:gd name="connsiteX96" fmla="*/ 2324731 w 6286542"/>
              <a:gd name="connsiteY96" fmla="*/ 10537186 h 15061486"/>
              <a:gd name="connsiteX97" fmla="*/ 2954731 w 6286542"/>
              <a:gd name="connsiteY97" fmla="*/ 10537186 h 15061486"/>
              <a:gd name="connsiteX98" fmla="*/ 3269731 w 6286542"/>
              <a:gd name="connsiteY98" fmla="*/ 11167186 h 15061486"/>
              <a:gd name="connsiteX99" fmla="*/ 2954731 w 6286542"/>
              <a:gd name="connsiteY99" fmla="*/ 11797186 h 15061486"/>
              <a:gd name="connsiteX100" fmla="*/ 2324731 w 6286542"/>
              <a:gd name="connsiteY100" fmla="*/ 11797186 h 15061486"/>
              <a:gd name="connsiteX101" fmla="*/ 2009731 w 6286542"/>
              <a:gd name="connsiteY101" fmla="*/ 11167186 h 15061486"/>
              <a:gd name="connsiteX102" fmla="*/ 315000 w 6286542"/>
              <a:gd name="connsiteY102" fmla="*/ 10537186 h 15061486"/>
              <a:gd name="connsiteX103" fmla="*/ 945000 w 6286542"/>
              <a:gd name="connsiteY103" fmla="*/ 10537186 h 15061486"/>
              <a:gd name="connsiteX104" fmla="*/ 1260000 w 6286542"/>
              <a:gd name="connsiteY104" fmla="*/ 11167186 h 15061486"/>
              <a:gd name="connsiteX105" fmla="*/ 945000 w 6286542"/>
              <a:gd name="connsiteY105" fmla="*/ 11797186 h 15061486"/>
              <a:gd name="connsiteX106" fmla="*/ 315000 w 6286542"/>
              <a:gd name="connsiteY106" fmla="*/ 11797186 h 15061486"/>
              <a:gd name="connsiteX107" fmla="*/ 0 w 6286542"/>
              <a:gd name="connsiteY107" fmla="*/ 11167186 h 15061486"/>
              <a:gd name="connsiteX108" fmla="*/ 5341542 w 6286542"/>
              <a:gd name="connsiteY108" fmla="*/ 9850036 h 15061486"/>
              <a:gd name="connsiteX109" fmla="*/ 5971542 w 6286542"/>
              <a:gd name="connsiteY109" fmla="*/ 9850036 h 15061486"/>
              <a:gd name="connsiteX110" fmla="*/ 6286542 w 6286542"/>
              <a:gd name="connsiteY110" fmla="*/ 10480036 h 15061486"/>
              <a:gd name="connsiteX111" fmla="*/ 5971542 w 6286542"/>
              <a:gd name="connsiteY111" fmla="*/ 11110036 h 15061486"/>
              <a:gd name="connsiteX112" fmla="*/ 5341542 w 6286542"/>
              <a:gd name="connsiteY112" fmla="*/ 11110036 h 15061486"/>
              <a:gd name="connsiteX113" fmla="*/ 5026542 w 6286542"/>
              <a:gd name="connsiteY113" fmla="*/ 10480036 h 15061486"/>
              <a:gd name="connsiteX114" fmla="*/ 3331811 w 6286542"/>
              <a:gd name="connsiteY114" fmla="*/ 9850036 h 15061486"/>
              <a:gd name="connsiteX115" fmla="*/ 3961811 w 6286542"/>
              <a:gd name="connsiteY115" fmla="*/ 9850036 h 15061486"/>
              <a:gd name="connsiteX116" fmla="*/ 4276811 w 6286542"/>
              <a:gd name="connsiteY116" fmla="*/ 10480036 h 15061486"/>
              <a:gd name="connsiteX117" fmla="*/ 3961811 w 6286542"/>
              <a:gd name="connsiteY117" fmla="*/ 11110036 h 15061486"/>
              <a:gd name="connsiteX118" fmla="*/ 3331811 w 6286542"/>
              <a:gd name="connsiteY118" fmla="*/ 11110036 h 15061486"/>
              <a:gd name="connsiteX119" fmla="*/ 3016811 w 6286542"/>
              <a:gd name="connsiteY119" fmla="*/ 10480036 h 15061486"/>
              <a:gd name="connsiteX120" fmla="*/ 1322080 w 6286542"/>
              <a:gd name="connsiteY120" fmla="*/ 9850036 h 15061486"/>
              <a:gd name="connsiteX121" fmla="*/ 1952080 w 6286542"/>
              <a:gd name="connsiteY121" fmla="*/ 9850036 h 15061486"/>
              <a:gd name="connsiteX122" fmla="*/ 2267080 w 6286542"/>
              <a:gd name="connsiteY122" fmla="*/ 10480036 h 15061486"/>
              <a:gd name="connsiteX123" fmla="*/ 1952080 w 6286542"/>
              <a:gd name="connsiteY123" fmla="*/ 11110036 h 15061486"/>
              <a:gd name="connsiteX124" fmla="*/ 1322080 w 6286542"/>
              <a:gd name="connsiteY124" fmla="*/ 11110036 h 15061486"/>
              <a:gd name="connsiteX125" fmla="*/ 1007080 w 6286542"/>
              <a:gd name="connsiteY125" fmla="*/ 10480036 h 15061486"/>
              <a:gd name="connsiteX126" fmla="*/ 4334462 w 6286542"/>
              <a:gd name="connsiteY126" fmla="*/ 9220036 h 15061486"/>
              <a:gd name="connsiteX127" fmla="*/ 4964462 w 6286542"/>
              <a:gd name="connsiteY127" fmla="*/ 9220036 h 15061486"/>
              <a:gd name="connsiteX128" fmla="*/ 5279462 w 6286542"/>
              <a:gd name="connsiteY128" fmla="*/ 9850036 h 15061486"/>
              <a:gd name="connsiteX129" fmla="*/ 4964462 w 6286542"/>
              <a:gd name="connsiteY129" fmla="*/ 10480036 h 15061486"/>
              <a:gd name="connsiteX130" fmla="*/ 4334462 w 6286542"/>
              <a:gd name="connsiteY130" fmla="*/ 10480036 h 15061486"/>
              <a:gd name="connsiteX131" fmla="*/ 4019462 w 6286542"/>
              <a:gd name="connsiteY131" fmla="*/ 9850036 h 15061486"/>
              <a:gd name="connsiteX132" fmla="*/ 2324731 w 6286542"/>
              <a:gd name="connsiteY132" fmla="*/ 9220036 h 15061486"/>
              <a:gd name="connsiteX133" fmla="*/ 2954731 w 6286542"/>
              <a:gd name="connsiteY133" fmla="*/ 9220036 h 15061486"/>
              <a:gd name="connsiteX134" fmla="*/ 3269731 w 6286542"/>
              <a:gd name="connsiteY134" fmla="*/ 9850036 h 15061486"/>
              <a:gd name="connsiteX135" fmla="*/ 2954731 w 6286542"/>
              <a:gd name="connsiteY135" fmla="*/ 10480036 h 15061486"/>
              <a:gd name="connsiteX136" fmla="*/ 2324731 w 6286542"/>
              <a:gd name="connsiteY136" fmla="*/ 10480036 h 15061486"/>
              <a:gd name="connsiteX137" fmla="*/ 2009731 w 6286542"/>
              <a:gd name="connsiteY137" fmla="*/ 9850036 h 15061486"/>
              <a:gd name="connsiteX138" fmla="*/ 315000 w 6286542"/>
              <a:gd name="connsiteY138" fmla="*/ 9220036 h 15061486"/>
              <a:gd name="connsiteX139" fmla="*/ 945000 w 6286542"/>
              <a:gd name="connsiteY139" fmla="*/ 9220036 h 15061486"/>
              <a:gd name="connsiteX140" fmla="*/ 1260000 w 6286542"/>
              <a:gd name="connsiteY140" fmla="*/ 9850036 h 15061486"/>
              <a:gd name="connsiteX141" fmla="*/ 945000 w 6286542"/>
              <a:gd name="connsiteY141" fmla="*/ 10480036 h 15061486"/>
              <a:gd name="connsiteX142" fmla="*/ 315000 w 6286542"/>
              <a:gd name="connsiteY142" fmla="*/ 10480036 h 15061486"/>
              <a:gd name="connsiteX143" fmla="*/ 0 w 6286542"/>
              <a:gd name="connsiteY143" fmla="*/ 9850036 h 15061486"/>
              <a:gd name="connsiteX144" fmla="*/ 5341542 w 6286542"/>
              <a:gd name="connsiteY144" fmla="*/ 8532886 h 15061486"/>
              <a:gd name="connsiteX145" fmla="*/ 5971542 w 6286542"/>
              <a:gd name="connsiteY145" fmla="*/ 8532886 h 15061486"/>
              <a:gd name="connsiteX146" fmla="*/ 6286542 w 6286542"/>
              <a:gd name="connsiteY146" fmla="*/ 9162886 h 15061486"/>
              <a:gd name="connsiteX147" fmla="*/ 5971542 w 6286542"/>
              <a:gd name="connsiteY147" fmla="*/ 9792886 h 15061486"/>
              <a:gd name="connsiteX148" fmla="*/ 5341542 w 6286542"/>
              <a:gd name="connsiteY148" fmla="*/ 9792886 h 15061486"/>
              <a:gd name="connsiteX149" fmla="*/ 5026542 w 6286542"/>
              <a:gd name="connsiteY149" fmla="*/ 9162886 h 15061486"/>
              <a:gd name="connsiteX150" fmla="*/ 3331811 w 6286542"/>
              <a:gd name="connsiteY150" fmla="*/ 8532886 h 15061486"/>
              <a:gd name="connsiteX151" fmla="*/ 3961811 w 6286542"/>
              <a:gd name="connsiteY151" fmla="*/ 8532886 h 15061486"/>
              <a:gd name="connsiteX152" fmla="*/ 4276811 w 6286542"/>
              <a:gd name="connsiteY152" fmla="*/ 9162886 h 15061486"/>
              <a:gd name="connsiteX153" fmla="*/ 3961811 w 6286542"/>
              <a:gd name="connsiteY153" fmla="*/ 9792886 h 15061486"/>
              <a:gd name="connsiteX154" fmla="*/ 3331811 w 6286542"/>
              <a:gd name="connsiteY154" fmla="*/ 9792886 h 15061486"/>
              <a:gd name="connsiteX155" fmla="*/ 3016811 w 6286542"/>
              <a:gd name="connsiteY155" fmla="*/ 9162886 h 15061486"/>
              <a:gd name="connsiteX156" fmla="*/ 1322080 w 6286542"/>
              <a:gd name="connsiteY156" fmla="*/ 8532886 h 15061486"/>
              <a:gd name="connsiteX157" fmla="*/ 1952080 w 6286542"/>
              <a:gd name="connsiteY157" fmla="*/ 8532886 h 15061486"/>
              <a:gd name="connsiteX158" fmla="*/ 2267080 w 6286542"/>
              <a:gd name="connsiteY158" fmla="*/ 9162886 h 15061486"/>
              <a:gd name="connsiteX159" fmla="*/ 1952080 w 6286542"/>
              <a:gd name="connsiteY159" fmla="*/ 9792886 h 15061486"/>
              <a:gd name="connsiteX160" fmla="*/ 1322080 w 6286542"/>
              <a:gd name="connsiteY160" fmla="*/ 9792886 h 15061486"/>
              <a:gd name="connsiteX161" fmla="*/ 1007080 w 6286542"/>
              <a:gd name="connsiteY161" fmla="*/ 9162886 h 15061486"/>
              <a:gd name="connsiteX162" fmla="*/ 4334462 w 6286542"/>
              <a:gd name="connsiteY162" fmla="*/ 7902886 h 15061486"/>
              <a:gd name="connsiteX163" fmla="*/ 4964462 w 6286542"/>
              <a:gd name="connsiteY163" fmla="*/ 7902886 h 15061486"/>
              <a:gd name="connsiteX164" fmla="*/ 5279462 w 6286542"/>
              <a:gd name="connsiteY164" fmla="*/ 8532886 h 15061486"/>
              <a:gd name="connsiteX165" fmla="*/ 4964462 w 6286542"/>
              <a:gd name="connsiteY165" fmla="*/ 9162886 h 15061486"/>
              <a:gd name="connsiteX166" fmla="*/ 4334462 w 6286542"/>
              <a:gd name="connsiteY166" fmla="*/ 9162886 h 15061486"/>
              <a:gd name="connsiteX167" fmla="*/ 4019462 w 6286542"/>
              <a:gd name="connsiteY167" fmla="*/ 8532886 h 15061486"/>
              <a:gd name="connsiteX168" fmla="*/ 2324731 w 6286542"/>
              <a:gd name="connsiteY168" fmla="*/ 7902886 h 15061486"/>
              <a:gd name="connsiteX169" fmla="*/ 2954731 w 6286542"/>
              <a:gd name="connsiteY169" fmla="*/ 7902886 h 15061486"/>
              <a:gd name="connsiteX170" fmla="*/ 3269731 w 6286542"/>
              <a:gd name="connsiteY170" fmla="*/ 8532886 h 15061486"/>
              <a:gd name="connsiteX171" fmla="*/ 2954731 w 6286542"/>
              <a:gd name="connsiteY171" fmla="*/ 9162886 h 15061486"/>
              <a:gd name="connsiteX172" fmla="*/ 2324731 w 6286542"/>
              <a:gd name="connsiteY172" fmla="*/ 9162886 h 15061486"/>
              <a:gd name="connsiteX173" fmla="*/ 2009731 w 6286542"/>
              <a:gd name="connsiteY173" fmla="*/ 8532886 h 15061486"/>
              <a:gd name="connsiteX174" fmla="*/ 315000 w 6286542"/>
              <a:gd name="connsiteY174" fmla="*/ 7902886 h 15061486"/>
              <a:gd name="connsiteX175" fmla="*/ 945000 w 6286542"/>
              <a:gd name="connsiteY175" fmla="*/ 7902886 h 15061486"/>
              <a:gd name="connsiteX176" fmla="*/ 1260000 w 6286542"/>
              <a:gd name="connsiteY176" fmla="*/ 8532886 h 15061486"/>
              <a:gd name="connsiteX177" fmla="*/ 945000 w 6286542"/>
              <a:gd name="connsiteY177" fmla="*/ 9162886 h 15061486"/>
              <a:gd name="connsiteX178" fmla="*/ 315000 w 6286542"/>
              <a:gd name="connsiteY178" fmla="*/ 9162886 h 15061486"/>
              <a:gd name="connsiteX179" fmla="*/ 0 w 6286542"/>
              <a:gd name="connsiteY179" fmla="*/ 8532886 h 15061486"/>
              <a:gd name="connsiteX180" fmla="*/ 5341542 w 6286542"/>
              <a:gd name="connsiteY180" fmla="*/ 7215742 h 15061486"/>
              <a:gd name="connsiteX181" fmla="*/ 5971542 w 6286542"/>
              <a:gd name="connsiteY181" fmla="*/ 7215742 h 15061486"/>
              <a:gd name="connsiteX182" fmla="*/ 6286542 w 6286542"/>
              <a:gd name="connsiteY182" fmla="*/ 7845736 h 15061486"/>
              <a:gd name="connsiteX183" fmla="*/ 5971542 w 6286542"/>
              <a:gd name="connsiteY183" fmla="*/ 8475736 h 15061486"/>
              <a:gd name="connsiteX184" fmla="*/ 5341542 w 6286542"/>
              <a:gd name="connsiteY184" fmla="*/ 8475736 h 15061486"/>
              <a:gd name="connsiteX185" fmla="*/ 5026542 w 6286542"/>
              <a:gd name="connsiteY185" fmla="*/ 7845736 h 15061486"/>
              <a:gd name="connsiteX186" fmla="*/ 3331811 w 6286542"/>
              <a:gd name="connsiteY186" fmla="*/ 7215742 h 15061486"/>
              <a:gd name="connsiteX187" fmla="*/ 3961811 w 6286542"/>
              <a:gd name="connsiteY187" fmla="*/ 7215742 h 15061486"/>
              <a:gd name="connsiteX188" fmla="*/ 4276811 w 6286542"/>
              <a:gd name="connsiteY188" fmla="*/ 7845736 h 15061486"/>
              <a:gd name="connsiteX189" fmla="*/ 3961811 w 6286542"/>
              <a:gd name="connsiteY189" fmla="*/ 8475736 h 15061486"/>
              <a:gd name="connsiteX190" fmla="*/ 3331811 w 6286542"/>
              <a:gd name="connsiteY190" fmla="*/ 8475736 h 15061486"/>
              <a:gd name="connsiteX191" fmla="*/ 3016811 w 6286542"/>
              <a:gd name="connsiteY191" fmla="*/ 7845736 h 15061486"/>
              <a:gd name="connsiteX192" fmla="*/ 1322080 w 6286542"/>
              <a:gd name="connsiteY192" fmla="*/ 7215742 h 15061486"/>
              <a:gd name="connsiteX193" fmla="*/ 1952080 w 6286542"/>
              <a:gd name="connsiteY193" fmla="*/ 7215742 h 15061486"/>
              <a:gd name="connsiteX194" fmla="*/ 2267080 w 6286542"/>
              <a:gd name="connsiteY194" fmla="*/ 7845736 h 15061486"/>
              <a:gd name="connsiteX195" fmla="*/ 1952080 w 6286542"/>
              <a:gd name="connsiteY195" fmla="*/ 8475736 h 15061486"/>
              <a:gd name="connsiteX196" fmla="*/ 1322080 w 6286542"/>
              <a:gd name="connsiteY196" fmla="*/ 8475736 h 15061486"/>
              <a:gd name="connsiteX197" fmla="*/ 1007080 w 6286542"/>
              <a:gd name="connsiteY197" fmla="*/ 7845736 h 15061486"/>
              <a:gd name="connsiteX198" fmla="*/ 4334462 w 6286542"/>
              <a:gd name="connsiteY198" fmla="*/ 6585743 h 15061486"/>
              <a:gd name="connsiteX199" fmla="*/ 4964462 w 6286542"/>
              <a:gd name="connsiteY199" fmla="*/ 6585743 h 15061486"/>
              <a:gd name="connsiteX200" fmla="*/ 5279462 w 6286542"/>
              <a:gd name="connsiteY200" fmla="*/ 7215742 h 15061486"/>
              <a:gd name="connsiteX201" fmla="*/ 4964462 w 6286542"/>
              <a:gd name="connsiteY201" fmla="*/ 7845736 h 15061486"/>
              <a:gd name="connsiteX202" fmla="*/ 4334462 w 6286542"/>
              <a:gd name="connsiteY202" fmla="*/ 7845736 h 15061486"/>
              <a:gd name="connsiteX203" fmla="*/ 4019462 w 6286542"/>
              <a:gd name="connsiteY203" fmla="*/ 7215742 h 15061486"/>
              <a:gd name="connsiteX204" fmla="*/ 2324731 w 6286542"/>
              <a:gd name="connsiteY204" fmla="*/ 6585743 h 15061486"/>
              <a:gd name="connsiteX205" fmla="*/ 2954731 w 6286542"/>
              <a:gd name="connsiteY205" fmla="*/ 6585743 h 15061486"/>
              <a:gd name="connsiteX206" fmla="*/ 3269731 w 6286542"/>
              <a:gd name="connsiteY206" fmla="*/ 7215742 h 15061486"/>
              <a:gd name="connsiteX207" fmla="*/ 2954731 w 6286542"/>
              <a:gd name="connsiteY207" fmla="*/ 7845736 h 15061486"/>
              <a:gd name="connsiteX208" fmla="*/ 2324731 w 6286542"/>
              <a:gd name="connsiteY208" fmla="*/ 7845736 h 15061486"/>
              <a:gd name="connsiteX209" fmla="*/ 2009731 w 6286542"/>
              <a:gd name="connsiteY209" fmla="*/ 7215742 h 15061486"/>
              <a:gd name="connsiteX210" fmla="*/ 315000 w 6286542"/>
              <a:gd name="connsiteY210" fmla="*/ 6585743 h 15061486"/>
              <a:gd name="connsiteX211" fmla="*/ 945000 w 6286542"/>
              <a:gd name="connsiteY211" fmla="*/ 6585743 h 15061486"/>
              <a:gd name="connsiteX212" fmla="*/ 1260000 w 6286542"/>
              <a:gd name="connsiteY212" fmla="*/ 7215742 h 15061486"/>
              <a:gd name="connsiteX213" fmla="*/ 945000 w 6286542"/>
              <a:gd name="connsiteY213" fmla="*/ 7845736 h 15061486"/>
              <a:gd name="connsiteX214" fmla="*/ 315000 w 6286542"/>
              <a:gd name="connsiteY214" fmla="*/ 7845736 h 15061486"/>
              <a:gd name="connsiteX215" fmla="*/ 0 w 6286542"/>
              <a:gd name="connsiteY215" fmla="*/ 7215742 h 15061486"/>
              <a:gd name="connsiteX216" fmla="*/ 5341542 w 6286542"/>
              <a:gd name="connsiteY216" fmla="*/ 5898594 h 15061486"/>
              <a:gd name="connsiteX217" fmla="*/ 5971542 w 6286542"/>
              <a:gd name="connsiteY217" fmla="*/ 5898594 h 15061486"/>
              <a:gd name="connsiteX218" fmla="*/ 6286542 w 6286542"/>
              <a:gd name="connsiteY218" fmla="*/ 6528594 h 15061486"/>
              <a:gd name="connsiteX219" fmla="*/ 5971542 w 6286542"/>
              <a:gd name="connsiteY219" fmla="*/ 7158596 h 15061486"/>
              <a:gd name="connsiteX220" fmla="*/ 5341542 w 6286542"/>
              <a:gd name="connsiteY220" fmla="*/ 7158596 h 15061486"/>
              <a:gd name="connsiteX221" fmla="*/ 5026542 w 6286542"/>
              <a:gd name="connsiteY221" fmla="*/ 6528594 h 15061486"/>
              <a:gd name="connsiteX222" fmla="*/ 3331811 w 6286542"/>
              <a:gd name="connsiteY222" fmla="*/ 5898594 h 15061486"/>
              <a:gd name="connsiteX223" fmla="*/ 3961811 w 6286542"/>
              <a:gd name="connsiteY223" fmla="*/ 5898594 h 15061486"/>
              <a:gd name="connsiteX224" fmla="*/ 4276811 w 6286542"/>
              <a:gd name="connsiteY224" fmla="*/ 6528594 h 15061486"/>
              <a:gd name="connsiteX225" fmla="*/ 3961811 w 6286542"/>
              <a:gd name="connsiteY225" fmla="*/ 7158596 h 15061486"/>
              <a:gd name="connsiteX226" fmla="*/ 3331811 w 6286542"/>
              <a:gd name="connsiteY226" fmla="*/ 7158596 h 15061486"/>
              <a:gd name="connsiteX227" fmla="*/ 3016811 w 6286542"/>
              <a:gd name="connsiteY227" fmla="*/ 6528594 h 15061486"/>
              <a:gd name="connsiteX228" fmla="*/ 1322080 w 6286542"/>
              <a:gd name="connsiteY228" fmla="*/ 5898594 h 15061486"/>
              <a:gd name="connsiteX229" fmla="*/ 1952080 w 6286542"/>
              <a:gd name="connsiteY229" fmla="*/ 5898594 h 15061486"/>
              <a:gd name="connsiteX230" fmla="*/ 2267080 w 6286542"/>
              <a:gd name="connsiteY230" fmla="*/ 6528594 h 15061486"/>
              <a:gd name="connsiteX231" fmla="*/ 1952080 w 6286542"/>
              <a:gd name="connsiteY231" fmla="*/ 7158596 h 15061486"/>
              <a:gd name="connsiteX232" fmla="*/ 1322080 w 6286542"/>
              <a:gd name="connsiteY232" fmla="*/ 7158596 h 15061486"/>
              <a:gd name="connsiteX233" fmla="*/ 1007080 w 6286542"/>
              <a:gd name="connsiteY233" fmla="*/ 6528594 h 15061486"/>
              <a:gd name="connsiteX234" fmla="*/ 2324731 w 6286542"/>
              <a:gd name="connsiteY234" fmla="*/ 5268594 h 15061486"/>
              <a:gd name="connsiteX235" fmla="*/ 2954731 w 6286542"/>
              <a:gd name="connsiteY235" fmla="*/ 5268594 h 15061486"/>
              <a:gd name="connsiteX236" fmla="*/ 3269731 w 6286542"/>
              <a:gd name="connsiteY236" fmla="*/ 5898594 h 15061486"/>
              <a:gd name="connsiteX237" fmla="*/ 2954731 w 6286542"/>
              <a:gd name="connsiteY237" fmla="*/ 6528594 h 15061486"/>
              <a:gd name="connsiteX238" fmla="*/ 2324731 w 6286542"/>
              <a:gd name="connsiteY238" fmla="*/ 6528594 h 15061486"/>
              <a:gd name="connsiteX239" fmla="*/ 2009731 w 6286542"/>
              <a:gd name="connsiteY239" fmla="*/ 5898594 h 15061486"/>
              <a:gd name="connsiteX240" fmla="*/ 315000 w 6286542"/>
              <a:gd name="connsiteY240" fmla="*/ 5268594 h 15061486"/>
              <a:gd name="connsiteX241" fmla="*/ 945000 w 6286542"/>
              <a:gd name="connsiteY241" fmla="*/ 5268594 h 15061486"/>
              <a:gd name="connsiteX242" fmla="*/ 1260000 w 6286542"/>
              <a:gd name="connsiteY242" fmla="*/ 5898594 h 15061486"/>
              <a:gd name="connsiteX243" fmla="*/ 945000 w 6286542"/>
              <a:gd name="connsiteY243" fmla="*/ 6528594 h 15061486"/>
              <a:gd name="connsiteX244" fmla="*/ 315000 w 6286542"/>
              <a:gd name="connsiteY244" fmla="*/ 6528594 h 15061486"/>
              <a:gd name="connsiteX245" fmla="*/ 0 w 6286542"/>
              <a:gd name="connsiteY245" fmla="*/ 5898594 h 15061486"/>
              <a:gd name="connsiteX246" fmla="*/ 4334462 w 6286542"/>
              <a:gd name="connsiteY246" fmla="*/ 5268593 h 15061486"/>
              <a:gd name="connsiteX247" fmla="*/ 4964462 w 6286542"/>
              <a:gd name="connsiteY247" fmla="*/ 5268593 h 15061486"/>
              <a:gd name="connsiteX248" fmla="*/ 5279462 w 6286542"/>
              <a:gd name="connsiteY248" fmla="*/ 5898594 h 15061486"/>
              <a:gd name="connsiteX249" fmla="*/ 4964462 w 6286542"/>
              <a:gd name="connsiteY249" fmla="*/ 6528594 h 15061486"/>
              <a:gd name="connsiteX250" fmla="*/ 4334462 w 6286542"/>
              <a:gd name="connsiteY250" fmla="*/ 6528594 h 15061486"/>
              <a:gd name="connsiteX251" fmla="*/ 4019462 w 6286542"/>
              <a:gd name="connsiteY251" fmla="*/ 5898594 h 15061486"/>
              <a:gd name="connsiteX252" fmla="*/ 3331811 w 6286542"/>
              <a:gd name="connsiteY252" fmla="*/ 4581446 h 15061486"/>
              <a:gd name="connsiteX253" fmla="*/ 3961811 w 6286542"/>
              <a:gd name="connsiteY253" fmla="*/ 4581446 h 15061486"/>
              <a:gd name="connsiteX254" fmla="*/ 4276811 w 6286542"/>
              <a:gd name="connsiteY254" fmla="*/ 5211445 h 15061486"/>
              <a:gd name="connsiteX255" fmla="*/ 3961811 w 6286542"/>
              <a:gd name="connsiteY255" fmla="*/ 5841446 h 15061486"/>
              <a:gd name="connsiteX256" fmla="*/ 3331811 w 6286542"/>
              <a:gd name="connsiteY256" fmla="*/ 5841446 h 15061486"/>
              <a:gd name="connsiteX257" fmla="*/ 3016811 w 6286542"/>
              <a:gd name="connsiteY257" fmla="*/ 5211445 h 15061486"/>
              <a:gd name="connsiteX258" fmla="*/ 1322080 w 6286542"/>
              <a:gd name="connsiteY258" fmla="*/ 4581446 h 15061486"/>
              <a:gd name="connsiteX259" fmla="*/ 1952080 w 6286542"/>
              <a:gd name="connsiteY259" fmla="*/ 4581446 h 15061486"/>
              <a:gd name="connsiteX260" fmla="*/ 2267080 w 6286542"/>
              <a:gd name="connsiteY260" fmla="*/ 5211445 h 15061486"/>
              <a:gd name="connsiteX261" fmla="*/ 1952080 w 6286542"/>
              <a:gd name="connsiteY261" fmla="*/ 5841446 h 15061486"/>
              <a:gd name="connsiteX262" fmla="*/ 1322080 w 6286542"/>
              <a:gd name="connsiteY262" fmla="*/ 5841446 h 15061486"/>
              <a:gd name="connsiteX263" fmla="*/ 1007080 w 6286542"/>
              <a:gd name="connsiteY263" fmla="*/ 5211445 h 15061486"/>
              <a:gd name="connsiteX264" fmla="*/ 5341542 w 6286542"/>
              <a:gd name="connsiteY264" fmla="*/ 4581445 h 15061486"/>
              <a:gd name="connsiteX265" fmla="*/ 5971542 w 6286542"/>
              <a:gd name="connsiteY265" fmla="*/ 4581445 h 15061486"/>
              <a:gd name="connsiteX266" fmla="*/ 6286542 w 6286542"/>
              <a:gd name="connsiteY266" fmla="*/ 5211445 h 15061486"/>
              <a:gd name="connsiteX267" fmla="*/ 5971542 w 6286542"/>
              <a:gd name="connsiteY267" fmla="*/ 5841446 h 15061486"/>
              <a:gd name="connsiteX268" fmla="*/ 5341542 w 6286542"/>
              <a:gd name="connsiteY268" fmla="*/ 5841446 h 15061486"/>
              <a:gd name="connsiteX269" fmla="*/ 5026542 w 6286542"/>
              <a:gd name="connsiteY269" fmla="*/ 5211445 h 15061486"/>
              <a:gd name="connsiteX270" fmla="*/ 2324731 w 6286542"/>
              <a:gd name="connsiteY270" fmla="*/ 3951447 h 15061486"/>
              <a:gd name="connsiteX271" fmla="*/ 2954731 w 6286542"/>
              <a:gd name="connsiteY271" fmla="*/ 3951447 h 15061486"/>
              <a:gd name="connsiteX272" fmla="*/ 3269731 w 6286542"/>
              <a:gd name="connsiteY272" fmla="*/ 4581445 h 15061486"/>
              <a:gd name="connsiteX273" fmla="*/ 2954731 w 6286542"/>
              <a:gd name="connsiteY273" fmla="*/ 5211445 h 15061486"/>
              <a:gd name="connsiteX274" fmla="*/ 2324731 w 6286542"/>
              <a:gd name="connsiteY274" fmla="*/ 5211445 h 15061486"/>
              <a:gd name="connsiteX275" fmla="*/ 2009731 w 6286542"/>
              <a:gd name="connsiteY275" fmla="*/ 4581445 h 15061486"/>
              <a:gd name="connsiteX276" fmla="*/ 315000 w 6286542"/>
              <a:gd name="connsiteY276" fmla="*/ 3951447 h 15061486"/>
              <a:gd name="connsiteX277" fmla="*/ 945000 w 6286542"/>
              <a:gd name="connsiteY277" fmla="*/ 3951447 h 15061486"/>
              <a:gd name="connsiteX278" fmla="*/ 1260000 w 6286542"/>
              <a:gd name="connsiteY278" fmla="*/ 4581445 h 15061486"/>
              <a:gd name="connsiteX279" fmla="*/ 945000 w 6286542"/>
              <a:gd name="connsiteY279" fmla="*/ 5211445 h 15061486"/>
              <a:gd name="connsiteX280" fmla="*/ 315000 w 6286542"/>
              <a:gd name="connsiteY280" fmla="*/ 5211445 h 15061486"/>
              <a:gd name="connsiteX281" fmla="*/ 0 w 6286542"/>
              <a:gd name="connsiteY281" fmla="*/ 4581445 h 15061486"/>
              <a:gd name="connsiteX282" fmla="*/ 4334462 w 6286542"/>
              <a:gd name="connsiteY282" fmla="*/ 3951446 h 15061486"/>
              <a:gd name="connsiteX283" fmla="*/ 4964462 w 6286542"/>
              <a:gd name="connsiteY283" fmla="*/ 3951446 h 15061486"/>
              <a:gd name="connsiteX284" fmla="*/ 5279462 w 6286542"/>
              <a:gd name="connsiteY284" fmla="*/ 4581445 h 15061486"/>
              <a:gd name="connsiteX285" fmla="*/ 4964462 w 6286542"/>
              <a:gd name="connsiteY285" fmla="*/ 5211445 h 15061486"/>
              <a:gd name="connsiteX286" fmla="*/ 4334462 w 6286542"/>
              <a:gd name="connsiteY286" fmla="*/ 5211445 h 15061486"/>
              <a:gd name="connsiteX287" fmla="*/ 4019462 w 6286542"/>
              <a:gd name="connsiteY287" fmla="*/ 4581445 h 15061486"/>
              <a:gd name="connsiteX288" fmla="*/ 3331811 w 6286542"/>
              <a:gd name="connsiteY288" fmla="*/ 3264298 h 15061486"/>
              <a:gd name="connsiteX289" fmla="*/ 3961811 w 6286542"/>
              <a:gd name="connsiteY289" fmla="*/ 3264298 h 15061486"/>
              <a:gd name="connsiteX290" fmla="*/ 4276811 w 6286542"/>
              <a:gd name="connsiteY290" fmla="*/ 3894298 h 15061486"/>
              <a:gd name="connsiteX291" fmla="*/ 3961811 w 6286542"/>
              <a:gd name="connsiteY291" fmla="*/ 4524297 h 15061486"/>
              <a:gd name="connsiteX292" fmla="*/ 3331811 w 6286542"/>
              <a:gd name="connsiteY292" fmla="*/ 4524297 h 15061486"/>
              <a:gd name="connsiteX293" fmla="*/ 3016811 w 6286542"/>
              <a:gd name="connsiteY293" fmla="*/ 3894298 h 15061486"/>
              <a:gd name="connsiteX294" fmla="*/ 1322080 w 6286542"/>
              <a:gd name="connsiteY294" fmla="*/ 3264298 h 15061486"/>
              <a:gd name="connsiteX295" fmla="*/ 1952080 w 6286542"/>
              <a:gd name="connsiteY295" fmla="*/ 3264298 h 15061486"/>
              <a:gd name="connsiteX296" fmla="*/ 2267080 w 6286542"/>
              <a:gd name="connsiteY296" fmla="*/ 3894298 h 15061486"/>
              <a:gd name="connsiteX297" fmla="*/ 1952080 w 6286542"/>
              <a:gd name="connsiteY297" fmla="*/ 4524297 h 15061486"/>
              <a:gd name="connsiteX298" fmla="*/ 1322080 w 6286542"/>
              <a:gd name="connsiteY298" fmla="*/ 4524297 h 15061486"/>
              <a:gd name="connsiteX299" fmla="*/ 1007080 w 6286542"/>
              <a:gd name="connsiteY299" fmla="*/ 3894298 h 15061486"/>
              <a:gd name="connsiteX300" fmla="*/ 5341542 w 6286542"/>
              <a:gd name="connsiteY300" fmla="*/ 3264297 h 15061486"/>
              <a:gd name="connsiteX301" fmla="*/ 5971542 w 6286542"/>
              <a:gd name="connsiteY301" fmla="*/ 3264297 h 15061486"/>
              <a:gd name="connsiteX302" fmla="*/ 6286542 w 6286542"/>
              <a:gd name="connsiteY302" fmla="*/ 3894298 h 15061486"/>
              <a:gd name="connsiteX303" fmla="*/ 5971542 w 6286542"/>
              <a:gd name="connsiteY303" fmla="*/ 4524297 h 15061486"/>
              <a:gd name="connsiteX304" fmla="*/ 5341542 w 6286542"/>
              <a:gd name="connsiteY304" fmla="*/ 4524297 h 15061486"/>
              <a:gd name="connsiteX305" fmla="*/ 5026542 w 6286542"/>
              <a:gd name="connsiteY305" fmla="*/ 3894298 h 15061486"/>
              <a:gd name="connsiteX306" fmla="*/ 2324731 w 6286542"/>
              <a:gd name="connsiteY306" fmla="*/ 2634296 h 15061486"/>
              <a:gd name="connsiteX307" fmla="*/ 2954731 w 6286542"/>
              <a:gd name="connsiteY307" fmla="*/ 2634296 h 15061486"/>
              <a:gd name="connsiteX308" fmla="*/ 3269731 w 6286542"/>
              <a:gd name="connsiteY308" fmla="*/ 3264298 h 15061486"/>
              <a:gd name="connsiteX309" fmla="*/ 2954731 w 6286542"/>
              <a:gd name="connsiteY309" fmla="*/ 3894298 h 15061486"/>
              <a:gd name="connsiteX310" fmla="*/ 2324731 w 6286542"/>
              <a:gd name="connsiteY310" fmla="*/ 3894298 h 15061486"/>
              <a:gd name="connsiteX311" fmla="*/ 2009731 w 6286542"/>
              <a:gd name="connsiteY311" fmla="*/ 3264298 h 15061486"/>
              <a:gd name="connsiteX312" fmla="*/ 315000 w 6286542"/>
              <a:gd name="connsiteY312" fmla="*/ 2634296 h 15061486"/>
              <a:gd name="connsiteX313" fmla="*/ 945000 w 6286542"/>
              <a:gd name="connsiteY313" fmla="*/ 2634296 h 15061486"/>
              <a:gd name="connsiteX314" fmla="*/ 1260000 w 6286542"/>
              <a:gd name="connsiteY314" fmla="*/ 3264298 h 15061486"/>
              <a:gd name="connsiteX315" fmla="*/ 945000 w 6286542"/>
              <a:gd name="connsiteY315" fmla="*/ 3894298 h 15061486"/>
              <a:gd name="connsiteX316" fmla="*/ 315000 w 6286542"/>
              <a:gd name="connsiteY316" fmla="*/ 3894298 h 15061486"/>
              <a:gd name="connsiteX317" fmla="*/ 0 w 6286542"/>
              <a:gd name="connsiteY317" fmla="*/ 3264298 h 15061486"/>
              <a:gd name="connsiteX318" fmla="*/ 4334462 w 6286542"/>
              <a:gd name="connsiteY318" fmla="*/ 2634295 h 15061486"/>
              <a:gd name="connsiteX319" fmla="*/ 4964462 w 6286542"/>
              <a:gd name="connsiteY319" fmla="*/ 2634295 h 15061486"/>
              <a:gd name="connsiteX320" fmla="*/ 5279462 w 6286542"/>
              <a:gd name="connsiteY320" fmla="*/ 3264298 h 15061486"/>
              <a:gd name="connsiteX321" fmla="*/ 4964462 w 6286542"/>
              <a:gd name="connsiteY321" fmla="*/ 3894298 h 15061486"/>
              <a:gd name="connsiteX322" fmla="*/ 4334462 w 6286542"/>
              <a:gd name="connsiteY322" fmla="*/ 3894298 h 15061486"/>
              <a:gd name="connsiteX323" fmla="*/ 4019462 w 6286542"/>
              <a:gd name="connsiteY323" fmla="*/ 3264298 h 15061486"/>
              <a:gd name="connsiteX324" fmla="*/ 3331811 w 6286542"/>
              <a:gd name="connsiteY324" fmla="*/ 1947148 h 15061486"/>
              <a:gd name="connsiteX325" fmla="*/ 3961811 w 6286542"/>
              <a:gd name="connsiteY325" fmla="*/ 1947148 h 15061486"/>
              <a:gd name="connsiteX326" fmla="*/ 4276811 w 6286542"/>
              <a:gd name="connsiteY326" fmla="*/ 2577147 h 15061486"/>
              <a:gd name="connsiteX327" fmla="*/ 3961811 w 6286542"/>
              <a:gd name="connsiteY327" fmla="*/ 3207149 h 15061486"/>
              <a:gd name="connsiteX328" fmla="*/ 3331811 w 6286542"/>
              <a:gd name="connsiteY328" fmla="*/ 3207149 h 15061486"/>
              <a:gd name="connsiteX329" fmla="*/ 3016811 w 6286542"/>
              <a:gd name="connsiteY329" fmla="*/ 2577147 h 15061486"/>
              <a:gd name="connsiteX330" fmla="*/ 1322080 w 6286542"/>
              <a:gd name="connsiteY330" fmla="*/ 1947148 h 15061486"/>
              <a:gd name="connsiteX331" fmla="*/ 1952080 w 6286542"/>
              <a:gd name="connsiteY331" fmla="*/ 1947148 h 15061486"/>
              <a:gd name="connsiteX332" fmla="*/ 2267080 w 6286542"/>
              <a:gd name="connsiteY332" fmla="*/ 2577147 h 15061486"/>
              <a:gd name="connsiteX333" fmla="*/ 1952080 w 6286542"/>
              <a:gd name="connsiteY333" fmla="*/ 3207149 h 15061486"/>
              <a:gd name="connsiteX334" fmla="*/ 1322080 w 6286542"/>
              <a:gd name="connsiteY334" fmla="*/ 3207149 h 15061486"/>
              <a:gd name="connsiteX335" fmla="*/ 1007080 w 6286542"/>
              <a:gd name="connsiteY335" fmla="*/ 2577147 h 15061486"/>
              <a:gd name="connsiteX336" fmla="*/ 5341542 w 6286542"/>
              <a:gd name="connsiteY336" fmla="*/ 1947147 h 15061486"/>
              <a:gd name="connsiteX337" fmla="*/ 5971542 w 6286542"/>
              <a:gd name="connsiteY337" fmla="*/ 1947147 h 15061486"/>
              <a:gd name="connsiteX338" fmla="*/ 6286542 w 6286542"/>
              <a:gd name="connsiteY338" fmla="*/ 2577147 h 15061486"/>
              <a:gd name="connsiteX339" fmla="*/ 5971542 w 6286542"/>
              <a:gd name="connsiteY339" fmla="*/ 3207149 h 15061486"/>
              <a:gd name="connsiteX340" fmla="*/ 5341542 w 6286542"/>
              <a:gd name="connsiteY340" fmla="*/ 3207149 h 15061486"/>
              <a:gd name="connsiteX341" fmla="*/ 5026542 w 6286542"/>
              <a:gd name="connsiteY341" fmla="*/ 2577147 h 15061486"/>
              <a:gd name="connsiteX342" fmla="*/ 2324731 w 6286542"/>
              <a:gd name="connsiteY342" fmla="*/ 1317148 h 15061486"/>
              <a:gd name="connsiteX343" fmla="*/ 2954731 w 6286542"/>
              <a:gd name="connsiteY343" fmla="*/ 1317148 h 15061486"/>
              <a:gd name="connsiteX344" fmla="*/ 3269731 w 6286542"/>
              <a:gd name="connsiteY344" fmla="*/ 1947148 h 15061486"/>
              <a:gd name="connsiteX345" fmla="*/ 2954731 w 6286542"/>
              <a:gd name="connsiteY345" fmla="*/ 2577147 h 15061486"/>
              <a:gd name="connsiteX346" fmla="*/ 2324731 w 6286542"/>
              <a:gd name="connsiteY346" fmla="*/ 2577147 h 15061486"/>
              <a:gd name="connsiteX347" fmla="*/ 2009731 w 6286542"/>
              <a:gd name="connsiteY347" fmla="*/ 1947148 h 15061486"/>
              <a:gd name="connsiteX348" fmla="*/ 315000 w 6286542"/>
              <a:gd name="connsiteY348" fmla="*/ 1317148 h 15061486"/>
              <a:gd name="connsiteX349" fmla="*/ 945000 w 6286542"/>
              <a:gd name="connsiteY349" fmla="*/ 1317148 h 15061486"/>
              <a:gd name="connsiteX350" fmla="*/ 1260000 w 6286542"/>
              <a:gd name="connsiteY350" fmla="*/ 1947147 h 15061486"/>
              <a:gd name="connsiteX351" fmla="*/ 945000 w 6286542"/>
              <a:gd name="connsiteY351" fmla="*/ 2577147 h 15061486"/>
              <a:gd name="connsiteX352" fmla="*/ 315000 w 6286542"/>
              <a:gd name="connsiteY352" fmla="*/ 2577147 h 15061486"/>
              <a:gd name="connsiteX353" fmla="*/ 0 w 6286542"/>
              <a:gd name="connsiteY353" fmla="*/ 1947147 h 15061486"/>
              <a:gd name="connsiteX354" fmla="*/ 4334462 w 6286542"/>
              <a:gd name="connsiteY354" fmla="*/ 1317148 h 15061486"/>
              <a:gd name="connsiteX355" fmla="*/ 4964462 w 6286542"/>
              <a:gd name="connsiteY355" fmla="*/ 1317148 h 15061486"/>
              <a:gd name="connsiteX356" fmla="*/ 5279462 w 6286542"/>
              <a:gd name="connsiteY356" fmla="*/ 1947147 h 15061486"/>
              <a:gd name="connsiteX357" fmla="*/ 4964462 w 6286542"/>
              <a:gd name="connsiteY357" fmla="*/ 2577147 h 15061486"/>
              <a:gd name="connsiteX358" fmla="*/ 4334462 w 6286542"/>
              <a:gd name="connsiteY358" fmla="*/ 2577147 h 15061486"/>
              <a:gd name="connsiteX359" fmla="*/ 4019462 w 6286542"/>
              <a:gd name="connsiteY359" fmla="*/ 1947147 h 15061486"/>
              <a:gd name="connsiteX360" fmla="*/ 3331811 w 6286542"/>
              <a:gd name="connsiteY360" fmla="*/ 630001 h 15061486"/>
              <a:gd name="connsiteX361" fmla="*/ 3961811 w 6286542"/>
              <a:gd name="connsiteY361" fmla="*/ 630001 h 15061486"/>
              <a:gd name="connsiteX362" fmla="*/ 4276811 w 6286542"/>
              <a:gd name="connsiteY362" fmla="*/ 1260000 h 15061486"/>
              <a:gd name="connsiteX363" fmla="*/ 3961811 w 6286542"/>
              <a:gd name="connsiteY363" fmla="*/ 1889999 h 15061486"/>
              <a:gd name="connsiteX364" fmla="*/ 3331811 w 6286542"/>
              <a:gd name="connsiteY364" fmla="*/ 1889999 h 15061486"/>
              <a:gd name="connsiteX365" fmla="*/ 3016811 w 6286542"/>
              <a:gd name="connsiteY365" fmla="*/ 1260000 h 15061486"/>
              <a:gd name="connsiteX366" fmla="*/ 1322080 w 6286542"/>
              <a:gd name="connsiteY366" fmla="*/ 630000 h 15061486"/>
              <a:gd name="connsiteX367" fmla="*/ 1952080 w 6286542"/>
              <a:gd name="connsiteY367" fmla="*/ 630000 h 15061486"/>
              <a:gd name="connsiteX368" fmla="*/ 2267080 w 6286542"/>
              <a:gd name="connsiteY368" fmla="*/ 1260000 h 15061486"/>
              <a:gd name="connsiteX369" fmla="*/ 1952080 w 6286542"/>
              <a:gd name="connsiteY369" fmla="*/ 1889999 h 15061486"/>
              <a:gd name="connsiteX370" fmla="*/ 1322080 w 6286542"/>
              <a:gd name="connsiteY370" fmla="*/ 1889999 h 15061486"/>
              <a:gd name="connsiteX371" fmla="*/ 1007080 w 6286542"/>
              <a:gd name="connsiteY371" fmla="*/ 1260000 h 15061486"/>
              <a:gd name="connsiteX372" fmla="*/ 5341542 w 6286542"/>
              <a:gd name="connsiteY372" fmla="*/ 629999 h 15061486"/>
              <a:gd name="connsiteX373" fmla="*/ 5971542 w 6286542"/>
              <a:gd name="connsiteY373" fmla="*/ 629999 h 15061486"/>
              <a:gd name="connsiteX374" fmla="*/ 6286542 w 6286542"/>
              <a:gd name="connsiteY374" fmla="*/ 1259999 h 15061486"/>
              <a:gd name="connsiteX375" fmla="*/ 5971542 w 6286542"/>
              <a:gd name="connsiteY375" fmla="*/ 1889998 h 15061486"/>
              <a:gd name="connsiteX376" fmla="*/ 5341542 w 6286542"/>
              <a:gd name="connsiteY376" fmla="*/ 1889998 h 15061486"/>
              <a:gd name="connsiteX377" fmla="*/ 5026542 w 6286542"/>
              <a:gd name="connsiteY377" fmla="*/ 1259999 h 15061486"/>
              <a:gd name="connsiteX378" fmla="*/ 2324731 w 6286542"/>
              <a:gd name="connsiteY378" fmla="*/ 1 h 15061486"/>
              <a:gd name="connsiteX379" fmla="*/ 2954731 w 6286542"/>
              <a:gd name="connsiteY379" fmla="*/ 1 h 15061486"/>
              <a:gd name="connsiteX380" fmla="*/ 3269731 w 6286542"/>
              <a:gd name="connsiteY380" fmla="*/ 630000 h 15061486"/>
              <a:gd name="connsiteX381" fmla="*/ 2954731 w 6286542"/>
              <a:gd name="connsiteY381" fmla="*/ 1259999 h 15061486"/>
              <a:gd name="connsiteX382" fmla="*/ 2324731 w 6286542"/>
              <a:gd name="connsiteY382" fmla="*/ 1259999 h 15061486"/>
              <a:gd name="connsiteX383" fmla="*/ 2009731 w 6286542"/>
              <a:gd name="connsiteY383" fmla="*/ 630000 h 15061486"/>
              <a:gd name="connsiteX384" fmla="*/ 315000 w 6286542"/>
              <a:gd name="connsiteY384" fmla="*/ 1 h 15061486"/>
              <a:gd name="connsiteX385" fmla="*/ 945000 w 6286542"/>
              <a:gd name="connsiteY385" fmla="*/ 1 h 15061486"/>
              <a:gd name="connsiteX386" fmla="*/ 1260000 w 6286542"/>
              <a:gd name="connsiteY386" fmla="*/ 630000 h 15061486"/>
              <a:gd name="connsiteX387" fmla="*/ 945000 w 6286542"/>
              <a:gd name="connsiteY387" fmla="*/ 1259999 h 15061486"/>
              <a:gd name="connsiteX388" fmla="*/ 315000 w 6286542"/>
              <a:gd name="connsiteY388" fmla="*/ 1259999 h 15061486"/>
              <a:gd name="connsiteX389" fmla="*/ 0 w 6286542"/>
              <a:gd name="connsiteY389" fmla="*/ 630000 h 15061486"/>
              <a:gd name="connsiteX390" fmla="*/ 4334462 w 6286542"/>
              <a:gd name="connsiteY390" fmla="*/ 0 h 15061486"/>
              <a:gd name="connsiteX391" fmla="*/ 4964462 w 6286542"/>
              <a:gd name="connsiteY391" fmla="*/ 0 h 15061486"/>
              <a:gd name="connsiteX392" fmla="*/ 5279462 w 6286542"/>
              <a:gd name="connsiteY392" fmla="*/ 630000 h 15061486"/>
              <a:gd name="connsiteX393" fmla="*/ 4964462 w 6286542"/>
              <a:gd name="connsiteY393" fmla="*/ 1259999 h 15061486"/>
              <a:gd name="connsiteX394" fmla="*/ 4334462 w 6286542"/>
              <a:gd name="connsiteY394" fmla="*/ 1259999 h 15061486"/>
              <a:gd name="connsiteX395" fmla="*/ 4019462 w 6286542"/>
              <a:gd name="connsiteY395" fmla="*/ 630000 h 1506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6286542" h="15061486">
                <a:moveTo>
                  <a:pt x="5341542" y="13801486"/>
                </a:moveTo>
                <a:lnTo>
                  <a:pt x="5971542" y="13801486"/>
                </a:lnTo>
                <a:lnTo>
                  <a:pt x="6286542" y="14431486"/>
                </a:lnTo>
                <a:lnTo>
                  <a:pt x="5971542" y="15061486"/>
                </a:lnTo>
                <a:lnTo>
                  <a:pt x="5341542" y="15061486"/>
                </a:lnTo>
                <a:lnTo>
                  <a:pt x="5026542" y="14431486"/>
                </a:lnTo>
                <a:close/>
                <a:moveTo>
                  <a:pt x="3331811" y="13801486"/>
                </a:moveTo>
                <a:lnTo>
                  <a:pt x="3961811" y="13801486"/>
                </a:lnTo>
                <a:lnTo>
                  <a:pt x="4276811" y="14431486"/>
                </a:lnTo>
                <a:lnTo>
                  <a:pt x="3961811" y="15061486"/>
                </a:lnTo>
                <a:lnTo>
                  <a:pt x="3331811" y="15061486"/>
                </a:lnTo>
                <a:lnTo>
                  <a:pt x="3016811" y="14431486"/>
                </a:lnTo>
                <a:close/>
                <a:moveTo>
                  <a:pt x="1322080" y="13801486"/>
                </a:moveTo>
                <a:lnTo>
                  <a:pt x="1952080" y="13801486"/>
                </a:lnTo>
                <a:lnTo>
                  <a:pt x="2267080" y="14431486"/>
                </a:lnTo>
                <a:lnTo>
                  <a:pt x="1952080" y="15061486"/>
                </a:lnTo>
                <a:lnTo>
                  <a:pt x="1322080" y="15061486"/>
                </a:lnTo>
                <a:lnTo>
                  <a:pt x="1007080" y="14431486"/>
                </a:lnTo>
                <a:close/>
                <a:moveTo>
                  <a:pt x="4334462" y="13171486"/>
                </a:moveTo>
                <a:lnTo>
                  <a:pt x="4964462" y="13171486"/>
                </a:lnTo>
                <a:lnTo>
                  <a:pt x="5279462" y="13801486"/>
                </a:lnTo>
                <a:lnTo>
                  <a:pt x="4964462" y="14431486"/>
                </a:lnTo>
                <a:lnTo>
                  <a:pt x="4334462" y="14431486"/>
                </a:lnTo>
                <a:lnTo>
                  <a:pt x="4019462" y="13801486"/>
                </a:lnTo>
                <a:close/>
                <a:moveTo>
                  <a:pt x="2324731" y="13171486"/>
                </a:moveTo>
                <a:lnTo>
                  <a:pt x="2954731" y="13171486"/>
                </a:lnTo>
                <a:lnTo>
                  <a:pt x="3269731" y="13801486"/>
                </a:lnTo>
                <a:lnTo>
                  <a:pt x="2954731" y="14431486"/>
                </a:lnTo>
                <a:lnTo>
                  <a:pt x="2324731" y="14431486"/>
                </a:lnTo>
                <a:lnTo>
                  <a:pt x="2009731" y="13801486"/>
                </a:lnTo>
                <a:close/>
                <a:moveTo>
                  <a:pt x="315000" y="13171486"/>
                </a:moveTo>
                <a:lnTo>
                  <a:pt x="945000" y="13171486"/>
                </a:lnTo>
                <a:lnTo>
                  <a:pt x="1260000" y="13801486"/>
                </a:lnTo>
                <a:lnTo>
                  <a:pt x="945000" y="14431486"/>
                </a:lnTo>
                <a:lnTo>
                  <a:pt x="315000" y="14431486"/>
                </a:lnTo>
                <a:lnTo>
                  <a:pt x="0" y="13801486"/>
                </a:lnTo>
                <a:close/>
                <a:moveTo>
                  <a:pt x="5341542" y="12484336"/>
                </a:moveTo>
                <a:lnTo>
                  <a:pt x="5971542" y="12484336"/>
                </a:lnTo>
                <a:lnTo>
                  <a:pt x="6286542" y="13114336"/>
                </a:lnTo>
                <a:lnTo>
                  <a:pt x="5971542" y="13744336"/>
                </a:lnTo>
                <a:lnTo>
                  <a:pt x="5341542" y="13744336"/>
                </a:lnTo>
                <a:lnTo>
                  <a:pt x="5026542" y="13114336"/>
                </a:lnTo>
                <a:close/>
                <a:moveTo>
                  <a:pt x="3331811" y="12484336"/>
                </a:moveTo>
                <a:lnTo>
                  <a:pt x="3961811" y="12484336"/>
                </a:lnTo>
                <a:lnTo>
                  <a:pt x="4276811" y="13114336"/>
                </a:lnTo>
                <a:lnTo>
                  <a:pt x="3961811" y="13744336"/>
                </a:lnTo>
                <a:lnTo>
                  <a:pt x="3331811" y="13744336"/>
                </a:lnTo>
                <a:lnTo>
                  <a:pt x="3016811" y="13114336"/>
                </a:lnTo>
                <a:close/>
                <a:moveTo>
                  <a:pt x="1322080" y="12484336"/>
                </a:moveTo>
                <a:lnTo>
                  <a:pt x="1952080" y="12484336"/>
                </a:lnTo>
                <a:lnTo>
                  <a:pt x="2267080" y="13114336"/>
                </a:lnTo>
                <a:lnTo>
                  <a:pt x="1952080" y="13744336"/>
                </a:lnTo>
                <a:lnTo>
                  <a:pt x="1322080" y="13744336"/>
                </a:lnTo>
                <a:lnTo>
                  <a:pt x="1007080" y="13114336"/>
                </a:lnTo>
                <a:close/>
                <a:moveTo>
                  <a:pt x="4334462" y="11854336"/>
                </a:moveTo>
                <a:lnTo>
                  <a:pt x="4964462" y="11854336"/>
                </a:lnTo>
                <a:lnTo>
                  <a:pt x="5279462" y="12484336"/>
                </a:lnTo>
                <a:lnTo>
                  <a:pt x="4964462" y="13114336"/>
                </a:lnTo>
                <a:lnTo>
                  <a:pt x="4334462" y="13114336"/>
                </a:lnTo>
                <a:lnTo>
                  <a:pt x="4019462" y="12484336"/>
                </a:lnTo>
                <a:close/>
                <a:moveTo>
                  <a:pt x="2324731" y="11854336"/>
                </a:moveTo>
                <a:lnTo>
                  <a:pt x="2954731" y="11854336"/>
                </a:lnTo>
                <a:lnTo>
                  <a:pt x="3269731" y="12484336"/>
                </a:lnTo>
                <a:lnTo>
                  <a:pt x="2954731" y="13114336"/>
                </a:lnTo>
                <a:lnTo>
                  <a:pt x="2324731" y="13114336"/>
                </a:lnTo>
                <a:lnTo>
                  <a:pt x="2009731" y="12484336"/>
                </a:lnTo>
                <a:close/>
                <a:moveTo>
                  <a:pt x="315000" y="11854336"/>
                </a:moveTo>
                <a:lnTo>
                  <a:pt x="945000" y="11854336"/>
                </a:lnTo>
                <a:lnTo>
                  <a:pt x="1260000" y="12484336"/>
                </a:lnTo>
                <a:lnTo>
                  <a:pt x="945000" y="13114336"/>
                </a:lnTo>
                <a:lnTo>
                  <a:pt x="315000" y="13114336"/>
                </a:lnTo>
                <a:lnTo>
                  <a:pt x="0" y="12484336"/>
                </a:lnTo>
                <a:close/>
                <a:moveTo>
                  <a:pt x="5341542" y="11167186"/>
                </a:moveTo>
                <a:lnTo>
                  <a:pt x="5971542" y="11167186"/>
                </a:lnTo>
                <a:lnTo>
                  <a:pt x="6286542" y="11797186"/>
                </a:lnTo>
                <a:lnTo>
                  <a:pt x="5971542" y="12427186"/>
                </a:lnTo>
                <a:lnTo>
                  <a:pt x="5341542" y="12427186"/>
                </a:lnTo>
                <a:lnTo>
                  <a:pt x="5026542" y="11797186"/>
                </a:lnTo>
                <a:close/>
                <a:moveTo>
                  <a:pt x="3331811" y="11167186"/>
                </a:moveTo>
                <a:lnTo>
                  <a:pt x="3961811" y="11167186"/>
                </a:lnTo>
                <a:lnTo>
                  <a:pt x="4276811" y="11797186"/>
                </a:lnTo>
                <a:lnTo>
                  <a:pt x="3961811" y="12427186"/>
                </a:lnTo>
                <a:lnTo>
                  <a:pt x="3331811" y="12427186"/>
                </a:lnTo>
                <a:lnTo>
                  <a:pt x="3016811" y="11797186"/>
                </a:lnTo>
                <a:close/>
                <a:moveTo>
                  <a:pt x="1322080" y="11167186"/>
                </a:moveTo>
                <a:lnTo>
                  <a:pt x="1952080" y="11167186"/>
                </a:lnTo>
                <a:lnTo>
                  <a:pt x="2267080" y="11797186"/>
                </a:lnTo>
                <a:lnTo>
                  <a:pt x="1952080" y="12427186"/>
                </a:lnTo>
                <a:lnTo>
                  <a:pt x="1322080" y="12427186"/>
                </a:lnTo>
                <a:lnTo>
                  <a:pt x="1007080" y="11797186"/>
                </a:lnTo>
                <a:close/>
                <a:moveTo>
                  <a:pt x="4334462" y="10537186"/>
                </a:moveTo>
                <a:lnTo>
                  <a:pt x="4964462" y="10537186"/>
                </a:lnTo>
                <a:lnTo>
                  <a:pt x="5279462" y="11167186"/>
                </a:lnTo>
                <a:lnTo>
                  <a:pt x="4964462" y="11797186"/>
                </a:lnTo>
                <a:lnTo>
                  <a:pt x="4334462" y="11797186"/>
                </a:lnTo>
                <a:lnTo>
                  <a:pt x="4019462" y="11167186"/>
                </a:lnTo>
                <a:close/>
                <a:moveTo>
                  <a:pt x="2324731" y="10537186"/>
                </a:moveTo>
                <a:lnTo>
                  <a:pt x="2954731" y="10537186"/>
                </a:lnTo>
                <a:lnTo>
                  <a:pt x="3269731" y="11167186"/>
                </a:lnTo>
                <a:lnTo>
                  <a:pt x="2954731" y="11797186"/>
                </a:lnTo>
                <a:lnTo>
                  <a:pt x="2324731" y="11797186"/>
                </a:lnTo>
                <a:lnTo>
                  <a:pt x="2009731" y="11167186"/>
                </a:lnTo>
                <a:close/>
                <a:moveTo>
                  <a:pt x="315000" y="10537186"/>
                </a:moveTo>
                <a:lnTo>
                  <a:pt x="945000" y="10537186"/>
                </a:lnTo>
                <a:lnTo>
                  <a:pt x="1260000" y="11167186"/>
                </a:lnTo>
                <a:lnTo>
                  <a:pt x="945000" y="11797186"/>
                </a:lnTo>
                <a:lnTo>
                  <a:pt x="315000" y="11797186"/>
                </a:lnTo>
                <a:lnTo>
                  <a:pt x="0" y="11167186"/>
                </a:lnTo>
                <a:close/>
                <a:moveTo>
                  <a:pt x="5341542" y="9850036"/>
                </a:moveTo>
                <a:lnTo>
                  <a:pt x="5971542" y="9850036"/>
                </a:lnTo>
                <a:lnTo>
                  <a:pt x="6286542" y="10480036"/>
                </a:lnTo>
                <a:lnTo>
                  <a:pt x="5971542" y="11110036"/>
                </a:lnTo>
                <a:lnTo>
                  <a:pt x="5341542" y="11110036"/>
                </a:lnTo>
                <a:lnTo>
                  <a:pt x="5026542" y="10480036"/>
                </a:lnTo>
                <a:close/>
                <a:moveTo>
                  <a:pt x="3331811" y="9850036"/>
                </a:moveTo>
                <a:lnTo>
                  <a:pt x="3961811" y="9850036"/>
                </a:lnTo>
                <a:lnTo>
                  <a:pt x="4276811" y="10480036"/>
                </a:lnTo>
                <a:lnTo>
                  <a:pt x="3961811" y="11110036"/>
                </a:lnTo>
                <a:lnTo>
                  <a:pt x="3331811" y="11110036"/>
                </a:lnTo>
                <a:lnTo>
                  <a:pt x="3016811" y="10480036"/>
                </a:lnTo>
                <a:close/>
                <a:moveTo>
                  <a:pt x="1322080" y="9850036"/>
                </a:moveTo>
                <a:lnTo>
                  <a:pt x="1952080" y="9850036"/>
                </a:lnTo>
                <a:lnTo>
                  <a:pt x="2267080" y="10480036"/>
                </a:lnTo>
                <a:lnTo>
                  <a:pt x="1952080" y="11110036"/>
                </a:lnTo>
                <a:lnTo>
                  <a:pt x="1322080" y="11110036"/>
                </a:lnTo>
                <a:lnTo>
                  <a:pt x="1007080" y="10480036"/>
                </a:lnTo>
                <a:close/>
                <a:moveTo>
                  <a:pt x="4334462" y="9220036"/>
                </a:moveTo>
                <a:lnTo>
                  <a:pt x="4964462" y="9220036"/>
                </a:lnTo>
                <a:lnTo>
                  <a:pt x="5279462" y="9850036"/>
                </a:lnTo>
                <a:lnTo>
                  <a:pt x="4964462" y="10480036"/>
                </a:lnTo>
                <a:lnTo>
                  <a:pt x="4334462" y="10480036"/>
                </a:lnTo>
                <a:lnTo>
                  <a:pt x="4019462" y="9850036"/>
                </a:lnTo>
                <a:close/>
                <a:moveTo>
                  <a:pt x="2324731" y="9220036"/>
                </a:moveTo>
                <a:lnTo>
                  <a:pt x="2954731" y="9220036"/>
                </a:lnTo>
                <a:lnTo>
                  <a:pt x="3269731" y="9850036"/>
                </a:lnTo>
                <a:lnTo>
                  <a:pt x="2954731" y="10480036"/>
                </a:lnTo>
                <a:lnTo>
                  <a:pt x="2324731" y="10480036"/>
                </a:lnTo>
                <a:lnTo>
                  <a:pt x="2009731" y="9850036"/>
                </a:lnTo>
                <a:close/>
                <a:moveTo>
                  <a:pt x="315000" y="9220036"/>
                </a:moveTo>
                <a:lnTo>
                  <a:pt x="945000" y="9220036"/>
                </a:lnTo>
                <a:lnTo>
                  <a:pt x="1260000" y="9850036"/>
                </a:lnTo>
                <a:lnTo>
                  <a:pt x="945000" y="10480036"/>
                </a:lnTo>
                <a:lnTo>
                  <a:pt x="315000" y="10480036"/>
                </a:lnTo>
                <a:lnTo>
                  <a:pt x="0" y="9850036"/>
                </a:lnTo>
                <a:close/>
                <a:moveTo>
                  <a:pt x="5341542" y="8532886"/>
                </a:moveTo>
                <a:lnTo>
                  <a:pt x="5971542" y="8532886"/>
                </a:lnTo>
                <a:lnTo>
                  <a:pt x="6286542" y="9162886"/>
                </a:lnTo>
                <a:lnTo>
                  <a:pt x="5971542" y="9792886"/>
                </a:lnTo>
                <a:lnTo>
                  <a:pt x="5341542" y="9792886"/>
                </a:lnTo>
                <a:lnTo>
                  <a:pt x="5026542" y="9162886"/>
                </a:lnTo>
                <a:close/>
                <a:moveTo>
                  <a:pt x="3331811" y="8532886"/>
                </a:moveTo>
                <a:lnTo>
                  <a:pt x="3961811" y="8532886"/>
                </a:lnTo>
                <a:lnTo>
                  <a:pt x="4276811" y="9162886"/>
                </a:lnTo>
                <a:lnTo>
                  <a:pt x="3961811" y="9792886"/>
                </a:lnTo>
                <a:lnTo>
                  <a:pt x="3331811" y="9792886"/>
                </a:lnTo>
                <a:lnTo>
                  <a:pt x="3016811" y="9162886"/>
                </a:lnTo>
                <a:close/>
                <a:moveTo>
                  <a:pt x="1322080" y="8532886"/>
                </a:moveTo>
                <a:lnTo>
                  <a:pt x="1952080" y="8532886"/>
                </a:lnTo>
                <a:lnTo>
                  <a:pt x="2267080" y="9162886"/>
                </a:lnTo>
                <a:lnTo>
                  <a:pt x="1952080" y="9792886"/>
                </a:lnTo>
                <a:lnTo>
                  <a:pt x="1322080" y="9792886"/>
                </a:lnTo>
                <a:lnTo>
                  <a:pt x="1007080" y="9162886"/>
                </a:lnTo>
                <a:close/>
                <a:moveTo>
                  <a:pt x="4334462" y="7902886"/>
                </a:moveTo>
                <a:lnTo>
                  <a:pt x="4964462" y="7902886"/>
                </a:lnTo>
                <a:lnTo>
                  <a:pt x="5279462" y="8532886"/>
                </a:lnTo>
                <a:lnTo>
                  <a:pt x="4964462" y="9162886"/>
                </a:lnTo>
                <a:lnTo>
                  <a:pt x="4334462" y="9162886"/>
                </a:lnTo>
                <a:lnTo>
                  <a:pt x="4019462" y="8532886"/>
                </a:lnTo>
                <a:close/>
                <a:moveTo>
                  <a:pt x="2324731" y="7902886"/>
                </a:moveTo>
                <a:lnTo>
                  <a:pt x="2954731" y="7902886"/>
                </a:lnTo>
                <a:lnTo>
                  <a:pt x="3269731" y="8532886"/>
                </a:lnTo>
                <a:lnTo>
                  <a:pt x="2954731" y="9162886"/>
                </a:lnTo>
                <a:lnTo>
                  <a:pt x="2324731" y="9162886"/>
                </a:lnTo>
                <a:lnTo>
                  <a:pt x="2009731" y="8532886"/>
                </a:lnTo>
                <a:close/>
                <a:moveTo>
                  <a:pt x="315000" y="7902886"/>
                </a:moveTo>
                <a:lnTo>
                  <a:pt x="945000" y="7902886"/>
                </a:lnTo>
                <a:lnTo>
                  <a:pt x="1260000" y="8532886"/>
                </a:lnTo>
                <a:lnTo>
                  <a:pt x="945000" y="9162886"/>
                </a:lnTo>
                <a:lnTo>
                  <a:pt x="315000" y="9162886"/>
                </a:lnTo>
                <a:lnTo>
                  <a:pt x="0" y="8532886"/>
                </a:lnTo>
                <a:close/>
                <a:moveTo>
                  <a:pt x="5341542" y="7215742"/>
                </a:moveTo>
                <a:lnTo>
                  <a:pt x="5971542" y="7215742"/>
                </a:lnTo>
                <a:lnTo>
                  <a:pt x="6286542" y="7845736"/>
                </a:lnTo>
                <a:lnTo>
                  <a:pt x="5971542" y="8475736"/>
                </a:lnTo>
                <a:lnTo>
                  <a:pt x="5341542" y="8475736"/>
                </a:lnTo>
                <a:lnTo>
                  <a:pt x="5026542" y="7845736"/>
                </a:lnTo>
                <a:close/>
                <a:moveTo>
                  <a:pt x="3331811" y="7215742"/>
                </a:moveTo>
                <a:lnTo>
                  <a:pt x="3961811" y="7215742"/>
                </a:lnTo>
                <a:lnTo>
                  <a:pt x="4276811" y="7845736"/>
                </a:lnTo>
                <a:lnTo>
                  <a:pt x="3961811" y="8475736"/>
                </a:lnTo>
                <a:lnTo>
                  <a:pt x="3331811" y="8475736"/>
                </a:lnTo>
                <a:lnTo>
                  <a:pt x="3016811" y="7845736"/>
                </a:lnTo>
                <a:close/>
                <a:moveTo>
                  <a:pt x="1322080" y="7215742"/>
                </a:moveTo>
                <a:lnTo>
                  <a:pt x="1952080" y="7215742"/>
                </a:lnTo>
                <a:lnTo>
                  <a:pt x="2267080" y="7845736"/>
                </a:lnTo>
                <a:lnTo>
                  <a:pt x="1952080" y="8475736"/>
                </a:lnTo>
                <a:lnTo>
                  <a:pt x="1322080" y="8475736"/>
                </a:lnTo>
                <a:lnTo>
                  <a:pt x="1007080" y="7845736"/>
                </a:lnTo>
                <a:close/>
                <a:moveTo>
                  <a:pt x="4334462" y="6585743"/>
                </a:moveTo>
                <a:lnTo>
                  <a:pt x="4964462" y="6585743"/>
                </a:lnTo>
                <a:lnTo>
                  <a:pt x="5279462" y="7215742"/>
                </a:lnTo>
                <a:lnTo>
                  <a:pt x="4964462" y="7845736"/>
                </a:lnTo>
                <a:lnTo>
                  <a:pt x="4334462" y="7845736"/>
                </a:lnTo>
                <a:lnTo>
                  <a:pt x="4019462" y="7215742"/>
                </a:lnTo>
                <a:close/>
                <a:moveTo>
                  <a:pt x="2324731" y="6585743"/>
                </a:moveTo>
                <a:lnTo>
                  <a:pt x="2954731" y="6585743"/>
                </a:lnTo>
                <a:lnTo>
                  <a:pt x="3269731" y="7215742"/>
                </a:lnTo>
                <a:lnTo>
                  <a:pt x="2954731" y="7845736"/>
                </a:lnTo>
                <a:lnTo>
                  <a:pt x="2324731" y="7845736"/>
                </a:lnTo>
                <a:lnTo>
                  <a:pt x="2009731" y="7215742"/>
                </a:lnTo>
                <a:close/>
                <a:moveTo>
                  <a:pt x="315000" y="6585743"/>
                </a:moveTo>
                <a:lnTo>
                  <a:pt x="945000" y="6585743"/>
                </a:lnTo>
                <a:lnTo>
                  <a:pt x="1260000" y="7215742"/>
                </a:lnTo>
                <a:lnTo>
                  <a:pt x="945000" y="7845736"/>
                </a:lnTo>
                <a:lnTo>
                  <a:pt x="315000" y="7845736"/>
                </a:lnTo>
                <a:lnTo>
                  <a:pt x="0" y="7215742"/>
                </a:lnTo>
                <a:close/>
                <a:moveTo>
                  <a:pt x="5341542" y="5898594"/>
                </a:moveTo>
                <a:lnTo>
                  <a:pt x="5971542" y="5898594"/>
                </a:lnTo>
                <a:lnTo>
                  <a:pt x="6286542" y="6528594"/>
                </a:lnTo>
                <a:lnTo>
                  <a:pt x="5971542" y="7158596"/>
                </a:lnTo>
                <a:lnTo>
                  <a:pt x="5341542" y="7158596"/>
                </a:lnTo>
                <a:lnTo>
                  <a:pt x="5026542" y="6528594"/>
                </a:lnTo>
                <a:close/>
                <a:moveTo>
                  <a:pt x="3331811" y="5898594"/>
                </a:moveTo>
                <a:lnTo>
                  <a:pt x="3961811" y="5898594"/>
                </a:lnTo>
                <a:lnTo>
                  <a:pt x="4276811" y="6528594"/>
                </a:lnTo>
                <a:lnTo>
                  <a:pt x="3961811" y="7158596"/>
                </a:lnTo>
                <a:lnTo>
                  <a:pt x="3331811" y="7158596"/>
                </a:lnTo>
                <a:lnTo>
                  <a:pt x="3016811" y="6528594"/>
                </a:lnTo>
                <a:close/>
                <a:moveTo>
                  <a:pt x="1322080" y="5898594"/>
                </a:moveTo>
                <a:lnTo>
                  <a:pt x="1952080" y="5898594"/>
                </a:lnTo>
                <a:lnTo>
                  <a:pt x="2267080" y="6528594"/>
                </a:lnTo>
                <a:lnTo>
                  <a:pt x="1952080" y="7158596"/>
                </a:lnTo>
                <a:lnTo>
                  <a:pt x="1322080" y="7158596"/>
                </a:lnTo>
                <a:lnTo>
                  <a:pt x="1007080" y="6528594"/>
                </a:lnTo>
                <a:close/>
                <a:moveTo>
                  <a:pt x="2324731" y="5268594"/>
                </a:moveTo>
                <a:lnTo>
                  <a:pt x="2954731" y="5268594"/>
                </a:lnTo>
                <a:lnTo>
                  <a:pt x="3269731" y="5898594"/>
                </a:lnTo>
                <a:lnTo>
                  <a:pt x="2954731" y="6528594"/>
                </a:lnTo>
                <a:lnTo>
                  <a:pt x="2324731" y="6528594"/>
                </a:lnTo>
                <a:lnTo>
                  <a:pt x="2009731" y="5898594"/>
                </a:lnTo>
                <a:close/>
                <a:moveTo>
                  <a:pt x="315000" y="5268594"/>
                </a:moveTo>
                <a:lnTo>
                  <a:pt x="945000" y="5268594"/>
                </a:lnTo>
                <a:lnTo>
                  <a:pt x="1260000" y="5898594"/>
                </a:lnTo>
                <a:lnTo>
                  <a:pt x="945000" y="6528594"/>
                </a:lnTo>
                <a:lnTo>
                  <a:pt x="315000" y="6528594"/>
                </a:lnTo>
                <a:lnTo>
                  <a:pt x="0" y="5898594"/>
                </a:lnTo>
                <a:close/>
                <a:moveTo>
                  <a:pt x="4334462" y="5268593"/>
                </a:moveTo>
                <a:lnTo>
                  <a:pt x="4964462" y="5268593"/>
                </a:lnTo>
                <a:lnTo>
                  <a:pt x="5279462" y="5898594"/>
                </a:lnTo>
                <a:lnTo>
                  <a:pt x="4964462" y="6528594"/>
                </a:lnTo>
                <a:lnTo>
                  <a:pt x="4334462" y="6528594"/>
                </a:lnTo>
                <a:lnTo>
                  <a:pt x="4019462" y="5898594"/>
                </a:lnTo>
                <a:close/>
                <a:moveTo>
                  <a:pt x="3331811" y="4581446"/>
                </a:moveTo>
                <a:lnTo>
                  <a:pt x="3961811" y="4581446"/>
                </a:lnTo>
                <a:lnTo>
                  <a:pt x="4276811" y="5211445"/>
                </a:lnTo>
                <a:lnTo>
                  <a:pt x="3961811" y="5841446"/>
                </a:lnTo>
                <a:lnTo>
                  <a:pt x="3331811" y="5841446"/>
                </a:lnTo>
                <a:lnTo>
                  <a:pt x="3016811" y="5211445"/>
                </a:lnTo>
                <a:close/>
                <a:moveTo>
                  <a:pt x="1322080" y="4581446"/>
                </a:moveTo>
                <a:lnTo>
                  <a:pt x="1952080" y="4581446"/>
                </a:lnTo>
                <a:lnTo>
                  <a:pt x="2267080" y="5211445"/>
                </a:lnTo>
                <a:lnTo>
                  <a:pt x="1952080" y="5841446"/>
                </a:lnTo>
                <a:lnTo>
                  <a:pt x="1322080" y="5841446"/>
                </a:lnTo>
                <a:lnTo>
                  <a:pt x="1007080" y="5211445"/>
                </a:lnTo>
                <a:close/>
                <a:moveTo>
                  <a:pt x="5341542" y="4581445"/>
                </a:moveTo>
                <a:lnTo>
                  <a:pt x="5971542" y="4581445"/>
                </a:lnTo>
                <a:lnTo>
                  <a:pt x="6286542" y="5211445"/>
                </a:lnTo>
                <a:lnTo>
                  <a:pt x="5971542" y="5841446"/>
                </a:lnTo>
                <a:lnTo>
                  <a:pt x="5341542" y="5841446"/>
                </a:lnTo>
                <a:lnTo>
                  <a:pt x="5026542" y="5211445"/>
                </a:lnTo>
                <a:close/>
                <a:moveTo>
                  <a:pt x="2324731" y="3951447"/>
                </a:moveTo>
                <a:lnTo>
                  <a:pt x="2954731" y="3951447"/>
                </a:lnTo>
                <a:lnTo>
                  <a:pt x="3269731" y="4581445"/>
                </a:lnTo>
                <a:lnTo>
                  <a:pt x="2954731" y="5211445"/>
                </a:lnTo>
                <a:lnTo>
                  <a:pt x="2324731" y="5211445"/>
                </a:lnTo>
                <a:lnTo>
                  <a:pt x="2009731" y="4581445"/>
                </a:lnTo>
                <a:close/>
                <a:moveTo>
                  <a:pt x="315000" y="3951447"/>
                </a:moveTo>
                <a:lnTo>
                  <a:pt x="945000" y="3951447"/>
                </a:lnTo>
                <a:lnTo>
                  <a:pt x="1260000" y="4581445"/>
                </a:lnTo>
                <a:lnTo>
                  <a:pt x="945000" y="5211445"/>
                </a:lnTo>
                <a:lnTo>
                  <a:pt x="315000" y="5211445"/>
                </a:lnTo>
                <a:lnTo>
                  <a:pt x="0" y="4581445"/>
                </a:lnTo>
                <a:close/>
                <a:moveTo>
                  <a:pt x="4334462" y="3951446"/>
                </a:moveTo>
                <a:lnTo>
                  <a:pt x="4964462" y="3951446"/>
                </a:lnTo>
                <a:lnTo>
                  <a:pt x="5279462" y="4581445"/>
                </a:lnTo>
                <a:lnTo>
                  <a:pt x="4964462" y="5211445"/>
                </a:lnTo>
                <a:lnTo>
                  <a:pt x="4334462" y="5211445"/>
                </a:lnTo>
                <a:lnTo>
                  <a:pt x="4019462" y="4581445"/>
                </a:lnTo>
                <a:close/>
                <a:moveTo>
                  <a:pt x="3331811" y="3264298"/>
                </a:moveTo>
                <a:lnTo>
                  <a:pt x="3961811" y="3264298"/>
                </a:lnTo>
                <a:lnTo>
                  <a:pt x="4276811" y="3894298"/>
                </a:lnTo>
                <a:lnTo>
                  <a:pt x="3961811" y="4524297"/>
                </a:lnTo>
                <a:lnTo>
                  <a:pt x="3331811" y="4524297"/>
                </a:lnTo>
                <a:lnTo>
                  <a:pt x="3016811" y="3894298"/>
                </a:lnTo>
                <a:close/>
                <a:moveTo>
                  <a:pt x="1322080" y="3264298"/>
                </a:moveTo>
                <a:lnTo>
                  <a:pt x="1952080" y="3264298"/>
                </a:lnTo>
                <a:lnTo>
                  <a:pt x="2267080" y="3894298"/>
                </a:lnTo>
                <a:lnTo>
                  <a:pt x="1952080" y="4524297"/>
                </a:lnTo>
                <a:lnTo>
                  <a:pt x="1322080" y="4524297"/>
                </a:lnTo>
                <a:lnTo>
                  <a:pt x="1007080" y="3894298"/>
                </a:lnTo>
                <a:close/>
                <a:moveTo>
                  <a:pt x="5341542" y="3264297"/>
                </a:moveTo>
                <a:lnTo>
                  <a:pt x="5971542" y="3264297"/>
                </a:lnTo>
                <a:lnTo>
                  <a:pt x="6286542" y="3894298"/>
                </a:lnTo>
                <a:lnTo>
                  <a:pt x="5971542" y="4524297"/>
                </a:lnTo>
                <a:lnTo>
                  <a:pt x="5341542" y="4524297"/>
                </a:lnTo>
                <a:lnTo>
                  <a:pt x="5026542" y="3894298"/>
                </a:lnTo>
                <a:close/>
                <a:moveTo>
                  <a:pt x="2324731" y="2634296"/>
                </a:moveTo>
                <a:lnTo>
                  <a:pt x="2954731" y="2634296"/>
                </a:lnTo>
                <a:lnTo>
                  <a:pt x="3269731" y="3264298"/>
                </a:lnTo>
                <a:lnTo>
                  <a:pt x="2954731" y="3894298"/>
                </a:lnTo>
                <a:lnTo>
                  <a:pt x="2324731" y="3894298"/>
                </a:lnTo>
                <a:lnTo>
                  <a:pt x="2009731" y="3264298"/>
                </a:lnTo>
                <a:close/>
                <a:moveTo>
                  <a:pt x="315000" y="2634296"/>
                </a:moveTo>
                <a:lnTo>
                  <a:pt x="945000" y="2634296"/>
                </a:lnTo>
                <a:lnTo>
                  <a:pt x="1260000" y="3264298"/>
                </a:lnTo>
                <a:lnTo>
                  <a:pt x="945000" y="3894298"/>
                </a:lnTo>
                <a:lnTo>
                  <a:pt x="315000" y="3894298"/>
                </a:lnTo>
                <a:lnTo>
                  <a:pt x="0" y="3264298"/>
                </a:lnTo>
                <a:close/>
                <a:moveTo>
                  <a:pt x="4334462" y="2634295"/>
                </a:moveTo>
                <a:lnTo>
                  <a:pt x="4964462" y="2634295"/>
                </a:lnTo>
                <a:lnTo>
                  <a:pt x="5279462" y="3264298"/>
                </a:lnTo>
                <a:lnTo>
                  <a:pt x="4964462" y="3894298"/>
                </a:lnTo>
                <a:lnTo>
                  <a:pt x="4334462" y="3894298"/>
                </a:lnTo>
                <a:lnTo>
                  <a:pt x="4019462" y="3264298"/>
                </a:lnTo>
                <a:close/>
                <a:moveTo>
                  <a:pt x="3331811" y="1947148"/>
                </a:moveTo>
                <a:lnTo>
                  <a:pt x="3961811" y="1947148"/>
                </a:lnTo>
                <a:lnTo>
                  <a:pt x="4276811" y="2577147"/>
                </a:lnTo>
                <a:lnTo>
                  <a:pt x="3961811" y="3207149"/>
                </a:lnTo>
                <a:lnTo>
                  <a:pt x="3331811" y="3207149"/>
                </a:lnTo>
                <a:lnTo>
                  <a:pt x="3016811" y="2577147"/>
                </a:lnTo>
                <a:close/>
                <a:moveTo>
                  <a:pt x="1322080" y="1947148"/>
                </a:moveTo>
                <a:lnTo>
                  <a:pt x="1952080" y="1947148"/>
                </a:lnTo>
                <a:lnTo>
                  <a:pt x="2267080" y="2577147"/>
                </a:lnTo>
                <a:lnTo>
                  <a:pt x="1952080" y="3207149"/>
                </a:lnTo>
                <a:lnTo>
                  <a:pt x="1322080" y="3207149"/>
                </a:lnTo>
                <a:lnTo>
                  <a:pt x="1007080" y="2577147"/>
                </a:lnTo>
                <a:close/>
                <a:moveTo>
                  <a:pt x="5341542" y="1947147"/>
                </a:moveTo>
                <a:lnTo>
                  <a:pt x="5971542" y="1947147"/>
                </a:lnTo>
                <a:lnTo>
                  <a:pt x="6286542" y="2577147"/>
                </a:lnTo>
                <a:lnTo>
                  <a:pt x="5971542" y="3207149"/>
                </a:lnTo>
                <a:lnTo>
                  <a:pt x="5341542" y="3207149"/>
                </a:lnTo>
                <a:lnTo>
                  <a:pt x="5026542" y="2577147"/>
                </a:lnTo>
                <a:close/>
                <a:moveTo>
                  <a:pt x="2324731" y="1317148"/>
                </a:moveTo>
                <a:lnTo>
                  <a:pt x="2954731" y="1317148"/>
                </a:lnTo>
                <a:lnTo>
                  <a:pt x="3269731" y="1947148"/>
                </a:lnTo>
                <a:lnTo>
                  <a:pt x="2954731" y="2577147"/>
                </a:lnTo>
                <a:lnTo>
                  <a:pt x="2324731" y="2577147"/>
                </a:lnTo>
                <a:lnTo>
                  <a:pt x="2009731" y="1947148"/>
                </a:lnTo>
                <a:close/>
                <a:moveTo>
                  <a:pt x="315000" y="1317148"/>
                </a:moveTo>
                <a:lnTo>
                  <a:pt x="945000" y="1317148"/>
                </a:lnTo>
                <a:lnTo>
                  <a:pt x="1260000" y="1947147"/>
                </a:lnTo>
                <a:lnTo>
                  <a:pt x="945000" y="2577147"/>
                </a:lnTo>
                <a:lnTo>
                  <a:pt x="315000" y="2577147"/>
                </a:lnTo>
                <a:lnTo>
                  <a:pt x="0" y="1947147"/>
                </a:lnTo>
                <a:close/>
                <a:moveTo>
                  <a:pt x="4334462" y="1317148"/>
                </a:moveTo>
                <a:lnTo>
                  <a:pt x="4964462" y="1317148"/>
                </a:lnTo>
                <a:lnTo>
                  <a:pt x="5279462" y="1947147"/>
                </a:lnTo>
                <a:lnTo>
                  <a:pt x="4964462" y="2577147"/>
                </a:lnTo>
                <a:lnTo>
                  <a:pt x="4334462" y="2577147"/>
                </a:lnTo>
                <a:lnTo>
                  <a:pt x="4019462" y="1947147"/>
                </a:lnTo>
                <a:close/>
                <a:moveTo>
                  <a:pt x="3331811" y="630001"/>
                </a:moveTo>
                <a:lnTo>
                  <a:pt x="3961811" y="630001"/>
                </a:lnTo>
                <a:lnTo>
                  <a:pt x="4276811" y="1260000"/>
                </a:lnTo>
                <a:lnTo>
                  <a:pt x="3961811" y="1889999"/>
                </a:lnTo>
                <a:lnTo>
                  <a:pt x="3331811" y="1889999"/>
                </a:lnTo>
                <a:lnTo>
                  <a:pt x="3016811" y="1260000"/>
                </a:lnTo>
                <a:close/>
                <a:moveTo>
                  <a:pt x="1322080" y="630000"/>
                </a:moveTo>
                <a:lnTo>
                  <a:pt x="1952080" y="630000"/>
                </a:lnTo>
                <a:lnTo>
                  <a:pt x="2267080" y="1260000"/>
                </a:lnTo>
                <a:lnTo>
                  <a:pt x="1952080" y="1889999"/>
                </a:lnTo>
                <a:lnTo>
                  <a:pt x="1322080" y="1889999"/>
                </a:lnTo>
                <a:lnTo>
                  <a:pt x="1007080" y="1260000"/>
                </a:lnTo>
                <a:close/>
                <a:moveTo>
                  <a:pt x="5341542" y="629999"/>
                </a:moveTo>
                <a:lnTo>
                  <a:pt x="5971542" y="629999"/>
                </a:lnTo>
                <a:lnTo>
                  <a:pt x="6286542" y="1259999"/>
                </a:lnTo>
                <a:lnTo>
                  <a:pt x="5971542" y="1889998"/>
                </a:lnTo>
                <a:lnTo>
                  <a:pt x="5341542" y="1889998"/>
                </a:lnTo>
                <a:lnTo>
                  <a:pt x="5026542" y="1259999"/>
                </a:lnTo>
                <a:close/>
                <a:moveTo>
                  <a:pt x="2324731" y="1"/>
                </a:moveTo>
                <a:lnTo>
                  <a:pt x="2954731" y="1"/>
                </a:lnTo>
                <a:lnTo>
                  <a:pt x="3269731" y="630000"/>
                </a:lnTo>
                <a:lnTo>
                  <a:pt x="2954731" y="1259999"/>
                </a:lnTo>
                <a:lnTo>
                  <a:pt x="2324731" y="1259999"/>
                </a:lnTo>
                <a:lnTo>
                  <a:pt x="2009731" y="630000"/>
                </a:lnTo>
                <a:close/>
                <a:moveTo>
                  <a:pt x="315000" y="1"/>
                </a:moveTo>
                <a:lnTo>
                  <a:pt x="945000" y="1"/>
                </a:lnTo>
                <a:lnTo>
                  <a:pt x="1260000" y="630000"/>
                </a:lnTo>
                <a:lnTo>
                  <a:pt x="945000" y="1259999"/>
                </a:lnTo>
                <a:lnTo>
                  <a:pt x="315000" y="1259999"/>
                </a:lnTo>
                <a:lnTo>
                  <a:pt x="0" y="630000"/>
                </a:lnTo>
                <a:close/>
                <a:moveTo>
                  <a:pt x="4334462" y="0"/>
                </a:moveTo>
                <a:lnTo>
                  <a:pt x="4964462" y="0"/>
                </a:lnTo>
                <a:lnTo>
                  <a:pt x="5279462" y="630000"/>
                </a:lnTo>
                <a:lnTo>
                  <a:pt x="4964462" y="1259999"/>
                </a:lnTo>
                <a:lnTo>
                  <a:pt x="4334462" y="1259999"/>
                </a:lnTo>
                <a:lnTo>
                  <a:pt x="4019462" y="630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E650CA-D192-9215-55BB-17CF857C592A}"/>
              </a:ext>
            </a:extLst>
          </p:cNvPr>
          <p:cNvGrpSpPr/>
          <p:nvPr/>
        </p:nvGrpSpPr>
        <p:grpSpPr>
          <a:xfrm>
            <a:off x="350520" y="975360"/>
            <a:ext cx="6545580" cy="2928759"/>
            <a:chOff x="350520" y="975360"/>
            <a:chExt cx="6545580" cy="292875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FA54D26-2733-5DA4-3F7A-F72D52B4EFFC}"/>
                </a:ext>
              </a:extLst>
            </p:cNvPr>
            <p:cNvSpPr txBox="1"/>
            <p:nvPr/>
          </p:nvSpPr>
          <p:spPr>
            <a:xfrm>
              <a:off x="350520" y="975360"/>
              <a:ext cx="642175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kern="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“MASTERING THE JOB HUNT”</a:t>
              </a:r>
              <a:endParaRPr lang="en-IN" sz="6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8FEE66-D916-EAD4-4C56-7DB92E4F2BFB}"/>
                </a:ext>
              </a:extLst>
            </p:cNvPr>
            <p:cNvSpPr txBox="1"/>
            <p:nvPr/>
          </p:nvSpPr>
          <p:spPr>
            <a:xfrm>
              <a:off x="350520" y="3442454"/>
              <a:ext cx="65455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Resume and Cover Letter</a:t>
              </a:r>
              <a:endPara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0D56C57-8B15-4F76-34F1-925DBFE5D8C0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" y="3161526"/>
              <a:ext cx="3073717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E07DCB-5227-9D2B-83BD-FFBED2AA10B6}"/>
              </a:ext>
            </a:extLst>
          </p:cNvPr>
          <p:cNvGrpSpPr/>
          <p:nvPr/>
        </p:nvGrpSpPr>
        <p:grpSpPr>
          <a:xfrm>
            <a:off x="563612" y="8312066"/>
            <a:ext cx="5532388" cy="3641724"/>
            <a:chOff x="563612" y="1269584"/>
            <a:chExt cx="5532388" cy="36417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632E8A-E1B2-277D-FBA8-F0D8B474219C}"/>
                </a:ext>
              </a:extLst>
            </p:cNvPr>
            <p:cNvSpPr txBox="1"/>
            <p:nvPr/>
          </p:nvSpPr>
          <p:spPr>
            <a:xfrm>
              <a:off x="563612" y="2449095"/>
              <a:ext cx="5532388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Tx/>
                <a:buAutoNum type="arabicParenR"/>
              </a:pPr>
              <a:r>
                <a:rPr lang="en-IN" sz="2200" b="1" dirty="0"/>
                <a:t>Importance</a:t>
              </a:r>
            </a:p>
            <a:p>
              <a:pPr marL="342900" indent="-342900" algn="just">
                <a:buAutoNum type="arabicParenR"/>
              </a:pPr>
              <a:r>
                <a:rPr lang="en-IN" sz="2200" b="1" dirty="0"/>
                <a:t>Resume</a:t>
              </a:r>
            </a:p>
            <a:p>
              <a:pPr marL="914400" lvl="1" indent="-457200" algn="just">
                <a:buFont typeface="+mj-lt"/>
                <a:buAutoNum type="alphaLcParenR"/>
              </a:pPr>
              <a:r>
                <a:rPr lang="en-IN" sz="2200" b="1" dirty="0"/>
                <a:t>Content</a:t>
              </a:r>
            </a:p>
            <a:p>
              <a:pPr marL="914400" lvl="1" indent="-457200" algn="just">
                <a:buFont typeface="+mj-lt"/>
                <a:buAutoNum type="alphaLcParenR"/>
              </a:pPr>
              <a:r>
                <a:rPr lang="en-IN" sz="2200" b="1" dirty="0"/>
                <a:t>Sample</a:t>
              </a:r>
            </a:p>
            <a:p>
              <a:pPr marL="342900" indent="-342900" algn="just">
                <a:buAutoNum type="arabicParenR"/>
              </a:pPr>
              <a:r>
                <a:rPr lang="en-IN" sz="2200" b="1" dirty="0"/>
                <a:t>Cover Letter</a:t>
              </a:r>
            </a:p>
            <a:p>
              <a:pPr marL="914400" lvl="1" indent="-457200" algn="just">
                <a:buFont typeface="+mj-lt"/>
                <a:buAutoNum type="alphaLcParenR"/>
              </a:pPr>
              <a:r>
                <a:rPr lang="en-IN" sz="2200" b="1" dirty="0"/>
                <a:t>Content</a:t>
              </a:r>
            </a:p>
            <a:p>
              <a:pPr marL="914400" lvl="1" indent="-457200" algn="just">
                <a:buFont typeface="+mj-lt"/>
                <a:buAutoNum type="alphaLcParenR"/>
              </a:pPr>
              <a:r>
                <a:rPr lang="en-IN" sz="2200" b="1" dirty="0"/>
                <a:t>Sample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394F4C-205F-439C-CB4A-59ECDB3504CC}"/>
                </a:ext>
              </a:extLst>
            </p:cNvPr>
            <p:cNvSpPr txBox="1"/>
            <p:nvPr/>
          </p:nvSpPr>
          <p:spPr>
            <a:xfrm>
              <a:off x="1797785" y="1269584"/>
              <a:ext cx="30640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000" b="1" dirty="0"/>
                <a:t>Contents</a:t>
              </a:r>
            </a:p>
          </p:txBody>
        </p:sp>
      </p:grpSp>
      <p:sp>
        <p:nvSpPr>
          <p:cNvPr id="3" name="Hexagon 2">
            <a:extLst>
              <a:ext uri="{FF2B5EF4-FFF2-40B4-BE49-F238E27FC236}">
                <a16:creationId xmlns:a16="http://schemas.microsoft.com/office/drawing/2014/main" id="{C46CB06F-45FC-D2E8-B94A-7EBD2F8A6B15}"/>
              </a:ext>
            </a:extLst>
          </p:cNvPr>
          <p:cNvSpPr/>
          <p:nvPr/>
        </p:nvSpPr>
        <p:spPr>
          <a:xfrm>
            <a:off x="-259080" y="5882640"/>
            <a:ext cx="1188000" cy="1188000"/>
          </a:xfrm>
          <a:prstGeom prst="hexagon">
            <a:avLst/>
          </a:prstGeom>
          <a:noFill/>
          <a:ln w="571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72F77DC3-6922-EBAA-085D-B5459E51373F}"/>
              </a:ext>
            </a:extLst>
          </p:cNvPr>
          <p:cNvSpPr/>
          <p:nvPr/>
        </p:nvSpPr>
        <p:spPr>
          <a:xfrm>
            <a:off x="6355615" y="5591484"/>
            <a:ext cx="648000" cy="648000"/>
          </a:xfrm>
          <a:prstGeom prst="hexagon">
            <a:avLst/>
          </a:prstGeom>
          <a:noFill/>
          <a:ln w="571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2A83AB16-00D0-1603-7C23-370149584F55}"/>
              </a:ext>
            </a:extLst>
          </p:cNvPr>
          <p:cNvSpPr/>
          <p:nvPr/>
        </p:nvSpPr>
        <p:spPr>
          <a:xfrm>
            <a:off x="1797785" y="4090339"/>
            <a:ext cx="720000" cy="720000"/>
          </a:xfrm>
          <a:prstGeom prst="hexagon">
            <a:avLst/>
          </a:prstGeom>
          <a:noFill/>
          <a:ln w="571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294D2930-A080-8456-5F36-6E0ED388C9FA}"/>
              </a:ext>
            </a:extLst>
          </p:cNvPr>
          <p:cNvSpPr/>
          <p:nvPr/>
        </p:nvSpPr>
        <p:spPr>
          <a:xfrm>
            <a:off x="6248100" y="5722187"/>
            <a:ext cx="648000" cy="648000"/>
          </a:xfrm>
          <a:prstGeom prst="hexagon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3F914D40-3AEC-0D56-3C44-5D1B6CF9D445}"/>
              </a:ext>
            </a:extLst>
          </p:cNvPr>
          <p:cNvSpPr/>
          <p:nvPr/>
        </p:nvSpPr>
        <p:spPr>
          <a:xfrm>
            <a:off x="1950185" y="4242739"/>
            <a:ext cx="720000" cy="720000"/>
          </a:xfrm>
          <a:prstGeom prst="hexagon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68D516B5-1408-B75A-1A2E-12720619DB60}"/>
              </a:ext>
            </a:extLst>
          </p:cNvPr>
          <p:cNvSpPr/>
          <p:nvPr/>
        </p:nvSpPr>
        <p:spPr>
          <a:xfrm>
            <a:off x="-106680" y="6035040"/>
            <a:ext cx="1188000" cy="1188000"/>
          </a:xfrm>
          <a:prstGeom prst="hexagon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12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5B57A-79CF-1259-D1C8-2B4EDF3B9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734453-83A1-3CB1-2F2C-8717FF6F839E}"/>
              </a:ext>
            </a:extLst>
          </p:cNvPr>
          <p:cNvSpPr/>
          <p:nvPr/>
        </p:nvSpPr>
        <p:spPr>
          <a:xfrm>
            <a:off x="-2153653" y="-2036010"/>
            <a:ext cx="28691305" cy="246928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9500" b="1" dirty="0">
                <a:solidFill>
                  <a:schemeClr val="bg1">
                    <a:lumMod val="75000"/>
                  </a:schemeClr>
                </a:solidFill>
              </a:rPr>
              <a:t>Resume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7A86E2-87EA-D4EE-6327-D54266F3EEA0}"/>
              </a:ext>
            </a:extLst>
          </p:cNvPr>
          <p:cNvSpPr/>
          <p:nvPr/>
        </p:nvSpPr>
        <p:spPr>
          <a:xfrm>
            <a:off x="4531892" y="3793960"/>
            <a:ext cx="3128211" cy="2598821"/>
          </a:xfrm>
          <a:prstGeom prst="roundRect">
            <a:avLst/>
          </a:prstGeom>
          <a:solidFill>
            <a:schemeClr val="accent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8E051-3D4C-2E57-D09C-7B780E486E91}"/>
              </a:ext>
            </a:extLst>
          </p:cNvPr>
          <p:cNvSpPr txBox="1"/>
          <p:nvPr/>
        </p:nvSpPr>
        <p:spPr>
          <a:xfrm>
            <a:off x="697829" y="795133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Objective / Summary</a:t>
            </a:r>
          </a:p>
          <a:p>
            <a:pPr algn="ctr"/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Briefly highlight career goals or key accomplishments relevant to the 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C8A564-E876-0212-7B0E-75AAFB0BC671}"/>
              </a:ext>
            </a:extLst>
          </p:cNvPr>
          <p:cNvSpPr txBox="1"/>
          <p:nvPr/>
        </p:nvSpPr>
        <p:spPr>
          <a:xfrm>
            <a:off x="4684292" y="949021"/>
            <a:ext cx="28234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Skills</a:t>
            </a:r>
          </a:p>
          <a:p>
            <a:pPr algn="ctr"/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Showcase relevant technical and soft skills tailored to the  job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778AEB-8FAA-DFCA-6259-573BD0725842}"/>
              </a:ext>
            </a:extLst>
          </p:cNvPr>
          <p:cNvSpPr txBox="1"/>
          <p:nvPr/>
        </p:nvSpPr>
        <p:spPr>
          <a:xfrm>
            <a:off x="8670762" y="634710"/>
            <a:ext cx="28234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Work Experience</a:t>
            </a:r>
          </a:p>
          <a:p>
            <a:pPr algn="ctr"/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reverse chronological order and emphasize achievements over responsibilities</a:t>
            </a:r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8DD904-3F26-6299-E708-DFAB73D461EC}"/>
              </a:ext>
            </a:extLst>
          </p:cNvPr>
          <p:cNvSpPr txBox="1"/>
          <p:nvPr/>
        </p:nvSpPr>
        <p:spPr>
          <a:xfrm>
            <a:off x="8670758" y="4123874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Education</a:t>
            </a:r>
          </a:p>
          <a:p>
            <a:pPr algn="ctr"/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 degrees, institutions, and any relevant coursework or honours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D08F0-36D7-B9C3-5F0D-64943742D1E8}"/>
              </a:ext>
            </a:extLst>
          </p:cNvPr>
          <p:cNvSpPr txBox="1"/>
          <p:nvPr/>
        </p:nvSpPr>
        <p:spPr>
          <a:xfrm>
            <a:off x="4684292" y="3825607"/>
            <a:ext cx="2823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ATS Friendly Design</a:t>
            </a:r>
          </a:p>
          <a:p>
            <a:pPr algn="ctr"/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clean formatting, clear headings, and avoid graphics to ensure compatibility with Applicant Tracking Systems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81F85-C6D8-C72E-AC7E-2310F150B426}"/>
              </a:ext>
            </a:extLst>
          </p:cNvPr>
          <p:cNvSpPr txBox="1"/>
          <p:nvPr/>
        </p:nvSpPr>
        <p:spPr>
          <a:xfrm>
            <a:off x="697829" y="4133383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Conciseness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Keep the resume focused, ideally 1-2 pages, with clear, impactful language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54303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1BAAE7-F2B2-E4E8-C410-4BE927418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654B6F-B7B4-4690-DEFD-2714D3319793}"/>
              </a:ext>
            </a:extLst>
          </p:cNvPr>
          <p:cNvSpPr/>
          <p:nvPr/>
        </p:nvSpPr>
        <p:spPr>
          <a:xfrm>
            <a:off x="-2153653" y="-2036010"/>
            <a:ext cx="28691305" cy="246928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9500" b="1" dirty="0">
                <a:solidFill>
                  <a:schemeClr val="bg1">
                    <a:lumMod val="75000"/>
                  </a:schemeClr>
                </a:solidFill>
              </a:rPr>
              <a:t>Sample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F1C98D9-7AB6-317C-60A3-C5A1AC007664}"/>
              </a:ext>
            </a:extLst>
          </p:cNvPr>
          <p:cNvSpPr/>
          <p:nvPr/>
        </p:nvSpPr>
        <p:spPr>
          <a:xfrm>
            <a:off x="545429" y="3793960"/>
            <a:ext cx="3128211" cy="2598821"/>
          </a:xfrm>
          <a:prstGeom prst="roundRect">
            <a:avLst/>
          </a:prstGeom>
          <a:solidFill>
            <a:schemeClr val="tx2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F0AE58-7D73-F86B-40D9-408E78C02E75}"/>
              </a:ext>
            </a:extLst>
          </p:cNvPr>
          <p:cNvSpPr txBox="1"/>
          <p:nvPr/>
        </p:nvSpPr>
        <p:spPr>
          <a:xfrm>
            <a:off x="697829" y="795133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Objective / Summary</a:t>
            </a:r>
          </a:p>
          <a:p>
            <a:pPr algn="ctr"/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Briefly highlight career goals or key accomplishments relevant to the 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568AE-968E-9FAA-4424-A83D0BBCAB70}"/>
              </a:ext>
            </a:extLst>
          </p:cNvPr>
          <p:cNvSpPr txBox="1"/>
          <p:nvPr/>
        </p:nvSpPr>
        <p:spPr>
          <a:xfrm>
            <a:off x="4684292" y="949021"/>
            <a:ext cx="28234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Skills</a:t>
            </a:r>
          </a:p>
          <a:p>
            <a:pPr algn="ctr"/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Showcase relevant technical and soft skills tailored to the  job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A7F26D-EB6D-4B67-5DCB-E386980768C6}"/>
              </a:ext>
            </a:extLst>
          </p:cNvPr>
          <p:cNvSpPr txBox="1"/>
          <p:nvPr/>
        </p:nvSpPr>
        <p:spPr>
          <a:xfrm>
            <a:off x="8670762" y="634710"/>
            <a:ext cx="28234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Work Experience</a:t>
            </a:r>
          </a:p>
          <a:p>
            <a:pPr algn="ctr"/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reverse chronological order and emphasize achievements over responsibilities</a:t>
            </a:r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7DE93-BF84-DBF5-6E55-37CAF8CE9251}"/>
              </a:ext>
            </a:extLst>
          </p:cNvPr>
          <p:cNvSpPr txBox="1"/>
          <p:nvPr/>
        </p:nvSpPr>
        <p:spPr>
          <a:xfrm>
            <a:off x="8670758" y="4123874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Education</a:t>
            </a:r>
          </a:p>
          <a:p>
            <a:pPr algn="ctr"/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 degrees, institutions, and any relevant coursework or honours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C285D7-24A5-32A2-68C7-6AF3FD401F83}"/>
              </a:ext>
            </a:extLst>
          </p:cNvPr>
          <p:cNvSpPr txBox="1"/>
          <p:nvPr/>
        </p:nvSpPr>
        <p:spPr>
          <a:xfrm>
            <a:off x="4684292" y="3825607"/>
            <a:ext cx="2823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ATS Friendly Design</a:t>
            </a:r>
          </a:p>
          <a:p>
            <a:pPr algn="ctr"/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clean formatting, clear headings, and avoid graphics to ensure compatibility with Applicant Tracking Systems</a:t>
            </a:r>
            <a:endParaRPr lang="en-IN" sz="2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2A782-0CC7-C761-0541-E763D04D32A7}"/>
              </a:ext>
            </a:extLst>
          </p:cNvPr>
          <p:cNvSpPr txBox="1"/>
          <p:nvPr/>
        </p:nvSpPr>
        <p:spPr>
          <a:xfrm>
            <a:off x="697829" y="4133383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Conciseness</a:t>
            </a:r>
          </a:p>
          <a:p>
            <a:pPr algn="ctr"/>
            <a:endParaRPr lang="en-IN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Keep the resume focused, ideally 1-2 pages, with clear, impactful language</a:t>
            </a:r>
            <a:endParaRPr lang="en-IN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00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F159B-C03E-A4A2-544B-0CB473FE9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6822CE-75A1-E48A-C177-985F62EFE186}"/>
              </a:ext>
            </a:extLst>
          </p:cNvPr>
          <p:cNvSpPr/>
          <p:nvPr/>
        </p:nvSpPr>
        <p:spPr>
          <a:xfrm>
            <a:off x="545429" y="3793960"/>
            <a:ext cx="3128211" cy="25988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3C60F-FB78-5FC6-C4DF-623BAF6D83B7}"/>
              </a:ext>
            </a:extLst>
          </p:cNvPr>
          <p:cNvSpPr txBox="1"/>
          <p:nvPr/>
        </p:nvSpPr>
        <p:spPr>
          <a:xfrm>
            <a:off x="697829" y="795133"/>
            <a:ext cx="2823409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Objective / Summary</a:t>
            </a:r>
          </a:p>
          <a:p>
            <a:pPr algn="ctr"/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Briefly highlight career goals or key accomplishments relevant to the 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0E659-4A79-C697-FFE6-2CDD7383D050}"/>
              </a:ext>
            </a:extLst>
          </p:cNvPr>
          <p:cNvSpPr txBox="1"/>
          <p:nvPr/>
        </p:nvSpPr>
        <p:spPr>
          <a:xfrm>
            <a:off x="4684292" y="949021"/>
            <a:ext cx="2823409" cy="163121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Skills</a:t>
            </a:r>
          </a:p>
          <a:p>
            <a:pPr algn="ctr"/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bg1">
                    <a:lumMod val="75000"/>
                  </a:schemeClr>
                </a:solidFill>
              </a:rPr>
              <a:t>Showcase relevant technical and soft skills tailored to the  job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AD12B-58FD-D5D6-A5D2-5E2E188FC55E}"/>
              </a:ext>
            </a:extLst>
          </p:cNvPr>
          <p:cNvSpPr txBox="1"/>
          <p:nvPr/>
        </p:nvSpPr>
        <p:spPr>
          <a:xfrm>
            <a:off x="8670762" y="634710"/>
            <a:ext cx="2823409" cy="22467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Work Experience</a:t>
            </a:r>
          </a:p>
          <a:p>
            <a:pPr algn="ctr"/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reverse chronological order and emphasize achievements over responsibilities</a:t>
            </a:r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49078-6E94-E125-FA8F-6ACF096D656E}"/>
              </a:ext>
            </a:extLst>
          </p:cNvPr>
          <p:cNvSpPr txBox="1"/>
          <p:nvPr/>
        </p:nvSpPr>
        <p:spPr>
          <a:xfrm>
            <a:off x="8670758" y="4123874"/>
            <a:ext cx="2823409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Education</a:t>
            </a:r>
          </a:p>
          <a:p>
            <a:pPr algn="ctr"/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 degrees, institutions, and any relevant coursework or honours</a:t>
            </a:r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A0868-87F6-E719-533C-563745B431B1}"/>
              </a:ext>
            </a:extLst>
          </p:cNvPr>
          <p:cNvSpPr txBox="1"/>
          <p:nvPr/>
        </p:nvSpPr>
        <p:spPr>
          <a:xfrm>
            <a:off x="4684292" y="3825607"/>
            <a:ext cx="2823409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ATS Friendly Design</a:t>
            </a:r>
          </a:p>
          <a:p>
            <a:pPr algn="ctr"/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clean formatting, clear headings, and avoid graphics to ensure compatibility with Applicant Tracking Systems</a:t>
            </a:r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B9027-368E-2D6D-1C59-3F36448439D6}"/>
              </a:ext>
            </a:extLst>
          </p:cNvPr>
          <p:cNvSpPr txBox="1"/>
          <p:nvPr/>
        </p:nvSpPr>
        <p:spPr>
          <a:xfrm>
            <a:off x="697829" y="4133383"/>
            <a:ext cx="2823409" cy="193899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>
                    <a:lumMod val="75000"/>
                  </a:schemeClr>
                </a:solidFill>
              </a:rPr>
              <a:t>Conciseness</a:t>
            </a:r>
          </a:p>
          <a:p>
            <a:pPr algn="ctr"/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Keep the resume focused, ideally 1-2 pages, with clear, impactful language</a:t>
            </a:r>
            <a:endParaRPr lang="en-IN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8B997B9-4A66-A84D-BA75-42ABCB15DCE9}"/>
              </a:ext>
            </a:extLst>
          </p:cNvPr>
          <p:cNvSpPr/>
          <p:nvPr/>
        </p:nvSpPr>
        <p:spPr>
          <a:xfrm>
            <a:off x="4531895" y="2013429"/>
            <a:ext cx="3128211" cy="28311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bg1">
                    <a:lumMod val="75000"/>
                  </a:schemeClr>
                </a:solidFill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209213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 animBg="1"/>
      <p:bldP spid="3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9E831E-7507-A32E-73D1-54F4CB8CDAE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0" y="0"/>
            <a:ext cx="5334000" cy="68580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99EA42E-25A7-385C-7DDC-00F9B3C19008}"/>
              </a:ext>
            </a:extLst>
          </p:cNvPr>
          <p:cNvGrpSpPr/>
          <p:nvPr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6585D9-39F3-B022-B3E3-96E66B9BDE31}"/>
                </a:ext>
              </a:extLst>
            </p:cNvPr>
            <p:cNvSpPr/>
            <p:nvPr/>
          </p:nvSpPr>
          <p:spPr>
            <a:xfrm>
              <a:off x="1" y="1"/>
              <a:ext cx="12191999" cy="6857999"/>
            </a:xfrm>
            <a:custGeom>
              <a:avLst/>
              <a:gdLst/>
              <a:ahLst/>
              <a:cxnLst/>
              <a:rect l="l" t="t" r="r" b="b"/>
              <a:pathLst>
                <a:path w="12191999" h="6857999">
                  <a:moveTo>
                    <a:pt x="7055851" y="6314270"/>
                  </a:moveTo>
                  <a:cubicBezTo>
                    <a:pt x="7065277" y="6314270"/>
                    <a:pt x="7072247" y="6317271"/>
                    <a:pt x="7076762" y="6323274"/>
                  </a:cubicBezTo>
                  <a:cubicBezTo>
                    <a:pt x="7081276" y="6329276"/>
                    <a:pt x="7083385" y="6337536"/>
                    <a:pt x="7083087" y="6348054"/>
                  </a:cubicBezTo>
                  <a:lnTo>
                    <a:pt x="7027127" y="6348054"/>
                  </a:lnTo>
                  <a:cubicBezTo>
                    <a:pt x="7027326" y="6343390"/>
                    <a:pt x="7028045" y="6339000"/>
                    <a:pt x="7029285" y="6334882"/>
                  </a:cubicBezTo>
                  <a:cubicBezTo>
                    <a:pt x="7030526" y="6330765"/>
                    <a:pt x="7032312" y="6327193"/>
                    <a:pt x="7034643" y="6324167"/>
                  </a:cubicBezTo>
                  <a:cubicBezTo>
                    <a:pt x="7036975" y="6321141"/>
                    <a:pt x="7039902" y="6318734"/>
                    <a:pt x="7043424" y="6316949"/>
                  </a:cubicBezTo>
                  <a:cubicBezTo>
                    <a:pt x="7046946" y="6315163"/>
                    <a:pt x="7051089" y="6314270"/>
                    <a:pt x="7055851" y="6314270"/>
                  </a:cubicBezTo>
                  <a:close/>
                  <a:moveTo>
                    <a:pt x="7634644" y="6290308"/>
                  </a:moveTo>
                  <a:cubicBezTo>
                    <a:pt x="7630973" y="6290308"/>
                    <a:pt x="7627947" y="6290457"/>
                    <a:pt x="7625565" y="6290755"/>
                  </a:cubicBezTo>
                  <a:cubicBezTo>
                    <a:pt x="7623184" y="6291052"/>
                    <a:pt x="7621274" y="6291474"/>
                    <a:pt x="7619835" y="6292020"/>
                  </a:cubicBezTo>
                  <a:cubicBezTo>
                    <a:pt x="7618397" y="6292566"/>
                    <a:pt x="7617380" y="6293210"/>
                    <a:pt x="7616784" y="6293955"/>
                  </a:cubicBezTo>
                  <a:cubicBezTo>
                    <a:pt x="7616189" y="6294699"/>
                    <a:pt x="7615892" y="6295567"/>
                    <a:pt x="7615892" y="6296559"/>
                  </a:cubicBezTo>
                  <a:lnTo>
                    <a:pt x="7615892" y="6429016"/>
                  </a:lnTo>
                  <a:cubicBezTo>
                    <a:pt x="7615892" y="6430008"/>
                    <a:pt x="7616189" y="6430876"/>
                    <a:pt x="7616784" y="6431621"/>
                  </a:cubicBezTo>
                  <a:cubicBezTo>
                    <a:pt x="7617380" y="6432365"/>
                    <a:pt x="7618397" y="6432985"/>
                    <a:pt x="7619835" y="6433481"/>
                  </a:cubicBezTo>
                  <a:cubicBezTo>
                    <a:pt x="7621274" y="6433977"/>
                    <a:pt x="7623184" y="6434349"/>
                    <a:pt x="7625565" y="6434597"/>
                  </a:cubicBezTo>
                  <a:cubicBezTo>
                    <a:pt x="7627947" y="6434845"/>
                    <a:pt x="7630973" y="6434969"/>
                    <a:pt x="7634644" y="6434969"/>
                  </a:cubicBezTo>
                  <a:cubicBezTo>
                    <a:pt x="7638315" y="6434969"/>
                    <a:pt x="7641341" y="6434845"/>
                    <a:pt x="7643722" y="6434597"/>
                  </a:cubicBezTo>
                  <a:cubicBezTo>
                    <a:pt x="7646104" y="6434349"/>
                    <a:pt x="7648014" y="6433977"/>
                    <a:pt x="7649452" y="6433481"/>
                  </a:cubicBezTo>
                  <a:cubicBezTo>
                    <a:pt x="7650891" y="6432985"/>
                    <a:pt x="7651908" y="6432365"/>
                    <a:pt x="7652503" y="6431621"/>
                  </a:cubicBezTo>
                  <a:cubicBezTo>
                    <a:pt x="7653099" y="6430876"/>
                    <a:pt x="7653396" y="6430008"/>
                    <a:pt x="7653396" y="6429016"/>
                  </a:cubicBezTo>
                  <a:lnTo>
                    <a:pt x="7653396" y="6296559"/>
                  </a:lnTo>
                  <a:cubicBezTo>
                    <a:pt x="7653396" y="6295567"/>
                    <a:pt x="7653099" y="6294699"/>
                    <a:pt x="7652503" y="6293955"/>
                  </a:cubicBezTo>
                  <a:cubicBezTo>
                    <a:pt x="7651908" y="6293210"/>
                    <a:pt x="7650891" y="6292566"/>
                    <a:pt x="7649452" y="6292020"/>
                  </a:cubicBezTo>
                  <a:cubicBezTo>
                    <a:pt x="7648014" y="6291474"/>
                    <a:pt x="7646104" y="6291052"/>
                    <a:pt x="7643722" y="6290755"/>
                  </a:cubicBezTo>
                  <a:cubicBezTo>
                    <a:pt x="7641341" y="6290457"/>
                    <a:pt x="7638315" y="6290308"/>
                    <a:pt x="7634644" y="6290308"/>
                  </a:cubicBezTo>
                  <a:close/>
                  <a:moveTo>
                    <a:pt x="7891372" y="6287778"/>
                  </a:moveTo>
                  <a:cubicBezTo>
                    <a:pt x="7883038" y="6287778"/>
                    <a:pt x="7875522" y="6288820"/>
                    <a:pt x="7868825" y="6290904"/>
                  </a:cubicBezTo>
                  <a:cubicBezTo>
                    <a:pt x="7862128" y="6292987"/>
                    <a:pt x="7856447" y="6295914"/>
                    <a:pt x="7851784" y="6299684"/>
                  </a:cubicBezTo>
                  <a:cubicBezTo>
                    <a:pt x="7847121" y="6303455"/>
                    <a:pt x="7843549" y="6307994"/>
                    <a:pt x="7841069" y="6313302"/>
                  </a:cubicBezTo>
                  <a:cubicBezTo>
                    <a:pt x="7838588" y="6318610"/>
                    <a:pt x="7837348" y="6324440"/>
                    <a:pt x="7837348" y="6330790"/>
                  </a:cubicBezTo>
                  <a:cubicBezTo>
                    <a:pt x="7837348" y="6337040"/>
                    <a:pt x="7838266" y="6342398"/>
                    <a:pt x="7840101" y="6346863"/>
                  </a:cubicBezTo>
                  <a:cubicBezTo>
                    <a:pt x="7841937" y="6351328"/>
                    <a:pt x="7844368" y="6355148"/>
                    <a:pt x="7847394" y="6358323"/>
                  </a:cubicBezTo>
                  <a:cubicBezTo>
                    <a:pt x="7850420" y="6361498"/>
                    <a:pt x="7853843" y="6364177"/>
                    <a:pt x="7857663" y="6366359"/>
                  </a:cubicBezTo>
                  <a:cubicBezTo>
                    <a:pt x="7861483" y="6368542"/>
                    <a:pt x="7865402" y="6370477"/>
                    <a:pt x="7869420" y="6372164"/>
                  </a:cubicBezTo>
                  <a:cubicBezTo>
                    <a:pt x="7873439" y="6373850"/>
                    <a:pt x="7877358" y="6375388"/>
                    <a:pt x="7881178" y="6376777"/>
                  </a:cubicBezTo>
                  <a:cubicBezTo>
                    <a:pt x="7884998" y="6378166"/>
                    <a:pt x="7888421" y="6379655"/>
                    <a:pt x="7891447" y="6381242"/>
                  </a:cubicBezTo>
                  <a:cubicBezTo>
                    <a:pt x="7894473" y="6382830"/>
                    <a:pt x="7896904" y="6384690"/>
                    <a:pt x="7898739" y="6386823"/>
                  </a:cubicBezTo>
                  <a:cubicBezTo>
                    <a:pt x="7900575" y="6388957"/>
                    <a:pt x="7901493" y="6391511"/>
                    <a:pt x="7901493" y="6394488"/>
                  </a:cubicBezTo>
                  <a:cubicBezTo>
                    <a:pt x="7901493" y="6397068"/>
                    <a:pt x="7900997" y="6399350"/>
                    <a:pt x="7900004" y="6401334"/>
                  </a:cubicBezTo>
                  <a:cubicBezTo>
                    <a:pt x="7899012" y="6403318"/>
                    <a:pt x="7897549" y="6404956"/>
                    <a:pt x="7895614" y="6406245"/>
                  </a:cubicBezTo>
                  <a:cubicBezTo>
                    <a:pt x="7893679" y="6407535"/>
                    <a:pt x="7891397" y="6408527"/>
                    <a:pt x="7888768" y="6409222"/>
                  </a:cubicBezTo>
                  <a:cubicBezTo>
                    <a:pt x="7886139" y="6409916"/>
                    <a:pt x="7883137" y="6410264"/>
                    <a:pt x="7879764" y="6410264"/>
                  </a:cubicBezTo>
                  <a:cubicBezTo>
                    <a:pt x="7874406" y="6410264"/>
                    <a:pt x="7869619" y="6409619"/>
                    <a:pt x="7865402" y="6408329"/>
                  </a:cubicBezTo>
                  <a:cubicBezTo>
                    <a:pt x="7861185" y="6407039"/>
                    <a:pt x="7857489" y="6405650"/>
                    <a:pt x="7854314" y="6404162"/>
                  </a:cubicBezTo>
                  <a:cubicBezTo>
                    <a:pt x="7851139" y="6402673"/>
                    <a:pt x="7848485" y="6401309"/>
                    <a:pt x="7846352" y="6400069"/>
                  </a:cubicBezTo>
                  <a:cubicBezTo>
                    <a:pt x="7844219" y="6398829"/>
                    <a:pt x="7842606" y="6398209"/>
                    <a:pt x="7841515" y="6398209"/>
                  </a:cubicBezTo>
                  <a:cubicBezTo>
                    <a:pt x="7840622" y="6398209"/>
                    <a:pt x="7839878" y="6398382"/>
                    <a:pt x="7839283" y="6398730"/>
                  </a:cubicBezTo>
                  <a:cubicBezTo>
                    <a:pt x="7838687" y="6399077"/>
                    <a:pt x="7838191" y="6399771"/>
                    <a:pt x="7837794" y="6400813"/>
                  </a:cubicBezTo>
                  <a:cubicBezTo>
                    <a:pt x="7837397" y="6401855"/>
                    <a:pt x="7837100" y="6403244"/>
                    <a:pt x="7836901" y="6404980"/>
                  </a:cubicBezTo>
                  <a:cubicBezTo>
                    <a:pt x="7836703" y="6406717"/>
                    <a:pt x="7836604" y="6409024"/>
                    <a:pt x="7836604" y="6411901"/>
                  </a:cubicBezTo>
                  <a:cubicBezTo>
                    <a:pt x="7836604" y="6416266"/>
                    <a:pt x="7836901" y="6419565"/>
                    <a:pt x="7837497" y="6421798"/>
                  </a:cubicBezTo>
                  <a:cubicBezTo>
                    <a:pt x="7838092" y="6424030"/>
                    <a:pt x="7838935" y="6425667"/>
                    <a:pt x="7840027" y="6426709"/>
                  </a:cubicBezTo>
                  <a:cubicBezTo>
                    <a:pt x="7841118" y="6427751"/>
                    <a:pt x="7842854" y="6428867"/>
                    <a:pt x="7845236" y="6430058"/>
                  </a:cubicBezTo>
                  <a:cubicBezTo>
                    <a:pt x="7847617" y="6431248"/>
                    <a:pt x="7850594" y="6432414"/>
                    <a:pt x="7854165" y="6433555"/>
                  </a:cubicBezTo>
                  <a:cubicBezTo>
                    <a:pt x="7857737" y="6434696"/>
                    <a:pt x="7861781" y="6435639"/>
                    <a:pt x="7866295" y="6436383"/>
                  </a:cubicBezTo>
                  <a:cubicBezTo>
                    <a:pt x="7870809" y="6437127"/>
                    <a:pt x="7875547" y="6437499"/>
                    <a:pt x="7880508" y="6437499"/>
                  </a:cubicBezTo>
                  <a:cubicBezTo>
                    <a:pt x="7888743" y="6437499"/>
                    <a:pt x="7896383" y="6436532"/>
                    <a:pt x="7903428" y="6434597"/>
                  </a:cubicBezTo>
                  <a:cubicBezTo>
                    <a:pt x="7910472" y="6432662"/>
                    <a:pt x="7916574" y="6429760"/>
                    <a:pt x="7921733" y="6425891"/>
                  </a:cubicBezTo>
                  <a:cubicBezTo>
                    <a:pt x="7926893" y="6422021"/>
                    <a:pt x="7930886" y="6417209"/>
                    <a:pt x="7933714" y="6411454"/>
                  </a:cubicBezTo>
                  <a:cubicBezTo>
                    <a:pt x="7936542" y="6405700"/>
                    <a:pt x="7937956" y="6399052"/>
                    <a:pt x="7937956" y="6391511"/>
                  </a:cubicBezTo>
                  <a:cubicBezTo>
                    <a:pt x="7937956" y="6385459"/>
                    <a:pt x="7937013" y="6380225"/>
                    <a:pt x="7935128" y="6375810"/>
                  </a:cubicBezTo>
                  <a:cubicBezTo>
                    <a:pt x="7933243" y="6371395"/>
                    <a:pt x="7930762" y="6367600"/>
                    <a:pt x="7927687" y="6364425"/>
                  </a:cubicBezTo>
                  <a:cubicBezTo>
                    <a:pt x="7924611" y="6361250"/>
                    <a:pt x="7921113" y="6358571"/>
                    <a:pt x="7917194" y="6356388"/>
                  </a:cubicBezTo>
                  <a:cubicBezTo>
                    <a:pt x="7913275" y="6354205"/>
                    <a:pt x="7909306" y="6352295"/>
                    <a:pt x="7905288" y="6350658"/>
                  </a:cubicBezTo>
                  <a:cubicBezTo>
                    <a:pt x="7901270" y="6349021"/>
                    <a:pt x="7897301" y="6347508"/>
                    <a:pt x="7893382" y="6346119"/>
                  </a:cubicBezTo>
                  <a:cubicBezTo>
                    <a:pt x="7889463" y="6344730"/>
                    <a:pt x="7885965" y="6343241"/>
                    <a:pt x="7882889" y="6341654"/>
                  </a:cubicBezTo>
                  <a:cubicBezTo>
                    <a:pt x="7879813" y="6340066"/>
                    <a:pt x="7877333" y="6338231"/>
                    <a:pt x="7875448" y="6336147"/>
                  </a:cubicBezTo>
                  <a:cubicBezTo>
                    <a:pt x="7873563" y="6334064"/>
                    <a:pt x="7872620" y="6331484"/>
                    <a:pt x="7872620" y="6328408"/>
                  </a:cubicBezTo>
                  <a:cubicBezTo>
                    <a:pt x="7872620" y="6326424"/>
                    <a:pt x="7873017" y="6324564"/>
                    <a:pt x="7873811" y="6322827"/>
                  </a:cubicBezTo>
                  <a:cubicBezTo>
                    <a:pt x="7874604" y="6321091"/>
                    <a:pt x="7875795" y="6319578"/>
                    <a:pt x="7877383" y="6318288"/>
                  </a:cubicBezTo>
                  <a:cubicBezTo>
                    <a:pt x="7878970" y="6316998"/>
                    <a:pt x="7881004" y="6316006"/>
                    <a:pt x="7883485" y="6315311"/>
                  </a:cubicBezTo>
                  <a:cubicBezTo>
                    <a:pt x="7885965" y="6314617"/>
                    <a:pt x="7888892" y="6314270"/>
                    <a:pt x="7892265" y="6314270"/>
                  </a:cubicBezTo>
                  <a:cubicBezTo>
                    <a:pt x="7897028" y="6314270"/>
                    <a:pt x="7901270" y="6314790"/>
                    <a:pt x="7904990" y="6315832"/>
                  </a:cubicBezTo>
                  <a:cubicBezTo>
                    <a:pt x="7908711" y="6316874"/>
                    <a:pt x="7911985" y="6317990"/>
                    <a:pt x="7914813" y="6319181"/>
                  </a:cubicBezTo>
                  <a:cubicBezTo>
                    <a:pt x="7917641" y="6320372"/>
                    <a:pt x="7919997" y="6321488"/>
                    <a:pt x="7921882" y="6322530"/>
                  </a:cubicBezTo>
                  <a:cubicBezTo>
                    <a:pt x="7923767" y="6323571"/>
                    <a:pt x="7925156" y="6324092"/>
                    <a:pt x="7926049" y="6324092"/>
                  </a:cubicBezTo>
                  <a:cubicBezTo>
                    <a:pt x="7926843" y="6324092"/>
                    <a:pt x="7927538" y="6323919"/>
                    <a:pt x="7928133" y="6323571"/>
                  </a:cubicBezTo>
                  <a:cubicBezTo>
                    <a:pt x="7928728" y="6323224"/>
                    <a:pt x="7929200" y="6322554"/>
                    <a:pt x="7929547" y="6321562"/>
                  </a:cubicBezTo>
                  <a:cubicBezTo>
                    <a:pt x="7929894" y="6320570"/>
                    <a:pt x="7930142" y="6319231"/>
                    <a:pt x="7930291" y="6317544"/>
                  </a:cubicBezTo>
                  <a:cubicBezTo>
                    <a:pt x="7930440" y="6315857"/>
                    <a:pt x="7930514" y="6313674"/>
                    <a:pt x="7930514" y="6310995"/>
                  </a:cubicBezTo>
                  <a:cubicBezTo>
                    <a:pt x="7930514" y="6308713"/>
                    <a:pt x="7930440" y="6306803"/>
                    <a:pt x="7930291" y="6305265"/>
                  </a:cubicBezTo>
                  <a:cubicBezTo>
                    <a:pt x="7930142" y="6303728"/>
                    <a:pt x="7929968" y="6302438"/>
                    <a:pt x="7929770" y="6301396"/>
                  </a:cubicBezTo>
                  <a:cubicBezTo>
                    <a:pt x="7929572" y="6300354"/>
                    <a:pt x="7929274" y="6299461"/>
                    <a:pt x="7928877" y="6298717"/>
                  </a:cubicBezTo>
                  <a:cubicBezTo>
                    <a:pt x="7928480" y="6297973"/>
                    <a:pt x="7927810" y="6297229"/>
                    <a:pt x="7926868" y="6296485"/>
                  </a:cubicBezTo>
                  <a:cubicBezTo>
                    <a:pt x="7925925" y="6295740"/>
                    <a:pt x="7924363" y="6294848"/>
                    <a:pt x="7922180" y="6293806"/>
                  </a:cubicBezTo>
                  <a:cubicBezTo>
                    <a:pt x="7919997" y="6292764"/>
                    <a:pt x="7917318" y="6291797"/>
                    <a:pt x="7914143" y="6290904"/>
                  </a:cubicBezTo>
                  <a:cubicBezTo>
                    <a:pt x="7910968" y="6290011"/>
                    <a:pt x="7907421" y="6289266"/>
                    <a:pt x="7903502" y="6288671"/>
                  </a:cubicBezTo>
                  <a:cubicBezTo>
                    <a:pt x="7899583" y="6288076"/>
                    <a:pt x="7895540" y="6287778"/>
                    <a:pt x="7891372" y="6287778"/>
                  </a:cubicBezTo>
                  <a:close/>
                  <a:moveTo>
                    <a:pt x="7216437" y="6287778"/>
                  </a:moveTo>
                  <a:cubicBezTo>
                    <a:pt x="7213659" y="6287778"/>
                    <a:pt x="7210881" y="6288150"/>
                    <a:pt x="7208102" y="6288894"/>
                  </a:cubicBezTo>
                  <a:cubicBezTo>
                    <a:pt x="7205324" y="6289639"/>
                    <a:pt x="7202546" y="6290953"/>
                    <a:pt x="7199768" y="6292838"/>
                  </a:cubicBezTo>
                  <a:cubicBezTo>
                    <a:pt x="7196990" y="6294724"/>
                    <a:pt x="7194063" y="6297278"/>
                    <a:pt x="7190987" y="6300503"/>
                  </a:cubicBezTo>
                  <a:cubicBezTo>
                    <a:pt x="7187911" y="6303728"/>
                    <a:pt x="7184637" y="6307820"/>
                    <a:pt x="7181165" y="6312781"/>
                  </a:cubicBezTo>
                  <a:lnTo>
                    <a:pt x="7181165" y="6296261"/>
                  </a:lnTo>
                  <a:cubicBezTo>
                    <a:pt x="7181165" y="6295269"/>
                    <a:pt x="7180917" y="6294401"/>
                    <a:pt x="7180420" y="6293657"/>
                  </a:cubicBezTo>
                  <a:cubicBezTo>
                    <a:pt x="7179924" y="6292913"/>
                    <a:pt x="7179106" y="6292293"/>
                    <a:pt x="7177965" y="6291797"/>
                  </a:cubicBezTo>
                  <a:cubicBezTo>
                    <a:pt x="7176824" y="6291300"/>
                    <a:pt x="7175211" y="6290928"/>
                    <a:pt x="7173128" y="6290680"/>
                  </a:cubicBezTo>
                  <a:cubicBezTo>
                    <a:pt x="7171044" y="6290432"/>
                    <a:pt x="7168415" y="6290308"/>
                    <a:pt x="7165240" y="6290308"/>
                  </a:cubicBezTo>
                  <a:cubicBezTo>
                    <a:pt x="7162164" y="6290308"/>
                    <a:pt x="7159609" y="6290432"/>
                    <a:pt x="7157575" y="6290680"/>
                  </a:cubicBezTo>
                  <a:cubicBezTo>
                    <a:pt x="7155541" y="6290928"/>
                    <a:pt x="7153879" y="6291300"/>
                    <a:pt x="7152590" y="6291797"/>
                  </a:cubicBezTo>
                  <a:cubicBezTo>
                    <a:pt x="7151300" y="6292293"/>
                    <a:pt x="7150407" y="6292913"/>
                    <a:pt x="7149911" y="6293657"/>
                  </a:cubicBezTo>
                  <a:cubicBezTo>
                    <a:pt x="7149415" y="6294401"/>
                    <a:pt x="7149167" y="6295269"/>
                    <a:pt x="7149167" y="6296261"/>
                  </a:cubicBezTo>
                  <a:lnTo>
                    <a:pt x="7149167" y="6429016"/>
                  </a:lnTo>
                  <a:cubicBezTo>
                    <a:pt x="7149167" y="6430008"/>
                    <a:pt x="7149464" y="6430876"/>
                    <a:pt x="7150060" y="6431621"/>
                  </a:cubicBezTo>
                  <a:cubicBezTo>
                    <a:pt x="7150655" y="6432365"/>
                    <a:pt x="7151672" y="6432985"/>
                    <a:pt x="7153110" y="6433481"/>
                  </a:cubicBezTo>
                  <a:cubicBezTo>
                    <a:pt x="7154549" y="6433977"/>
                    <a:pt x="7156459" y="6434349"/>
                    <a:pt x="7158840" y="6434597"/>
                  </a:cubicBezTo>
                  <a:cubicBezTo>
                    <a:pt x="7161222" y="6434845"/>
                    <a:pt x="7164248" y="6434969"/>
                    <a:pt x="7167919" y="6434969"/>
                  </a:cubicBezTo>
                  <a:cubicBezTo>
                    <a:pt x="7171590" y="6434969"/>
                    <a:pt x="7174616" y="6434845"/>
                    <a:pt x="7176997" y="6434597"/>
                  </a:cubicBezTo>
                  <a:cubicBezTo>
                    <a:pt x="7179379" y="6434349"/>
                    <a:pt x="7181289" y="6433977"/>
                    <a:pt x="7182727" y="6433481"/>
                  </a:cubicBezTo>
                  <a:cubicBezTo>
                    <a:pt x="7184166" y="6432985"/>
                    <a:pt x="7185183" y="6432365"/>
                    <a:pt x="7185778" y="6431621"/>
                  </a:cubicBezTo>
                  <a:cubicBezTo>
                    <a:pt x="7186374" y="6430876"/>
                    <a:pt x="7186671" y="6430008"/>
                    <a:pt x="7186671" y="6429016"/>
                  </a:cubicBezTo>
                  <a:lnTo>
                    <a:pt x="7186671" y="6346268"/>
                  </a:lnTo>
                  <a:cubicBezTo>
                    <a:pt x="7189449" y="6341902"/>
                    <a:pt x="7192054" y="6338231"/>
                    <a:pt x="7194485" y="6335254"/>
                  </a:cubicBezTo>
                  <a:cubicBezTo>
                    <a:pt x="7196916" y="6332278"/>
                    <a:pt x="7199247" y="6329897"/>
                    <a:pt x="7201480" y="6328111"/>
                  </a:cubicBezTo>
                  <a:cubicBezTo>
                    <a:pt x="7203712" y="6326325"/>
                    <a:pt x="7205870" y="6325010"/>
                    <a:pt x="7207954" y="6324167"/>
                  </a:cubicBezTo>
                  <a:cubicBezTo>
                    <a:pt x="7210037" y="6323323"/>
                    <a:pt x="7212121" y="6322902"/>
                    <a:pt x="7214204" y="6322902"/>
                  </a:cubicBezTo>
                  <a:cubicBezTo>
                    <a:pt x="7215990" y="6322902"/>
                    <a:pt x="7217627" y="6323075"/>
                    <a:pt x="7219116" y="6323423"/>
                  </a:cubicBezTo>
                  <a:cubicBezTo>
                    <a:pt x="7220604" y="6323770"/>
                    <a:pt x="7221968" y="6324142"/>
                    <a:pt x="7223209" y="6324539"/>
                  </a:cubicBezTo>
                  <a:cubicBezTo>
                    <a:pt x="7224449" y="6324936"/>
                    <a:pt x="7225565" y="6325308"/>
                    <a:pt x="7226557" y="6325655"/>
                  </a:cubicBezTo>
                  <a:cubicBezTo>
                    <a:pt x="7227549" y="6326002"/>
                    <a:pt x="7228442" y="6326176"/>
                    <a:pt x="7229236" y="6326176"/>
                  </a:cubicBezTo>
                  <a:cubicBezTo>
                    <a:pt x="7230228" y="6326176"/>
                    <a:pt x="7231047" y="6325928"/>
                    <a:pt x="7231692" y="6325432"/>
                  </a:cubicBezTo>
                  <a:cubicBezTo>
                    <a:pt x="7232337" y="6324936"/>
                    <a:pt x="7232858" y="6324043"/>
                    <a:pt x="7233254" y="6322753"/>
                  </a:cubicBezTo>
                  <a:cubicBezTo>
                    <a:pt x="7233651" y="6321463"/>
                    <a:pt x="7233949" y="6319677"/>
                    <a:pt x="7234147" y="6317395"/>
                  </a:cubicBezTo>
                  <a:cubicBezTo>
                    <a:pt x="7234346" y="6315113"/>
                    <a:pt x="7234445" y="6312186"/>
                    <a:pt x="7234445" y="6308614"/>
                  </a:cubicBezTo>
                  <a:cubicBezTo>
                    <a:pt x="7234445" y="6305042"/>
                    <a:pt x="7234395" y="6302215"/>
                    <a:pt x="7234296" y="6300131"/>
                  </a:cubicBezTo>
                  <a:cubicBezTo>
                    <a:pt x="7234197" y="6298047"/>
                    <a:pt x="7234048" y="6296485"/>
                    <a:pt x="7233850" y="6295443"/>
                  </a:cubicBezTo>
                  <a:cubicBezTo>
                    <a:pt x="7233651" y="6294401"/>
                    <a:pt x="7233428" y="6293582"/>
                    <a:pt x="7233180" y="6292987"/>
                  </a:cubicBezTo>
                  <a:cubicBezTo>
                    <a:pt x="7232932" y="6292392"/>
                    <a:pt x="7232535" y="6291846"/>
                    <a:pt x="7231989" y="6291350"/>
                  </a:cubicBezTo>
                  <a:cubicBezTo>
                    <a:pt x="7231444" y="6290854"/>
                    <a:pt x="7230576" y="6290383"/>
                    <a:pt x="7229385" y="6289936"/>
                  </a:cubicBezTo>
                  <a:cubicBezTo>
                    <a:pt x="7228194" y="6289490"/>
                    <a:pt x="7226805" y="6289093"/>
                    <a:pt x="7225218" y="6288746"/>
                  </a:cubicBezTo>
                  <a:cubicBezTo>
                    <a:pt x="7223630" y="6288398"/>
                    <a:pt x="7222092" y="6288150"/>
                    <a:pt x="7220604" y="6288001"/>
                  </a:cubicBezTo>
                  <a:cubicBezTo>
                    <a:pt x="7219116" y="6287853"/>
                    <a:pt x="7217727" y="6287778"/>
                    <a:pt x="7216437" y="6287778"/>
                  </a:cubicBezTo>
                  <a:close/>
                  <a:moveTo>
                    <a:pt x="7056744" y="6287778"/>
                  </a:moveTo>
                  <a:cubicBezTo>
                    <a:pt x="7046227" y="6287778"/>
                    <a:pt x="7036777" y="6289515"/>
                    <a:pt x="7028393" y="6292987"/>
                  </a:cubicBezTo>
                  <a:cubicBezTo>
                    <a:pt x="7020009" y="6296460"/>
                    <a:pt x="7012890" y="6301495"/>
                    <a:pt x="7007036" y="6308093"/>
                  </a:cubicBezTo>
                  <a:cubicBezTo>
                    <a:pt x="7001182" y="6314691"/>
                    <a:pt x="6996717" y="6322728"/>
                    <a:pt x="6993641" y="6332203"/>
                  </a:cubicBezTo>
                  <a:cubicBezTo>
                    <a:pt x="6990565" y="6341679"/>
                    <a:pt x="6989028" y="6352320"/>
                    <a:pt x="6989028" y="6364127"/>
                  </a:cubicBezTo>
                  <a:cubicBezTo>
                    <a:pt x="6989028" y="6376529"/>
                    <a:pt x="6990491" y="6387344"/>
                    <a:pt x="6993418" y="6396572"/>
                  </a:cubicBezTo>
                  <a:cubicBezTo>
                    <a:pt x="6996345" y="6405799"/>
                    <a:pt x="7000785" y="6413439"/>
                    <a:pt x="7006738" y="6419491"/>
                  </a:cubicBezTo>
                  <a:cubicBezTo>
                    <a:pt x="7012691" y="6425543"/>
                    <a:pt x="7020108" y="6430058"/>
                    <a:pt x="7028988" y="6433034"/>
                  </a:cubicBezTo>
                  <a:cubicBezTo>
                    <a:pt x="7037868" y="6436011"/>
                    <a:pt x="7048212" y="6437499"/>
                    <a:pt x="7060019" y="6437499"/>
                  </a:cubicBezTo>
                  <a:cubicBezTo>
                    <a:pt x="7066567" y="6437499"/>
                    <a:pt x="7072719" y="6437078"/>
                    <a:pt x="7078473" y="6436234"/>
                  </a:cubicBezTo>
                  <a:cubicBezTo>
                    <a:pt x="7084228" y="6435391"/>
                    <a:pt x="7089338" y="6434399"/>
                    <a:pt x="7093803" y="6433258"/>
                  </a:cubicBezTo>
                  <a:cubicBezTo>
                    <a:pt x="7098267" y="6432117"/>
                    <a:pt x="7101938" y="6430951"/>
                    <a:pt x="7104816" y="6429760"/>
                  </a:cubicBezTo>
                  <a:cubicBezTo>
                    <a:pt x="7107693" y="6428570"/>
                    <a:pt x="7109454" y="6427627"/>
                    <a:pt x="7110099" y="6426932"/>
                  </a:cubicBezTo>
                  <a:cubicBezTo>
                    <a:pt x="7110744" y="6426238"/>
                    <a:pt x="7111265" y="6425519"/>
                    <a:pt x="7111662" y="6424774"/>
                  </a:cubicBezTo>
                  <a:cubicBezTo>
                    <a:pt x="7112059" y="6424030"/>
                    <a:pt x="7112356" y="6423113"/>
                    <a:pt x="7112555" y="6422021"/>
                  </a:cubicBezTo>
                  <a:cubicBezTo>
                    <a:pt x="7112753" y="6420930"/>
                    <a:pt x="7112902" y="6419615"/>
                    <a:pt x="7113001" y="6418077"/>
                  </a:cubicBezTo>
                  <a:cubicBezTo>
                    <a:pt x="7113101" y="6416539"/>
                    <a:pt x="7113150" y="6414679"/>
                    <a:pt x="7113150" y="6412496"/>
                  </a:cubicBezTo>
                  <a:cubicBezTo>
                    <a:pt x="7113150" y="6410016"/>
                    <a:pt x="7113076" y="6407957"/>
                    <a:pt x="7112927" y="6406320"/>
                  </a:cubicBezTo>
                  <a:cubicBezTo>
                    <a:pt x="7112778" y="6404683"/>
                    <a:pt x="7112505" y="6403418"/>
                    <a:pt x="7112108" y="6402525"/>
                  </a:cubicBezTo>
                  <a:cubicBezTo>
                    <a:pt x="7111711" y="6401632"/>
                    <a:pt x="7111215" y="6401012"/>
                    <a:pt x="7110620" y="6400664"/>
                  </a:cubicBezTo>
                  <a:cubicBezTo>
                    <a:pt x="7110025" y="6400317"/>
                    <a:pt x="7109281" y="6400143"/>
                    <a:pt x="7108388" y="6400143"/>
                  </a:cubicBezTo>
                  <a:cubicBezTo>
                    <a:pt x="7106899" y="6400143"/>
                    <a:pt x="7104965" y="6400615"/>
                    <a:pt x="7102583" y="6401557"/>
                  </a:cubicBezTo>
                  <a:cubicBezTo>
                    <a:pt x="7100202" y="6402500"/>
                    <a:pt x="7097201" y="6403542"/>
                    <a:pt x="7093579" y="6404683"/>
                  </a:cubicBezTo>
                  <a:cubicBezTo>
                    <a:pt x="7089958" y="6405824"/>
                    <a:pt x="7085667" y="6406865"/>
                    <a:pt x="7080706" y="6407808"/>
                  </a:cubicBezTo>
                  <a:cubicBezTo>
                    <a:pt x="7075745" y="6408751"/>
                    <a:pt x="7069990" y="6409222"/>
                    <a:pt x="7063442" y="6409222"/>
                  </a:cubicBezTo>
                  <a:cubicBezTo>
                    <a:pt x="7056992" y="6409222"/>
                    <a:pt x="7051461" y="6408379"/>
                    <a:pt x="7046847" y="6406692"/>
                  </a:cubicBezTo>
                  <a:cubicBezTo>
                    <a:pt x="7042234" y="6405005"/>
                    <a:pt x="7038463" y="6402549"/>
                    <a:pt x="7035536" y="6399325"/>
                  </a:cubicBezTo>
                  <a:cubicBezTo>
                    <a:pt x="7032609" y="6396100"/>
                    <a:pt x="7030476" y="6392181"/>
                    <a:pt x="7029137" y="6387567"/>
                  </a:cubicBezTo>
                  <a:cubicBezTo>
                    <a:pt x="7027797" y="6382954"/>
                    <a:pt x="7027127" y="6377819"/>
                    <a:pt x="7027127" y="6372164"/>
                  </a:cubicBezTo>
                  <a:lnTo>
                    <a:pt x="7107941" y="6372164"/>
                  </a:lnTo>
                  <a:cubicBezTo>
                    <a:pt x="7111513" y="6372164"/>
                    <a:pt x="7114316" y="6371072"/>
                    <a:pt x="7116350" y="6368890"/>
                  </a:cubicBezTo>
                  <a:cubicBezTo>
                    <a:pt x="7118384" y="6366707"/>
                    <a:pt x="7119401" y="6363333"/>
                    <a:pt x="7119401" y="6358769"/>
                  </a:cubicBezTo>
                  <a:lnTo>
                    <a:pt x="7119401" y="6352816"/>
                  </a:lnTo>
                  <a:cubicBezTo>
                    <a:pt x="7119401" y="6343490"/>
                    <a:pt x="7118210" y="6334857"/>
                    <a:pt x="7115829" y="6326920"/>
                  </a:cubicBezTo>
                  <a:cubicBezTo>
                    <a:pt x="7113448" y="6318982"/>
                    <a:pt x="7109727" y="6312112"/>
                    <a:pt x="7104667" y="6306307"/>
                  </a:cubicBezTo>
                  <a:cubicBezTo>
                    <a:pt x="7099607" y="6300503"/>
                    <a:pt x="7093133" y="6295964"/>
                    <a:pt x="7085245" y="6292690"/>
                  </a:cubicBezTo>
                  <a:cubicBezTo>
                    <a:pt x="7077357" y="6289415"/>
                    <a:pt x="7067857" y="6287778"/>
                    <a:pt x="7056744" y="6287778"/>
                  </a:cubicBezTo>
                  <a:close/>
                  <a:moveTo>
                    <a:pt x="6605349" y="6270216"/>
                  </a:moveTo>
                  <a:cubicBezTo>
                    <a:pt x="6614874" y="6270216"/>
                    <a:pt x="6622811" y="6271829"/>
                    <a:pt x="6629161" y="6275053"/>
                  </a:cubicBezTo>
                  <a:cubicBezTo>
                    <a:pt x="6635511" y="6278278"/>
                    <a:pt x="6640596" y="6282842"/>
                    <a:pt x="6644416" y="6288746"/>
                  </a:cubicBezTo>
                  <a:cubicBezTo>
                    <a:pt x="6648236" y="6294649"/>
                    <a:pt x="6650940" y="6301743"/>
                    <a:pt x="6652527" y="6310028"/>
                  </a:cubicBezTo>
                  <a:cubicBezTo>
                    <a:pt x="6654115" y="6318313"/>
                    <a:pt x="6654908" y="6327515"/>
                    <a:pt x="6654908" y="6337636"/>
                  </a:cubicBezTo>
                  <a:cubicBezTo>
                    <a:pt x="6654908" y="6346863"/>
                    <a:pt x="6654090" y="6355569"/>
                    <a:pt x="6652453" y="6363755"/>
                  </a:cubicBezTo>
                  <a:cubicBezTo>
                    <a:pt x="6650816" y="6371940"/>
                    <a:pt x="6648013" y="6379109"/>
                    <a:pt x="6644044" y="6385261"/>
                  </a:cubicBezTo>
                  <a:cubicBezTo>
                    <a:pt x="6640075" y="6391412"/>
                    <a:pt x="6634866" y="6396274"/>
                    <a:pt x="6628417" y="6399846"/>
                  </a:cubicBezTo>
                  <a:cubicBezTo>
                    <a:pt x="6621968" y="6403418"/>
                    <a:pt x="6613931" y="6405204"/>
                    <a:pt x="6604307" y="6405204"/>
                  </a:cubicBezTo>
                  <a:cubicBezTo>
                    <a:pt x="6594683" y="6405204"/>
                    <a:pt x="6586696" y="6403641"/>
                    <a:pt x="6580346" y="6400515"/>
                  </a:cubicBezTo>
                  <a:cubicBezTo>
                    <a:pt x="6573996" y="6397390"/>
                    <a:pt x="6568935" y="6392851"/>
                    <a:pt x="6565165" y="6386898"/>
                  </a:cubicBezTo>
                  <a:cubicBezTo>
                    <a:pt x="6561395" y="6380945"/>
                    <a:pt x="6558716" y="6373776"/>
                    <a:pt x="6557128" y="6365392"/>
                  </a:cubicBezTo>
                  <a:cubicBezTo>
                    <a:pt x="6555541" y="6357008"/>
                    <a:pt x="6554747" y="6347557"/>
                    <a:pt x="6554747" y="6337040"/>
                  </a:cubicBezTo>
                  <a:cubicBezTo>
                    <a:pt x="6554747" y="6328011"/>
                    <a:pt x="6555566" y="6319454"/>
                    <a:pt x="6557203" y="6311367"/>
                  </a:cubicBezTo>
                  <a:cubicBezTo>
                    <a:pt x="6558840" y="6303281"/>
                    <a:pt x="6561643" y="6296212"/>
                    <a:pt x="6565612" y="6290159"/>
                  </a:cubicBezTo>
                  <a:cubicBezTo>
                    <a:pt x="6569580" y="6284107"/>
                    <a:pt x="6574789" y="6279270"/>
                    <a:pt x="6581238" y="6275649"/>
                  </a:cubicBezTo>
                  <a:cubicBezTo>
                    <a:pt x="6587688" y="6272027"/>
                    <a:pt x="6595724" y="6270216"/>
                    <a:pt x="6605349" y="6270216"/>
                  </a:cubicBezTo>
                  <a:close/>
                  <a:moveTo>
                    <a:pt x="6755070" y="6255334"/>
                  </a:moveTo>
                  <a:cubicBezTo>
                    <a:pt x="6751498" y="6255334"/>
                    <a:pt x="6748497" y="6255458"/>
                    <a:pt x="6746066" y="6255706"/>
                  </a:cubicBezTo>
                  <a:cubicBezTo>
                    <a:pt x="6743635" y="6255954"/>
                    <a:pt x="6741700" y="6256351"/>
                    <a:pt x="6740261" y="6256896"/>
                  </a:cubicBezTo>
                  <a:cubicBezTo>
                    <a:pt x="6738823" y="6257442"/>
                    <a:pt x="6737830" y="6258112"/>
                    <a:pt x="6737285" y="6258906"/>
                  </a:cubicBezTo>
                  <a:cubicBezTo>
                    <a:pt x="6736739" y="6259699"/>
                    <a:pt x="6736466" y="6260592"/>
                    <a:pt x="6736466" y="6261584"/>
                  </a:cubicBezTo>
                  <a:lnTo>
                    <a:pt x="6736466" y="6291201"/>
                  </a:lnTo>
                  <a:lnTo>
                    <a:pt x="6720690" y="6291201"/>
                  </a:lnTo>
                  <a:cubicBezTo>
                    <a:pt x="6719698" y="6291201"/>
                    <a:pt x="6718830" y="6291449"/>
                    <a:pt x="6718086" y="6291945"/>
                  </a:cubicBezTo>
                  <a:cubicBezTo>
                    <a:pt x="6717342" y="6292441"/>
                    <a:pt x="6716722" y="6293260"/>
                    <a:pt x="6716226" y="6294401"/>
                  </a:cubicBezTo>
                  <a:cubicBezTo>
                    <a:pt x="6715729" y="6295542"/>
                    <a:pt x="6715357" y="6297105"/>
                    <a:pt x="6715109" y="6299089"/>
                  </a:cubicBezTo>
                  <a:cubicBezTo>
                    <a:pt x="6714861" y="6301074"/>
                    <a:pt x="6714737" y="6303504"/>
                    <a:pt x="6714737" y="6306382"/>
                  </a:cubicBezTo>
                  <a:cubicBezTo>
                    <a:pt x="6714737" y="6311839"/>
                    <a:pt x="6715233" y="6315733"/>
                    <a:pt x="6716226" y="6318065"/>
                  </a:cubicBezTo>
                  <a:cubicBezTo>
                    <a:pt x="6717218" y="6320396"/>
                    <a:pt x="6718656" y="6321562"/>
                    <a:pt x="6720542" y="6321562"/>
                  </a:cubicBezTo>
                  <a:lnTo>
                    <a:pt x="6736466" y="6321562"/>
                  </a:lnTo>
                  <a:lnTo>
                    <a:pt x="6736466" y="6389577"/>
                  </a:lnTo>
                  <a:cubicBezTo>
                    <a:pt x="6736466" y="6397713"/>
                    <a:pt x="6737310" y="6404757"/>
                    <a:pt x="6738996" y="6410710"/>
                  </a:cubicBezTo>
                  <a:cubicBezTo>
                    <a:pt x="6740683" y="6416663"/>
                    <a:pt x="6743312" y="6421599"/>
                    <a:pt x="6746884" y="6425519"/>
                  </a:cubicBezTo>
                  <a:cubicBezTo>
                    <a:pt x="6750456" y="6429438"/>
                    <a:pt x="6754970" y="6432340"/>
                    <a:pt x="6760428" y="6434225"/>
                  </a:cubicBezTo>
                  <a:cubicBezTo>
                    <a:pt x="6765885" y="6436110"/>
                    <a:pt x="6772334" y="6437053"/>
                    <a:pt x="6779775" y="6437053"/>
                  </a:cubicBezTo>
                  <a:cubicBezTo>
                    <a:pt x="6782553" y="6437053"/>
                    <a:pt x="6785307" y="6436904"/>
                    <a:pt x="6788035" y="6436606"/>
                  </a:cubicBezTo>
                  <a:cubicBezTo>
                    <a:pt x="6790764" y="6436309"/>
                    <a:pt x="6793294" y="6435887"/>
                    <a:pt x="6795625" y="6435341"/>
                  </a:cubicBezTo>
                  <a:cubicBezTo>
                    <a:pt x="6797957" y="6434796"/>
                    <a:pt x="6799991" y="6434151"/>
                    <a:pt x="6801727" y="6433407"/>
                  </a:cubicBezTo>
                  <a:cubicBezTo>
                    <a:pt x="6803464" y="6432662"/>
                    <a:pt x="6804778" y="6431819"/>
                    <a:pt x="6805671" y="6430876"/>
                  </a:cubicBezTo>
                  <a:cubicBezTo>
                    <a:pt x="6806564" y="6429934"/>
                    <a:pt x="6807284" y="6428297"/>
                    <a:pt x="6807829" y="6425965"/>
                  </a:cubicBezTo>
                  <a:cubicBezTo>
                    <a:pt x="6808375" y="6423633"/>
                    <a:pt x="6808648" y="6420285"/>
                    <a:pt x="6808648" y="6415919"/>
                  </a:cubicBezTo>
                  <a:cubicBezTo>
                    <a:pt x="6808648" y="6413141"/>
                    <a:pt x="6808524" y="6410859"/>
                    <a:pt x="6808276" y="6409073"/>
                  </a:cubicBezTo>
                  <a:cubicBezTo>
                    <a:pt x="6808028" y="6407287"/>
                    <a:pt x="6807755" y="6405873"/>
                    <a:pt x="6807457" y="6404832"/>
                  </a:cubicBezTo>
                  <a:cubicBezTo>
                    <a:pt x="6807160" y="6403790"/>
                    <a:pt x="6806738" y="6403095"/>
                    <a:pt x="6806192" y="6402748"/>
                  </a:cubicBezTo>
                  <a:cubicBezTo>
                    <a:pt x="6805646" y="6402401"/>
                    <a:pt x="6805076" y="6402227"/>
                    <a:pt x="6804481" y="6402227"/>
                  </a:cubicBezTo>
                  <a:cubicBezTo>
                    <a:pt x="6803786" y="6402227"/>
                    <a:pt x="6803017" y="6402401"/>
                    <a:pt x="6802174" y="6402748"/>
                  </a:cubicBezTo>
                  <a:cubicBezTo>
                    <a:pt x="6801330" y="6403095"/>
                    <a:pt x="6800289" y="6403492"/>
                    <a:pt x="6799048" y="6403939"/>
                  </a:cubicBezTo>
                  <a:cubicBezTo>
                    <a:pt x="6797808" y="6404385"/>
                    <a:pt x="6796394" y="6404782"/>
                    <a:pt x="6794807" y="6405129"/>
                  </a:cubicBezTo>
                  <a:cubicBezTo>
                    <a:pt x="6793219" y="6405476"/>
                    <a:pt x="6791433" y="6405650"/>
                    <a:pt x="6789449" y="6405650"/>
                  </a:cubicBezTo>
                  <a:cubicBezTo>
                    <a:pt x="6783595" y="6405650"/>
                    <a:pt x="6779527" y="6403839"/>
                    <a:pt x="6777245" y="6400218"/>
                  </a:cubicBezTo>
                  <a:cubicBezTo>
                    <a:pt x="6774963" y="6396596"/>
                    <a:pt x="6773822" y="6391164"/>
                    <a:pt x="6773822" y="6383921"/>
                  </a:cubicBezTo>
                  <a:lnTo>
                    <a:pt x="6773822" y="6321562"/>
                  </a:lnTo>
                  <a:lnTo>
                    <a:pt x="6802844" y="6321562"/>
                  </a:lnTo>
                  <a:cubicBezTo>
                    <a:pt x="6804729" y="6321562"/>
                    <a:pt x="6806167" y="6320396"/>
                    <a:pt x="6807160" y="6318065"/>
                  </a:cubicBezTo>
                  <a:cubicBezTo>
                    <a:pt x="6808152" y="6315733"/>
                    <a:pt x="6808648" y="6311839"/>
                    <a:pt x="6808648" y="6306382"/>
                  </a:cubicBezTo>
                  <a:cubicBezTo>
                    <a:pt x="6808648" y="6303504"/>
                    <a:pt x="6808524" y="6301074"/>
                    <a:pt x="6808276" y="6299089"/>
                  </a:cubicBezTo>
                  <a:cubicBezTo>
                    <a:pt x="6808028" y="6297105"/>
                    <a:pt x="6807656" y="6295542"/>
                    <a:pt x="6807160" y="6294401"/>
                  </a:cubicBezTo>
                  <a:cubicBezTo>
                    <a:pt x="6806663" y="6293260"/>
                    <a:pt x="6806043" y="6292441"/>
                    <a:pt x="6805299" y="6291945"/>
                  </a:cubicBezTo>
                  <a:cubicBezTo>
                    <a:pt x="6804555" y="6291449"/>
                    <a:pt x="6803687" y="6291201"/>
                    <a:pt x="6802695" y="6291201"/>
                  </a:cubicBezTo>
                  <a:lnTo>
                    <a:pt x="6773822" y="6291201"/>
                  </a:lnTo>
                  <a:lnTo>
                    <a:pt x="6773822" y="6261584"/>
                  </a:lnTo>
                  <a:cubicBezTo>
                    <a:pt x="6773822" y="6260592"/>
                    <a:pt x="6773524" y="6259699"/>
                    <a:pt x="6772929" y="6258906"/>
                  </a:cubicBezTo>
                  <a:cubicBezTo>
                    <a:pt x="6772334" y="6258112"/>
                    <a:pt x="6771342" y="6257442"/>
                    <a:pt x="6769953" y="6256896"/>
                  </a:cubicBezTo>
                  <a:cubicBezTo>
                    <a:pt x="6768563" y="6256351"/>
                    <a:pt x="6766654" y="6255954"/>
                    <a:pt x="6764223" y="6255706"/>
                  </a:cubicBezTo>
                  <a:cubicBezTo>
                    <a:pt x="6761792" y="6255458"/>
                    <a:pt x="6758741" y="6255334"/>
                    <a:pt x="6755070" y="6255334"/>
                  </a:cubicBezTo>
                  <a:close/>
                  <a:moveTo>
                    <a:pt x="7388631" y="6238070"/>
                  </a:moveTo>
                  <a:cubicBezTo>
                    <a:pt x="7379801" y="6238070"/>
                    <a:pt x="7371441" y="6239211"/>
                    <a:pt x="7363553" y="6241493"/>
                  </a:cubicBezTo>
                  <a:cubicBezTo>
                    <a:pt x="7355666" y="6243775"/>
                    <a:pt x="7348819" y="6247223"/>
                    <a:pt x="7343015" y="6251836"/>
                  </a:cubicBezTo>
                  <a:cubicBezTo>
                    <a:pt x="7337211" y="6256450"/>
                    <a:pt x="7332597" y="6262254"/>
                    <a:pt x="7329174" y="6269249"/>
                  </a:cubicBezTo>
                  <a:cubicBezTo>
                    <a:pt x="7325751" y="6276244"/>
                    <a:pt x="7324040" y="6284355"/>
                    <a:pt x="7324040" y="6293582"/>
                  </a:cubicBezTo>
                  <a:cubicBezTo>
                    <a:pt x="7324040" y="6301619"/>
                    <a:pt x="7325230" y="6308515"/>
                    <a:pt x="7327611" y="6314270"/>
                  </a:cubicBezTo>
                  <a:cubicBezTo>
                    <a:pt x="7329993" y="6320024"/>
                    <a:pt x="7333093" y="6325010"/>
                    <a:pt x="7336913" y="6329227"/>
                  </a:cubicBezTo>
                  <a:cubicBezTo>
                    <a:pt x="7340733" y="6333444"/>
                    <a:pt x="7345074" y="6337065"/>
                    <a:pt x="7349936" y="6340091"/>
                  </a:cubicBezTo>
                  <a:cubicBezTo>
                    <a:pt x="7354797" y="6343117"/>
                    <a:pt x="7359808" y="6345821"/>
                    <a:pt x="7364967" y="6348202"/>
                  </a:cubicBezTo>
                  <a:cubicBezTo>
                    <a:pt x="7370127" y="6350584"/>
                    <a:pt x="7375137" y="6352841"/>
                    <a:pt x="7379999" y="6354974"/>
                  </a:cubicBezTo>
                  <a:cubicBezTo>
                    <a:pt x="7384861" y="6357107"/>
                    <a:pt x="7389202" y="6359389"/>
                    <a:pt x="7393021" y="6361820"/>
                  </a:cubicBezTo>
                  <a:cubicBezTo>
                    <a:pt x="7396841" y="6364251"/>
                    <a:pt x="7399942" y="6367029"/>
                    <a:pt x="7402323" y="6370155"/>
                  </a:cubicBezTo>
                  <a:cubicBezTo>
                    <a:pt x="7404704" y="6373280"/>
                    <a:pt x="7405895" y="6377025"/>
                    <a:pt x="7405895" y="6381391"/>
                  </a:cubicBezTo>
                  <a:cubicBezTo>
                    <a:pt x="7405895" y="6385161"/>
                    <a:pt x="7405201" y="6388584"/>
                    <a:pt x="7403811" y="6391660"/>
                  </a:cubicBezTo>
                  <a:cubicBezTo>
                    <a:pt x="7402422" y="6394736"/>
                    <a:pt x="7400413" y="6397316"/>
                    <a:pt x="7397784" y="6399399"/>
                  </a:cubicBezTo>
                  <a:cubicBezTo>
                    <a:pt x="7395155" y="6401483"/>
                    <a:pt x="7391955" y="6403095"/>
                    <a:pt x="7388185" y="6404236"/>
                  </a:cubicBezTo>
                  <a:cubicBezTo>
                    <a:pt x="7384414" y="6405377"/>
                    <a:pt x="7380148" y="6405948"/>
                    <a:pt x="7375385" y="6405948"/>
                  </a:cubicBezTo>
                  <a:cubicBezTo>
                    <a:pt x="7368142" y="6405948"/>
                    <a:pt x="7361768" y="6405129"/>
                    <a:pt x="7356261" y="6403492"/>
                  </a:cubicBezTo>
                  <a:cubicBezTo>
                    <a:pt x="7350754" y="6401855"/>
                    <a:pt x="7346017" y="6400044"/>
                    <a:pt x="7342048" y="6398060"/>
                  </a:cubicBezTo>
                  <a:cubicBezTo>
                    <a:pt x="7338079" y="6396075"/>
                    <a:pt x="7334830" y="6394265"/>
                    <a:pt x="7332300" y="6392628"/>
                  </a:cubicBezTo>
                  <a:cubicBezTo>
                    <a:pt x="7329769" y="6390990"/>
                    <a:pt x="7327810" y="6390172"/>
                    <a:pt x="7326421" y="6390172"/>
                  </a:cubicBezTo>
                  <a:cubicBezTo>
                    <a:pt x="7325429" y="6390172"/>
                    <a:pt x="7324560" y="6390445"/>
                    <a:pt x="7323816" y="6390990"/>
                  </a:cubicBezTo>
                  <a:cubicBezTo>
                    <a:pt x="7323072" y="6391536"/>
                    <a:pt x="7322477" y="6392454"/>
                    <a:pt x="7322030" y="6393744"/>
                  </a:cubicBezTo>
                  <a:cubicBezTo>
                    <a:pt x="7321584" y="6395034"/>
                    <a:pt x="7321261" y="6396720"/>
                    <a:pt x="7321063" y="6398804"/>
                  </a:cubicBezTo>
                  <a:cubicBezTo>
                    <a:pt x="7320865" y="6400888"/>
                    <a:pt x="7320765" y="6403467"/>
                    <a:pt x="7320765" y="6406543"/>
                  </a:cubicBezTo>
                  <a:cubicBezTo>
                    <a:pt x="7320765" y="6411107"/>
                    <a:pt x="7321038" y="6414605"/>
                    <a:pt x="7321584" y="6417035"/>
                  </a:cubicBezTo>
                  <a:cubicBezTo>
                    <a:pt x="7322130" y="6419466"/>
                    <a:pt x="7323047" y="6421327"/>
                    <a:pt x="7324337" y="6422616"/>
                  </a:cubicBezTo>
                  <a:cubicBezTo>
                    <a:pt x="7325627" y="6423906"/>
                    <a:pt x="7327736" y="6425395"/>
                    <a:pt x="7330662" y="6427081"/>
                  </a:cubicBezTo>
                  <a:cubicBezTo>
                    <a:pt x="7333589" y="6428768"/>
                    <a:pt x="7337236" y="6430380"/>
                    <a:pt x="7341601" y="6431918"/>
                  </a:cubicBezTo>
                  <a:cubicBezTo>
                    <a:pt x="7345967" y="6433456"/>
                    <a:pt x="7351002" y="6434771"/>
                    <a:pt x="7356707" y="6435862"/>
                  </a:cubicBezTo>
                  <a:cubicBezTo>
                    <a:pt x="7362412" y="6436954"/>
                    <a:pt x="7368589" y="6437499"/>
                    <a:pt x="7375236" y="6437499"/>
                  </a:cubicBezTo>
                  <a:cubicBezTo>
                    <a:pt x="7385059" y="6437499"/>
                    <a:pt x="7394286" y="6436209"/>
                    <a:pt x="7402919" y="6433630"/>
                  </a:cubicBezTo>
                  <a:cubicBezTo>
                    <a:pt x="7411551" y="6431050"/>
                    <a:pt x="7419091" y="6427205"/>
                    <a:pt x="7425540" y="6422096"/>
                  </a:cubicBezTo>
                  <a:cubicBezTo>
                    <a:pt x="7431990" y="6416986"/>
                    <a:pt x="7437099" y="6410611"/>
                    <a:pt x="7440870" y="6402971"/>
                  </a:cubicBezTo>
                  <a:cubicBezTo>
                    <a:pt x="7444640" y="6395331"/>
                    <a:pt x="7446525" y="6386451"/>
                    <a:pt x="7446525" y="6376331"/>
                  </a:cubicBezTo>
                  <a:cubicBezTo>
                    <a:pt x="7446525" y="6368592"/>
                    <a:pt x="7445335" y="6361870"/>
                    <a:pt x="7442953" y="6356165"/>
                  </a:cubicBezTo>
                  <a:cubicBezTo>
                    <a:pt x="7440572" y="6350460"/>
                    <a:pt x="7437447" y="6345499"/>
                    <a:pt x="7433577" y="6341282"/>
                  </a:cubicBezTo>
                  <a:cubicBezTo>
                    <a:pt x="7429708" y="6337065"/>
                    <a:pt x="7425292" y="6333444"/>
                    <a:pt x="7420331" y="6330417"/>
                  </a:cubicBezTo>
                  <a:cubicBezTo>
                    <a:pt x="7415370" y="6327391"/>
                    <a:pt x="7410310" y="6324688"/>
                    <a:pt x="7405151" y="6322306"/>
                  </a:cubicBezTo>
                  <a:cubicBezTo>
                    <a:pt x="7399992" y="6319925"/>
                    <a:pt x="7394931" y="6317668"/>
                    <a:pt x="7389970" y="6315535"/>
                  </a:cubicBezTo>
                  <a:cubicBezTo>
                    <a:pt x="7385009" y="6313401"/>
                    <a:pt x="7380570" y="6311119"/>
                    <a:pt x="7376650" y="6308689"/>
                  </a:cubicBezTo>
                  <a:cubicBezTo>
                    <a:pt x="7372731" y="6306258"/>
                    <a:pt x="7369606" y="6303480"/>
                    <a:pt x="7367274" y="6300354"/>
                  </a:cubicBezTo>
                  <a:cubicBezTo>
                    <a:pt x="7364943" y="6297229"/>
                    <a:pt x="7363777" y="6293533"/>
                    <a:pt x="7363777" y="6289266"/>
                  </a:cubicBezTo>
                  <a:cubicBezTo>
                    <a:pt x="7363777" y="6286389"/>
                    <a:pt x="7364298" y="6283661"/>
                    <a:pt x="7365339" y="6281081"/>
                  </a:cubicBezTo>
                  <a:cubicBezTo>
                    <a:pt x="7366381" y="6278501"/>
                    <a:pt x="7367969" y="6276294"/>
                    <a:pt x="7370102" y="6274458"/>
                  </a:cubicBezTo>
                  <a:cubicBezTo>
                    <a:pt x="7372235" y="6272623"/>
                    <a:pt x="7374889" y="6271184"/>
                    <a:pt x="7378064" y="6270142"/>
                  </a:cubicBezTo>
                  <a:cubicBezTo>
                    <a:pt x="7381239" y="6269100"/>
                    <a:pt x="7384960" y="6268579"/>
                    <a:pt x="7389226" y="6268579"/>
                  </a:cubicBezTo>
                  <a:cubicBezTo>
                    <a:pt x="7394683" y="6268579"/>
                    <a:pt x="7399694" y="6269249"/>
                    <a:pt x="7404258" y="6270589"/>
                  </a:cubicBezTo>
                  <a:cubicBezTo>
                    <a:pt x="7408822" y="6271928"/>
                    <a:pt x="7412840" y="6273416"/>
                    <a:pt x="7416313" y="6275053"/>
                  </a:cubicBezTo>
                  <a:cubicBezTo>
                    <a:pt x="7419786" y="6276690"/>
                    <a:pt x="7422713" y="6278204"/>
                    <a:pt x="7425094" y="6279593"/>
                  </a:cubicBezTo>
                  <a:cubicBezTo>
                    <a:pt x="7427475" y="6280982"/>
                    <a:pt x="7429211" y="6281676"/>
                    <a:pt x="7430303" y="6281676"/>
                  </a:cubicBezTo>
                  <a:cubicBezTo>
                    <a:pt x="7431394" y="6281676"/>
                    <a:pt x="7432262" y="6281379"/>
                    <a:pt x="7432907" y="6280783"/>
                  </a:cubicBezTo>
                  <a:cubicBezTo>
                    <a:pt x="7433552" y="6280188"/>
                    <a:pt x="7434048" y="6279245"/>
                    <a:pt x="7434396" y="6277956"/>
                  </a:cubicBezTo>
                  <a:cubicBezTo>
                    <a:pt x="7434743" y="6276666"/>
                    <a:pt x="7434991" y="6275029"/>
                    <a:pt x="7435140" y="6273044"/>
                  </a:cubicBezTo>
                  <a:cubicBezTo>
                    <a:pt x="7435289" y="6271060"/>
                    <a:pt x="7435363" y="6268629"/>
                    <a:pt x="7435363" y="6265752"/>
                  </a:cubicBezTo>
                  <a:cubicBezTo>
                    <a:pt x="7435363" y="6263172"/>
                    <a:pt x="7435313" y="6261014"/>
                    <a:pt x="7435214" y="6259278"/>
                  </a:cubicBezTo>
                  <a:cubicBezTo>
                    <a:pt x="7435115" y="6257541"/>
                    <a:pt x="7434941" y="6256103"/>
                    <a:pt x="7434693" y="6254962"/>
                  </a:cubicBezTo>
                  <a:cubicBezTo>
                    <a:pt x="7434445" y="6253821"/>
                    <a:pt x="7434148" y="6252903"/>
                    <a:pt x="7433800" y="6252208"/>
                  </a:cubicBezTo>
                  <a:cubicBezTo>
                    <a:pt x="7433453" y="6251514"/>
                    <a:pt x="7432783" y="6250670"/>
                    <a:pt x="7431791" y="6249678"/>
                  </a:cubicBezTo>
                  <a:cubicBezTo>
                    <a:pt x="7430799" y="6248686"/>
                    <a:pt x="7428765" y="6247446"/>
                    <a:pt x="7425689" y="6245957"/>
                  </a:cubicBezTo>
                  <a:cubicBezTo>
                    <a:pt x="7422613" y="6244469"/>
                    <a:pt x="7419091" y="6243130"/>
                    <a:pt x="7415122" y="6241939"/>
                  </a:cubicBezTo>
                  <a:cubicBezTo>
                    <a:pt x="7411154" y="6240749"/>
                    <a:pt x="7406887" y="6239806"/>
                    <a:pt x="7402323" y="6239111"/>
                  </a:cubicBezTo>
                  <a:cubicBezTo>
                    <a:pt x="7397759" y="6238417"/>
                    <a:pt x="7393195" y="6238070"/>
                    <a:pt x="7388631" y="6238070"/>
                  </a:cubicBezTo>
                  <a:close/>
                  <a:moveTo>
                    <a:pt x="6606688" y="6238070"/>
                  </a:moveTo>
                  <a:cubicBezTo>
                    <a:pt x="6591408" y="6238070"/>
                    <a:pt x="6577989" y="6240401"/>
                    <a:pt x="6566430" y="6245065"/>
                  </a:cubicBezTo>
                  <a:cubicBezTo>
                    <a:pt x="6554871" y="6249728"/>
                    <a:pt x="6545172" y="6256425"/>
                    <a:pt x="6537334" y="6265156"/>
                  </a:cubicBezTo>
                  <a:cubicBezTo>
                    <a:pt x="6529496" y="6273888"/>
                    <a:pt x="6523592" y="6284479"/>
                    <a:pt x="6519624" y="6296931"/>
                  </a:cubicBezTo>
                  <a:cubicBezTo>
                    <a:pt x="6515655" y="6309383"/>
                    <a:pt x="6513671" y="6323398"/>
                    <a:pt x="6513671" y="6338975"/>
                  </a:cubicBezTo>
                  <a:cubicBezTo>
                    <a:pt x="6513671" y="6355941"/>
                    <a:pt x="6515531" y="6370626"/>
                    <a:pt x="6519252" y="6383028"/>
                  </a:cubicBezTo>
                  <a:cubicBezTo>
                    <a:pt x="6522972" y="6395431"/>
                    <a:pt x="6528553" y="6405650"/>
                    <a:pt x="6535995" y="6413687"/>
                  </a:cubicBezTo>
                  <a:cubicBezTo>
                    <a:pt x="6543436" y="6421723"/>
                    <a:pt x="6552738" y="6427701"/>
                    <a:pt x="6563900" y="6431621"/>
                  </a:cubicBezTo>
                  <a:cubicBezTo>
                    <a:pt x="6575062" y="6435540"/>
                    <a:pt x="6588134" y="6437499"/>
                    <a:pt x="6603116" y="6437499"/>
                  </a:cubicBezTo>
                  <a:cubicBezTo>
                    <a:pt x="6618297" y="6437499"/>
                    <a:pt x="6631666" y="6435192"/>
                    <a:pt x="6643225" y="6430579"/>
                  </a:cubicBezTo>
                  <a:cubicBezTo>
                    <a:pt x="6654784" y="6425965"/>
                    <a:pt x="6664483" y="6419268"/>
                    <a:pt x="6672321" y="6410487"/>
                  </a:cubicBezTo>
                  <a:cubicBezTo>
                    <a:pt x="6680160" y="6401706"/>
                    <a:pt x="6686063" y="6391015"/>
                    <a:pt x="6690032" y="6378415"/>
                  </a:cubicBezTo>
                  <a:cubicBezTo>
                    <a:pt x="6694001" y="6365814"/>
                    <a:pt x="6695985" y="6351526"/>
                    <a:pt x="6695985" y="6335552"/>
                  </a:cubicBezTo>
                  <a:cubicBezTo>
                    <a:pt x="6695985" y="6318883"/>
                    <a:pt x="6694075" y="6304422"/>
                    <a:pt x="6690255" y="6292169"/>
                  </a:cubicBezTo>
                  <a:cubicBezTo>
                    <a:pt x="6686435" y="6279915"/>
                    <a:pt x="6680780" y="6269770"/>
                    <a:pt x="6673289" y="6261733"/>
                  </a:cubicBezTo>
                  <a:cubicBezTo>
                    <a:pt x="6665798" y="6253697"/>
                    <a:pt x="6656471" y="6247743"/>
                    <a:pt x="6645309" y="6243874"/>
                  </a:cubicBezTo>
                  <a:cubicBezTo>
                    <a:pt x="6634147" y="6240004"/>
                    <a:pt x="6621273" y="6238070"/>
                    <a:pt x="6606688" y="6238070"/>
                  </a:cubicBezTo>
                  <a:close/>
                  <a:moveTo>
                    <a:pt x="7634793" y="6231968"/>
                  </a:moveTo>
                  <a:cubicBezTo>
                    <a:pt x="7626359" y="6231968"/>
                    <a:pt x="7620629" y="6233431"/>
                    <a:pt x="7617603" y="6236358"/>
                  </a:cubicBezTo>
                  <a:cubicBezTo>
                    <a:pt x="7614577" y="6239285"/>
                    <a:pt x="7613064" y="6244519"/>
                    <a:pt x="7613064" y="6252059"/>
                  </a:cubicBezTo>
                  <a:cubicBezTo>
                    <a:pt x="7613064" y="6259302"/>
                    <a:pt x="7614527" y="6264313"/>
                    <a:pt x="7617454" y="6267091"/>
                  </a:cubicBezTo>
                  <a:cubicBezTo>
                    <a:pt x="7620381" y="6269869"/>
                    <a:pt x="7626061" y="6271258"/>
                    <a:pt x="7634495" y="6271258"/>
                  </a:cubicBezTo>
                  <a:cubicBezTo>
                    <a:pt x="7642829" y="6271258"/>
                    <a:pt x="7648535" y="6269820"/>
                    <a:pt x="7651610" y="6266942"/>
                  </a:cubicBezTo>
                  <a:cubicBezTo>
                    <a:pt x="7654686" y="6264065"/>
                    <a:pt x="7656224" y="6258856"/>
                    <a:pt x="7656224" y="6251315"/>
                  </a:cubicBezTo>
                  <a:cubicBezTo>
                    <a:pt x="7656224" y="6244072"/>
                    <a:pt x="7654736" y="6239037"/>
                    <a:pt x="7651759" y="6236209"/>
                  </a:cubicBezTo>
                  <a:cubicBezTo>
                    <a:pt x="7648783" y="6233382"/>
                    <a:pt x="7643127" y="6231968"/>
                    <a:pt x="7634793" y="6231968"/>
                  </a:cubicBezTo>
                  <a:close/>
                  <a:moveTo>
                    <a:pt x="7787044" y="6226907"/>
                  </a:moveTo>
                  <a:cubicBezTo>
                    <a:pt x="7783373" y="6226907"/>
                    <a:pt x="7780347" y="6227056"/>
                    <a:pt x="7777965" y="6227354"/>
                  </a:cubicBezTo>
                  <a:cubicBezTo>
                    <a:pt x="7775584" y="6227652"/>
                    <a:pt x="7773674" y="6228073"/>
                    <a:pt x="7772236" y="6228619"/>
                  </a:cubicBezTo>
                  <a:cubicBezTo>
                    <a:pt x="7770797" y="6229165"/>
                    <a:pt x="7769780" y="6229834"/>
                    <a:pt x="7769185" y="6230628"/>
                  </a:cubicBezTo>
                  <a:cubicBezTo>
                    <a:pt x="7768589" y="6231422"/>
                    <a:pt x="7768292" y="6232315"/>
                    <a:pt x="7768292" y="6233307"/>
                  </a:cubicBezTo>
                  <a:lnTo>
                    <a:pt x="7768292" y="6429016"/>
                  </a:lnTo>
                  <a:cubicBezTo>
                    <a:pt x="7768292" y="6430008"/>
                    <a:pt x="7768589" y="6430876"/>
                    <a:pt x="7769185" y="6431621"/>
                  </a:cubicBezTo>
                  <a:cubicBezTo>
                    <a:pt x="7769780" y="6432365"/>
                    <a:pt x="7770797" y="6432985"/>
                    <a:pt x="7772236" y="6433481"/>
                  </a:cubicBezTo>
                  <a:cubicBezTo>
                    <a:pt x="7773674" y="6433977"/>
                    <a:pt x="7775584" y="6434349"/>
                    <a:pt x="7777965" y="6434597"/>
                  </a:cubicBezTo>
                  <a:cubicBezTo>
                    <a:pt x="7780347" y="6434845"/>
                    <a:pt x="7783373" y="6434969"/>
                    <a:pt x="7787044" y="6434969"/>
                  </a:cubicBezTo>
                  <a:cubicBezTo>
                    <a:pt x="7790715" y="6434969"/>
                    <a:pt x="7793741" y="6434845"/>
                    <a:pt x="7796122" y="6434597"/>
                  </a:cubicBezTo>
                  <a:cubicBezTo>
                    <a:pt x="7798504" y="6434349"/>
                    <a:pt x="7800414" y="6433977"/>
                    <a:pt x="7801852" y="6433481"/>
                  </a:cubicBezTo>
                  <a:cubicBezTo>
                    <a:pt x="7803291" y="6432985"/>
                    <a:pt x="7804308" y="6432365"/>
                    <a:pt x="7804903" y="6431621"/>
                  </a:cubicBezTo>
                  <a:cubicBezTo>
                    <a:pt x="7805499" y="6430876"/>
                    <a:pt x="7805796" y="6430008"/>
                    <a:pt x="7805796" y="6429016"/>
                  </a:cubicBezTo>
                  <a:lnTo>
                    <a:pt x="7805796" y="6233307"/>
                  </a:lnTo>
                  <a:cubicBezTo>
                    <a:pt x="7805796" y="6232315"/>
                    <a:pt x="7805499" y="6231422"/>
                    <a:pt x="7804903" y="6230628"/>
                  </a:cubicBezTo>
                  <a:cubicBezTo>
                    <a:pt x="7804308" y="6229834"/>
                    <a:pt x="7803291" y="6229165"/>
                    <a:pt x="7801852" y="6228619"/>
                  </a:cubicBezTo>
                  <a:cubicBezTo>
                    <a:pt x="7800414" y="6228073"/>
                    <a:pt x="7798504" y="6227652"/>
                    <a:pt x="7796122" y="6227354"/>
                  </a:cubicBezTo>
                  <a:cubicBezTo>
                    <a:pt x="7793741" y="6227056"/>
                    <a:pt x="7790715" y="6226907"/>
                    <a:pt x="7787044" y="6226907"/>
                  </a:cubicBezTo>
                  <a:close/>
                  <a:moveTo>
                    <a:pt x="7710844" y="6226907"/>
                  </a:moveTo>
                  <a:cubicBezTo>
                    <a:pt x="7707173" y="6226907"/>
                    <a:pt x="7704147" y="6227056"/>
                    <a:pt x="7701765" y="6227354"/>
                  </a:cubicBezTo>
                  <a:cubicBezTo>
                    <a:pt x="7699384" y="6227652"/>
                    <a:pt x="7697474" y="6228073"/>
                    <a:pt x="7696036" y="6228619"/>
                  </a:cubicBezTo>
                  <a:cubicBezTo>
                    <a:pt x="7694597" y="6229165"/>
                    <a:pt x="7693580" y="6229834"/>
                    <a:pt x="7692985" y="6230628"/>
                  </a:cubicBezTo>
                  <a:cubicBezTo>
                    <a:pt x="7692389" y="6231422"/>
                    <a:pt x="7692092" y="6232315"/>
                    <a:pt x="7692092" y="6233307"/>
                  </a:cubicBezTo>
                  <a:lnTo>
                    <a:pt x="7692092" y="6429016"/>
                  </a:lnTo>
                  <a:cubicBezTo>
                    <a:pt x="7692092" y="6430008"/>
                    <a:pt x="7692389" y="6430876"/>
                    <a:pt x="7692985" y="6431621"/>
                  </a:cubicBezTo>
                  <a:cubicBezTo>
                    <a:pt x="7693580" y="6432365"/>
                    <a:pt x="7694597" y="6432985"/>
                    <a:pt x="7696036" y="6433481"/>
                  </a:cubicBezTo>
                  <a:cubicBezTo>
                    <a:pt x="7697474" y="6433977"/>
                    <a:pt x="7699384" y="6434349"/>
                    <a:pt x="7701765" y="6434597"/>
                  </a:cubicBezTo>
                  <a:cubicBezTo>
                    <a:pt x="7704147" y="6434845"/>
                    <a:pt x="7707173" y="6434969"/>
                    <a:pt x="7710844" y="6434969"/>
                  </a:cubicBezTo>
                  <a:cubicBezTo>
                    <a:pt x="7714515" y="6434969"/>
                    <a:pt x="7717541" y="6434845"/>
                    <a:pt x="7719922" y="6434597"/>
                  </a:cubicBezTo>
                  <a:cubicBezTo>
                    <a:pt x="7722304" y="6434349"/>
                    <a:pt x="7724214" y="6433977"/>
                    <a:pt x="7725652" y="6433481"/>
                  </a:cubicBezTo>
                  <a:cubicBezTo>
                    <a:pt x="7727091" y="6432985"/>
                    <a:pt x="7728108" y="6432365"/>
                    <a:pt x="7728703" y="6431621"/>
                  </a:cubicBezTo>
                  <a:cubicBezTo>
                    <a:pt x="7729299" y="6430876"/>
                    <a:pt x="7729596" y="6430008"/>
                    <a:pt x="7729596" y="6429016"/>
                  </a:cubicBezTo>
                  <a:lnTo>
                    <a:pt x="7729596" y="6233307"/>
                  </a:lnTo>
                  <a:cubicBezTo>
                    <a:pt x="7729596" y="6232315"/>
                    <a:pt x="7729299" y="6231422"/>
                    <a:pt x="7728703" y="6230628"/>
                  </a:cubicBezTo>
                  <a:cubicBezTo>
                    <a:pt x="7728108" y="6229834"/>
                    <a:pt x="7727091" y="6229165"/>
                    <a:pt x="7725652" y="6228619"/>
                  </a:cubicBezTo>
                  <a:cubicBezTo>
                    <a:pt x="7724214" y="6228073"/>
                    <a:pt x="7722304" y="6227652"/>
                    <a:pt x="7719922" y="6227354"/>
                  </a:cubicBezTo>
                  <a:cubicBezTo>
                    <a:pt x="7717541" y="6227056"/>
                    <a:pt x="7714515" y="6226907"/>
                    <a:pt x="7710844" y="6226907"/>
                  </a:cubicBezTo>
                  <a:close/>
                  <a:moveTo>
                    <a:pt x="7491769" y="6226907"/>
                  </a:moveTo>
                  <a:cubicBezTo>
                    <a:pt x="7488098" y="6226907"/>
                    <a:pt x="7485072" y="6227056"/>
                    <a:pt x="7482690" y="6227354"/>
                  </a:cubicBezTo>
                  <a:cubicBezTo>
                    <a:pt x="7480309" y="6227652"/>
                    <a:pt x="7478399" y="6228073"/>
                    <a:pt x="7476960" y="6228619"/>
                  </a:cubicBezTo>
                  <a:cubicBezTo>
                    <a:pt x="7475522" y="6229165"/>
                    <a:pt x="7474505" y="6229834"/>
                    <a:pt x="7473909" y="6230628"/>
                  </a:cubicBezTo>
                  <a:cubicBezTo>
                    <a:pt x="7473314" y="6231422"/>
                    <a:pt x="7473017" y="6232315"/>
                    <a:pt x="7473017" y="6233307"/>
                  </a:cubicBezTo>
                  <a:lnTo>
                    <a:pt x="7473017" y="6429016"/>
                  </a:lnTo>
                  <a:cubicBezTo>
                    <a:pt x="7473017" y="6430008"/>
                    <a:pt x="7473314" y="6430876"/>
                    <a:pt x="7473909" y="6431621"/>
                  </a:cubicBezTo>
                  <a:cubicBezTo>
                    <a:pt x="7474505" y="6432365"/>
                    <a:pt x="7475522" y="6432985"/>
                    <a:pt x="7476960" y="6433481"/>
                  </a:cubicBezTo>
                  <a:cubicBezTo>
                    <a:pt x="7478399" y="6433977"/>
                    <a:pt x="7480309" y="6434349"/>
                    <a:pt x="7482690" y="6434597"/>
                  </a:cubicBezTo>
                  <a:cubicBezTo>
                    <a:pt x="7485072" y="6434845"/>
                    <a:pt x="7488098" y="6434969"/>
                    <a:pt x="7491769" y="6434969"/>
                  </a:cubicBezTo>
                  <a:cubicBezTo>
                    <a:pt x="7495440" y="6434969"/>
                    <a:pt x="7498466" y="6434845"/>
                    <a:pt x="7500847" y="6434597"/>
                  </a:cubicBezTo>
                  <a:cubicBezTo>
                    <a:pt x="7503229" y="6434349"/>
                    <a:pt x="7505139" y="6433977"/>
                    <a:pt x="7506577" y="6433481"/>
                  </a:cubicBezTo>
                  <a:cubicBezTo>
                    <a:pt x="7508016" y="6432985"/>
                    <a:pt x="7509033" y="6432365"/>
                    <a:pt x="7509628" y="6431621"/>
                  </a:cubicBezTo>
                  <a:cubicBezTo>
                    <a:pt x="7510224" y="6430876"/>
                    <a:pt x="7510521" y="6430008"/>
                    <a:pt x="7510521" y="6429016"/>
                  </a:cubicBezTo>
                  <a:lnTo>
                    <a:pt x="7510521" y="6358769"/>
                  </a:lnTo>
                  <a:lnTo>
                    <a:pt x="7554723" y="6428718"/>
                  </a:lnTo>
                  <a:cubicBezTo>
                    <a:pt x="7555418" y="6430008"/>
                    <a:pt x="7556211" y="6431050"/>
                    <a:pt x="7557104" y="6431844"/>
                  </a:cubicBezTo>
                  <a:cubicBezTo>
                    <a:pt x="7557997" y="6432638"/>
                    <a:pt x="7559262" y="6433258"/>
                    <a:pt x="7560900" y="6433704"/>
                  </a:cubicBezTo>
                  <a:cubicBezTo>
                    <a:pt x="7562537" y="6434151"/>
                    <a:pt x="7564620" y="6434473"/>
                    <a:pt x="7567150" y="6434672"/>
                  </a:cubicBezTo>
                  <a:cubicBezTo>
                    <a:pt x="7569680" y="6434870"/>
                    <a:pt x="7572979" y="6434969"/>
                    <a:pt x="7577047" y="6434969"/>
                  </a:cubicBezTo>
                  <a:cubicBezTo>
                    <a:pt x="7581016" y="6434969"/>
                    <a:pt x="7584241" y="6434845"/>
                    <a:pt x="7586721" y="6434597"/>
                  </a:cubicBezTo>
                  <a:cubicBezTo>
                    <a:pt x="7589202" y="6434349"/>
                    <a:pt x="7591161" y="6434002"/>
                    <a:pt x="7592600" y="6433555"/>
                  </a:cubicBezTo>
                  <a:cubicBezTo>
                    <a:pt x="7594039" y="6433109"/>
                    <a:pt x="7595031" y="6432514"/>
                    <a:pt x="7595576" y="6431769"/>
                  </a:cubicBezTo>
                  <a:cubicBezTo>
                    <a:pt x="7596122" y="6431025"/>
                    <a:pt x="7596395" y="6430157"/>
                    <a:pt x="7596395" y="6429165"/>
                  </a:cubicBezTo>
                  <a:cubicBezTo>
                    <a:pt x="7596395" y="6427974"/>
                    <a:pt x="7596122" y="6426660"/>
                    <a:pt x="7595576" y="6425221"/>
                  </a:cubicBezTo>
                  <a:cubicBezTo>
                    <a:pt x="7595031" y="6423782"/>
                    <a:pt x="7594163" y="6422071"/>
                    <a:pt x="7592972" y="6420086"/>
                  </a:cubicBezTo>
                  <a:lnTo>
                    <a:pt x="7548026" y="6350584"/>
                  </a:lnTo>
                  <a:lnTo>
                    <a:pt x="7586870" y="6306531"/>
                  </a:lnTo>
                  <a:cubicBezTo>
                    <a:pt x="7588358" y="6304645"/>
                    <a:pt x="7589475" y="6302859"/>
                    <a:pt x="7590219" y="6301173"/>
                  </a:cubicBezTo>
                  <a:cubicBezTo>
                    <a:pt x="7590963" y="6299486"/>
                    <a:pt x="7591335" y="6297899"/>
                    <a:pt x="7591335" y="6296410"/>
                  </a:cubicBezTo>
                  <a:cubicBezTo>
                    <a:pt x="7591335" y="6295319"/>
                    <a:pt x="7591037" y="6294401"/>
                    <a:pt x="7590442" y="6293657"/>
                  </a:cubicBezTo>
                  <a:cubicBezTo>
                    <a:pt x="7589847" y="6292913"/>
                    <a:pt x="7588780" y="6292293"/>
                    <a:pt x="7587242" y="6291797"/>
                  </a:cubicBezTo>
                  <a:cubicBezTo>
                    <a:pt x="7585704" y="6291300"/>
                    <a:pt x="7583670" y="6290928"/>
                    <a:pt x="7581140" y="6290680"/>
                  </a:cubicBezTo>
                  <a:cubicBezTo>
                    <a:pt x="7578610" y="6290432"/>
                    <a:pt x="7575509" y="6290308"/>
                    <a:pt x="7571838" y="6290308"/>
                  </a:cubicBezTo>
                  <a:cubicBezTo>
                    <a:pt x="7568068" y="6290308"/>
                    <a:pt x="7564968" y="6290432"/>
                    <a:pt x="7562537" y="6290680"/>
                  </a:cubicBezTo>
                  <a:cubicBezTo>
                    <a:pt x="7560106" y="6290928"/>
                    <a:pt x="7558072" y="6291300"/>
                    <a:pt x="7556435" y="6291797"/>
                  </a:cubicBezTo>
                  <a:cubicBezTo>
                    <a:pt x="7554798" y="6292293"/>
                    <a:pt x="7553483" y="6292987"/>
                    <a:pt x="7552491" y="6293880"/>
                  </a:cubicBezTo>
                  <a:cubicBezTo>
                    <a:pt x="7551499" y="6294773"/>
                    <a:pt x="7550606" y="6295815"/>
                    <a:pt x="7549812" y="6297006"/>
                  </a:cubicBezTo>
                  <a:lnTo>
                    <a:pt x="7510521" y="6349840"/>
                  </a:lnTo>
                  <a:lnTo>
                    <a:pt x="7510521" y="6233307"/>
                  </a:lnTo>
                  <a:cubicBezTo>
                    <a:pt x="7510521" y="6232315"/>
                    <a:pt x="7510224" y="6231422"/>
                    <a:pt x="7509628" y="6230628"/>
                  </a:cubicBezTo>
                  <a:cubicBezTo>
                    <a:pt x="7509033" y="6229834"/>
                    <a:pt x="7508016" y="6229165"/>
                    <a:pt x="7506577" y="6228619"/>
                  </a:cubicBezTo>
                  <a:cubicBezTo>
                    <a:pt x="7505139" y="6228073"/>
                    <a:pt x="7503229" y="6227652"/>
                    <a:pt x="7500847" y="6227354"/>
                  </a:cubicBezTo>
                  <a:cubicBezTo>
                    <a:pt x="7498466" y="6227056"/>
                    <a:pt x="7495440" y="6226907"/>
                    <a:pt x="7491769" y="6226907"/>
                  </a:cubicBezTo>
                  <a:close/>
                  <a:moveTo>
                    <a:pt x="6853594" y="6226907"/>
                  </a:moveTo>
                  <a:cubicBezTo>
                    <a:pt x="6849923" y="6226907"/>
                    <a:pt x="6846897" y="6227056"/>
                    <a:pt x="6844515" y="6227354"/>
                  </a:cubicBezTo>
                  <a:cubicBezTo>
                    <a:pt x="6842134" y="6227652"/>
                    <a:pt x="6840224" y="6228073"/>
                    <a:pt x="6838786" y="6228619"/>
                  </a:cubicBezTo>
                  <a:cubicBezTo>
                    <a:pt x="6837347" y="6229165"/>
                    <a:pt x="6836330" y="6229834"/>
                    <a:pt x="6835735" y="6230628"/>
                  </a:cubicBezTo>
                  <a:cubicBezTo>
                    <a:pt x="6835139" y="6231422"/>
                    <a:pt x="6834842" y="6232315"/>
                    <a:pt x="6834842" y="6233307"/>
                  </a:cubicBezTo>
                  <a:lnTo>
                    <a:pt x="6834842" y="6429016"/>
                  </a:lnTo>
                  <a:cubicBezTo>
                    <a:pt x="6834842" y="6430008"/>
                    <a:pt x="6835139" y="6430876"/>
                    <a:pt x="6835735" y="6431621"/>
                  </a:cubicBezTo>
                  <a:cubicBezTo>
                    <a:pt x="6836330" y="6432365"/>
                    <a:pt x="6837347" y="6432985"/>
                    <a:pt x="6838786" y="6433481"/>
                  </a:cubicBezTo>
                  <a:cubicBezTo>
                    <a:pt x="6840224" y="6433977"/>
                    <a:pt x="6842134" y="6434349"/>
                    <a:pt x="6844515" y="6434597"/>
                  </a:cubicBezTo>
                  <a:cubicBezTo>
                    <a:pt x="6846897" y="6434845"/>
                    <a:pt x="6849923" y="6434969"/>
                    <a:pt x="6853594" y="6434969"/>
                  </a:cubicBezTo>
                  <a:cubicBezTo>
                    <a:pt x="6857265" y="6434969"/>
                    <a:pt x="6860291" y="6434845"/>
                    <a:pt x="6862672" y="6434597"/>
                  </a:cubicBezTo>
                  <a:cubicBezTo>
                    <a:pt x="6865054" y="6434349"/>
                    <a:pt x="6866964" y="6433977"/>
                    <a:pt x="6868402" y="6433481"/>
                  </a:cubicBezTo>
                  <a:cubicBezTo>
                    <a:pt x="6869841" y="6432985"/>
                    <a:pt x="6870858" y="6432365"/>
                    <a:pt x="6871453" y="6431621"/>
                  </a:cubicBezTo>
                  <a:cubicBezTo>
                    <a:pt x="6872049" y="6430876"/>
                    <a:pt x="6872346" y="6430008"/>
                    <a:pt x="6872346" y="6429016"/>
                  </a:cubicBezTo>
                  <a:lnTo>
                    <a:pt x="6872346" y="6340761"/>
                  </a:lnTo>
                  <a:cubicBezTo>
                    <a:pt x="6877605" y="6334113"/>
                    <a:pt x="6882665" y="6329053"/>
                    <a:pt x="6887527" y="6325581"/>
                  </a:cubicBezTo>
                  <a:cubicBezTo>
                    <a:pt x="6892388" y="6322108"/>
                    <a:pt x="6897201" y="6320372"/>
                    <a:pt x="6901963" y="6320372"/>
                  </a:cubicBezTo>
                  <a:cubicBezTo>
                    <a:pt x="6905733" y="6320372"/>
                    <a:pt x="6909032" y="6321091"/>
                    <a:pt x="6911860" y="6322530"/>
                  </a:cubicBezTo>
                  <a:cubicBezTo>
                    <a:pt x="6914688" y="6323968"/>
                    <a:pt x="6916995" y="6326002"/>
                    <a:pt x="6918781" y="6328632"/>
                  </a:cubicBezTo>
                  <a:cubicBezTo>
                    <a:pt x="6920567" y="6331261"/>
                    <a:pt x="6921931" y="6334411"/>
                    <a:pt x="6922873" y="6338082"/>
                  </a:cubicBezTo>
                  <a:cubicBezTo>
                    <a:pt x="6923816" y="6341753"/>
                    <a:pt x="6924287" y="6346813"/>
                    <a:pt x="6924287" y="6353263"/>
                  </a:cubicBezTo>
                  <a:lnTo>
                    <a:pt x="6924287" y="6429016"/>
                  </a:lnTo>
                  <a:cubicBezTo>
                    <a:pt x="6924287" y="6430008"/>
                    <a:pt x="6924585" y="6430876"/>
                    <a:pt x="6925180" y="6431621"/>
                  </a:cubicBezTo>
                  <a:cubicBezTo>
                    <a:pt x="6925776" y="6432365"/>
                    <a:pt x="6926768" y="6432985"/>
                    <a:pt x="6928157" y="6433481"/>
                  </a:cubicBezTo>
                  <a:cubicBezTo>
                    <a:pt x="6929546" y="6433977"/>
                    <a:pt x="6931456" y="6434349"/>
                    <a:pt x="6933887" y="6434597"/>
                  </a:cubicBezTo>
                  <a:cubicBezTo>
                    <a:pt x="6936318" y="6434845"/>
                    <a:pt x="6939369" y="6434969"/>
                    <a:pt x="6943040" y="6434969"/>
                  </a:cubicBezTo>
                  <a:cubicBezTo>
                    <a:pt x="6946612" y="6434969"/>
                    <a:pt x="6949613" y="6434845"/>
                    <a:pt x="6952044" y="6434597"/>
                  </a:cubicBezTo>
                  <a:cubicBezTo>
                    <a:pt x="6954475" y="6434349"/>
                    <a:pt x="6956385" y="6433977"/>
                    <a:pt x="6957774" y="6433481"/>
                  </a:cubicBezTo>
                  <a:cubicBezTo>
                    <a:pt x="6959163" y="6432985"/>
                    <a:pt x="6960155" y="6432365"/>
                    <a:pt x="6960750" y="6431621"/>
                  </a:cubicBezTo>
                  <a:cubicBezTo>
                    <a:pt x="6961345" y="6430876"/>
                    <a:pt x="6961643" y="6430008"/>
                    <a:pt x="6961643" y="6429016"/>
                  </a:cubicBezTo>
                  <a:lnTo>
                    <a:pt x="6961643" y="6347607"/>
                  </a:lnTo>
                  <a:cubicBezTo>
                    <a:pt x="6961643" y="6337784"/>
                    <a:pt x="6960800" y="6329425"/>
                    <a:pt x="6959113" y="6322530"/>
                  </a:cubicBezTo>
                  <a:cubicBezTo>
                    <a:pt x="6957426" y="6315634"/>
                    <a:pt x="6954673" y="6309606"/>
                    <a:pt x="6950853" y="6304447"/>
                  </a:cubicBezTo>
                  <a:cubicBezTo>
                    <a:pt x="6947033" y="6299288"/>
                    <a:pt x="6942023" y="6295220"/>
                    <a:pt x="6935821" y="6292243"/>
                  </a:cubicBezTo>
                  <a:cubicBezTo>
                    <a:pt x="6929620" y="6289266"/>
                    <a:pt x="6922005" y="6287778"/>
                    <a:pt x="6912976" y="6287778"/>
                  </a:cubicBezTo>
                  <a:cubicBezTo>
                    <a:pt x="6905733" y="6287778"/>
                    <a:pt x="6898763" y="6289341"/>
                    <a:pt x="6892066" y="6292466"/>
                  </a:cubicBezTo>
                  <a:cubicBezTo>
                    <a:pt x="6885369" y="6295592"/>
                    <a:pt x="6878795" y="6300329"/>
                    <a:pt x="6872346" y="6306679"/>
                  </a:cubicBezTo>
                  <a:lnTo>
                    <a:pt x="6872346" y="6233307"/>
                  </a:lnTo>
                  <a:cubicBezTo>
                    <a:pt x="6872346" y="6232315"/>
                    <a:pt x="6872049" y="6231422"/>
                    <a:pt x="6871453" y="6230628"/>
                  </a:cubicBezTo>
                  <a:cubicBezTo>
                    <a:pt x="6870858" y="6229834"/>
                    <a:pt x="6869841" y="6229165"/>
                    <a:pt x="6868402" y="6228619"/>
                  </a:cubicBezTo>
                  <a:cubicBezTo>
                    <a:pt x="6866964" y="6228073"/>
                    <a:pt x="6865054" y="6227652"/>
                    <a:pt x="6862672" y="6227354"/>
                  </a:cubicBezTo>
                  <a:cubicBezTo>
                    <a:pt x="6860291" y="6227056"/>
                    <a:pt x="6857265" y="6226907"/>
                    <a:pt x="6853594" y="6226907"/>
                  </a:cubicBezTo>
                  <a:close/>
                  <a:moveTo>
                    <a:pt x="9097178" y="5508753"/>
                  </a:moveTo>
                  <a:lnTo>
                    <a:pt x="9111465" y="5508753"/>
                  </a:lnTo>
                  <a:lnTo>
                    <a:pt x="9111465" y="5531375"/>
                  </a:lnTo>
                  <a:cubicBezTo>
                    <a:pt x="9106901" y="5536534"/>
                    <a:pt x="9102411" y="5540454"/>
                    <a:pt x="9097996" y="5543133"/>
                  </a:cubicBezTo>
                  <a:cubicBezTo>
                    <a:pt x="9093581" y="5545811"/>
                    <a:pt x="9088744" y="5547151"/>
                    <a:pt x="9083485" y="5547151"/>
                  </a:cubicBezTo>
                  <a:cubicBezTo>
                    <a:pt x="9077235" y="5547151"/>
                    <a:pt x="9072348" y="5545563"/>
                    <a:pt x="9068826" y="5542388"/>
                  </a:cubicBezTo>
                  <a:cubicBezTo>
                    <a:pt x="9065304" y="5539213"/>
                    <a:pt x="9063543" y="5534848"/>
                    <a:pt x="9063543" y="5529291"/>
                  </a:cubicBezTo>
                  <a:cubicBezTo>
                    <a:pt x="9063543" y="5526017"/>
                    <a:pt x="9064163" y="5523115"/>
                    <a:pt x="9065403" y="5520585"/>
                  </a:cubicBezTo>
                  <a:cubicBezTo>
                    <a:pt x="9066643" y="5518055"/>
                    <a:pt x="9068603" y="5515897"/>
                    <a:pt x="9071282" y="5514111"/>
                  </a:cubicBezTo>
                  <a:cubicBezTo>
                    <a:pt x="9073961" y="5512325"/>
                    <a:pt x="9077433" y="5510986"/>
                    <a:pt x="9081699" y="5510093"/>
                  </a:cubicBezTo>
                  <a:cubicBezTo>
                    <a:pt x="9085966" y="5509200"/>
                    <a:pt x="9091125" y="5508753"/>
                    <a:pt x="9097178" y="5508753"/>
                  </a:cubicBezTo>
                  <a:close/>
                  <a:moveTo>
                    <a:pt x="8497103" y="5508753"/>
                  </a:moveTo>
                  <a:lnTo>
                    <a:pt x="8511390" y="5508753"/>
                  </a:lnTo>
                  <a:lnTo>
                    <a:pt x="8511390" y="5531375"/>
                  </a:lnTo>
                  <a:cubicBezTo>
                    <a:pt x="8506826" y="5536534"/>
                    <a:pt x="8502337" y="5540454"/>
                    <a:pt x="8497921" y="5543133"/>
                  </a:cubicBezTo>
                  <a:cubicBezTo>
                    <a:pt x="8493506" y="5545811"/>
                    <a:pt x="8488669" y="5547151"/>
                    <a:pt x="8483411" y="5547151"/>
                  </a:cubicBezTo>
                  <a:cubicBezTo>
                    <a:pt x="8477160" y="5547151"/>
                    <a:pt x="8472273" y="5545563"/>
                    <a:pt x="8468751" y="5542388"/>
                  </a:cubicBezTo>
                  <a:cubicBezTo>
                    <a:pt x="8465229" y="5539213"/>
                    <a:pt x="8463468" y="5534848"/>
                    <a:pt x="8463468" y="5529291"/>
                  </a:cubicBezTo>
                  <a:cubicBezTo>
                    <a:pt x="8463468" y="5526017"/>
                    <a:pt x="8464088" y="5523115"/>
                    <a:pt x="8465328" y="5520585"/>
                  </a:cubicBezTo>
                  <a:cubicBezTo>
                    <a:pt x="8466568" y="5518055"/>
                    <a:pt x="8468528" y="5515897"/>
                    <a:pt x="8471207" y="5514111"/>
                  </a:cubicBezTo>
                  <a:cubicBezTo>
                    <a:pt x="8473885" y="5512325"/>
                    <a:pt x="8477358" y="5510986"/>
                    <a:pt x="8481625" y="5510093"/>
                  </a:cubicBezTo>
                  <a:cubicBezTo>
                    <a:pt x="8485891" y="5509200"/>
                    <a:pt x="8491050" y="5508753"/>
                    <a:pt x="8497103" y="5508753"/>
                  </a:cubicBezTo>
                  <a:close/>
                  <a:moveTo>
                    <a:pt x="7839878" y="5508753"/>
                  </a:moveTo>
                  <a:lnTo>
                    <a:pt x="7854165" y="5508753"/>
                  </a:lnTo>
                  <a:lnTo>
                    <a:pt x="7854165" y="5531375"/>
                  </a:lnTo>
                  <a:cubicBezTo>
                    <a:pt x="7849601" y="5536534"/>
                    <a:pt x="7845112" y="5540454"/>
                    <a:pt x="7840696" y="5543133"/>
                  </a:cubicBezTo>
                  <a:cubicBezTo>
                    <a:pt x="7836281" y="5545811"/>
                    <a:pt x="7831444" y="5547151"/>
                    <a:pt x="7826186" y="5547151"/>
                  </a:cubicBezTo>
                  <a:cubicBezTo>
                    <a:pt x="7819935" y="5547151"/>
                    <a:pt x="7815048" y="5545563"/>
                    <a:pt x="7811526" y="5542388"/>
                  </a:cubicBezTo>
                  <a:cubicBezTo>
                    <a:pt x="7808004" y="5539213"/>
                    <a:pt x="7806243" y="5534848"/>
                    <a:pt x="7806243" y="5529291"/>
                  </a:cubicBezTo>
                  <a:cubicBezTo>
                    <a:pt x="7806243" y="5526017"/>
                    <a:pt x="7806863" y="5523115"/>
                    <a:pt x="7808103" y="5520585"/>
                  </a:cubicBezTo>
                  <a:cubicBezTo>
                    <a:pt x="7809343" y="5518055"/>
                    <a:pt x="7811303" y="5515897"/>
                    <a:pt x="7813982" y="5514111"/>
                  </a:cubicBezTo>
                  <a:cubicBezTo>
                    <a:pt x="7816661" y="5512325"/>
                    <a:pt x="7820133" y="5510986"/>
                    <a:pt x="7824400" y="5510093"/>
                  </a:cubicBezTo>
                  <a:cubicBezTo>
                    <a:pt x="7828666" y="5509200"/>
                    <a:pt x="7833826" y="5508753"/>
                    <a:pt x="7839878" y="5508753"/>
                  </a:cubicBezTo>
                  <a:close/>
                  <a:moveTo>
                    <a:pt x="7182653" y="5508753"/>
                  </a:moveTo>
                  <a:lnTo>
                    <a:pt x="7196940" y="5508753"/>
                  </a:lnTo>
                  <a:lnTo>
                    <a:pt x="7196940" y="5531375"/>
                  </a:lnTo>
                  <a:cubicBezTo>
                    <a:pt x="7192376" y="5536534"/>
                    <a:pt x="7187887" y="5540454"/>
                    <a:pt x="7183472" y="5543133"/>
                  </a:cubicBezTo>
                  <a:cubicBezTo>
                    <a:pt x="7179056" y="5545811"/>
                    <a:pt x="7174219" y="5547151"/>
                    <a:pt x="7168961" y="5547151"/>
                  </a:cubicBezTo>
                  <a:cubicBezTo>
                    <a:pt x="7162710" y="5547151"/>
                    <a:pt x="7157823" y="5545563"/>
                    <a:pt x="7154301" y="5542388"/>
                  </a:cubicBezTo>
                  <a:cubicBezTo>
                    <a:pt x="7150779" y="5539213"/>
                    <a:pt x="7149018" y="5534848"/>
                    <a:pt x="7149018" y="5529291"/>
                  </a:cubicBezTo>
                  <a:cubicBezTo>
                    <a:pt x="7149018" y="5526017"/>
                    <a:pt x="7149638" y="5523115"/>
                    <a:pt x="7150878" y="5520585"/>
                  </a:cubicBezTo>
                  <a:cubicBezTo>
                    <a:pt x="7152118" y="5518055"/>
                    <a:pt x="7154078" y="5515897"/>
                    <a:pt x="7156757" y="5514111"/>
                  </a:cubicBezTo>
                  <a:cubicBezTo>
                    <a:pt x="7159436" y="5512325"/>
                    <a:pt x="7162908" y="5510986"/>
                    <a:pt x="7167175" y="5510093"/>
                  </a:cubicBezTo>
                  <a:cubicBezTo>
                    <a:pt x="7171441" y="5509200"/>
                    <a:pt x="7176601" y="5508753"/>
                    <a:pt x="7182653" y="5508753"/>
                  </a:cubicBezTo>
                  <a:close/>
                  <a:moveTo>
                    <a:pt x="6730811" y="5455622"/>
                  </a:moveTo>
                  <a:cubicBezTo>
                    <a:pt x="6736169" y="5455622"/>
                    <a:pt x="6741303" y="5457408"/>
                    <a:pt x="6746214" y="5460979"/>
                  </a:cubicBezTo>
                  <a:cubicBezTo>
                    <a:pt x="6751126" y="5464551"/>
                    <a:pt x="6756260" y="5469711"/>
                    <a:pt x="6761618" y="5476458"/>
                  </a:cubicBezTo>
                  <a:lnTo>
                    <a:pt x="6761618" y="5520511"/>
                  </a:lnTo>
                  <a:cubicBezTo>
                    <a:pt x="6758443" y="5524479"/>
                    <a:pt x="6755516" y="5527828"/>
                    <a:pt x="6752837" y="5530557"/>
                  </a:cubicBezTo>
                  <a:cubicBezTo>
                    <a:pt x="6750158" y="5533285"/>
                    <a:pt x="6747554" y="5535493"/>
                    <a:pt x="6745024" y="5537179"/>
                  </a:cubicBezTo>
                  <a:cubicBezTo>
                    <a:pt x="6742494" y="5538866"/>
                    <a:pt x="6740013" y="5540082"/>
                    <a:pt x="6737582" y="5540826"/>
                  </a:cubicBezTo>
                  <a:cubicBezTo>
                    <a:pt x="6735152" y="5541570"/>
                    <a:pt x="6732646" y="5541942"/>
                    <a:pt x="6730067" y="5541942"/>
                  </a:cubicBezTo>
                  <a:cubicBezTo>
                    <a:pt x="6724907" y="5541942"/>
                    <a:pt x="6720641" y="5540702"/>
                    <a:pt x="6717267" y="5538221"/>
                  </a:cubicBezTo>
                  <a:cubicBezTo>
                    <a:pt x="6713894" y="5535741"/>
                    <a:pt x="6711190" y="5532442"/>
                    <a:pt x="6709156" y="5528324"/>
                  </a:cubicBezTo>
                  <a:cubicBezTo>
                    <a:pt x="6707122" y="5524207"/>
                    <a:pt x="6705659" y="5519518"/>
                    <a:pt x="6704766" y="5514260"/>
                  </a:cubicBezTo>
                  <a:cubicBezTo>
                    <a:pt x="6703873" y="5509001"/>
                    <a:pt x="6703426" y="5503594"/>
                    <a:pt x="6703426" y="5498038"/>
                  </a:cubicBezTo>
                  <a:cubicBezTo>
                    <a:pt x="6703426" y="5492779"/>
                    <a:pt x="6703947" y="5487644"/>
                    <a:pt x="6704989" y="5482634"/>
                  </a:cubicBezTo>
                  <a:cubicBezTo>
                    <a:pt x="6706031" y="5477623"/>
                    <a:pt x="6707618" y="5473084"/>
                    <a:pt x="6709752" y="5469016"/>
                  </a:cubicBezTo>
                  <a:cubicBezTo>
                    <a:pt x="6711885" y="5464948"/>
                    <a:pt x="6714713" y="5461699"/>
                    <a:pt x="6718235" y="5459268"/>
                  </a:cubicBezTo>
                  <a:cubicBezTo>
                    <a:pt x="6721757" y="5456837"/>
                    <a:pt x="6725949" y="5455622"/>
                    <a:pt x="6730811" y="5455622"/>
                  </a:cubicBezTo>
                  <a:close/>
                  <a:moveTo>
                    <a:pt x="9431892" y="5453538"/>
                  </a:moveTo>
                  <a:cubicBezTo>
                    <a:pt x="9438143" y="5453538"/>
                    <a:pt x="9443327" y="5454679"/>
                    <a:pt x="9447445" y="5456961"/>
                  </a:cubicBezTo>
                  <a:cubicBezTo>
                    <a:pt x="9451562" y="5459243"/>
                    <a:pt x="9454861" y="5462418"/>
                    <a:pt x="9457342" y="5466486"/>
                  </a:cubicBezTo>
                  <a:cubicBezTo>
                    <a:pt x="9459822" y="5470554"/>
                    <a:pt x="9461583" y="5475341"/>
                    <a:pt x="9462625" y="5480848"/>
                  </a:cubicBezTo>
                  <a:cubicBezTo>
                    <a:pt x="9463667" y="5486355"/>
                    <a:pt x="9464188" y="5492382"/>
                    <a:pt x="9464188" y="5498931"/>
                  </a:cubicBezTo>
                  <a:cubicBezTo>
                    <a:pt x="9464188" y="5505975"/>
                    <a:pt x="9463543" y="5512251"/>
                    <a:pt x="9462253" y="5517757"/>
                  </a:cubicBezTo>
                  <a:cubicBezTo>
                    <a:pt x="9460963" y="5523264"/>
                    <a:pt x="9458979" y="5527952"/>
                    <a:pt x="9456300" y="5531822"/>
                  </a:cubicBezTo>
                  <a:cubicBezTo>
                    <a:pt x="9453621" y="5535691"/>
                    <a:pt x="9450198" y="5538643"/>
                    <a:pt x="9446031" y="5540677"/>
                  </a:cubicBezTo>
                  <a:cubicBezTo>
                    <a:pt x="9441864" y="5542711"/>
                    <a:pt x="9436952" y="5543728"/>
                    <a:pt x="9431297" y="5543728"/>
                  </a:cubicBezTo>
                  <a:cubicBezTo>
                    <a:pt x="9425145" y="5543728"/>
                    <a:pt x="9419986" y="5542612"/>
                    <a:pt x="9415819" y="5540379"/>
                  </a:cubicBezTo>
                  <a:cubicBezTo>
                    <a:pt x="9411651" y="5538147"/>
                    <a:pt x="9408353" y="5534997"/>
                    <a:pt x="9405922" y="5530929"/>
                  </a:cubicBezTo>
                  <a:cubicBezTo>
                    <a:pt x="9403491" y="5526861"/>
                    <a:pt x="9401730" y="5522073"/>
                    <a:pt x="9400638" y="5516567"/>
                  </a:cubicBezTo>
                  <a:cubicBezTo>
                    <a:pt x="9399547" y="5511060"/>
                    <a:pt x="9399001" y="5505033"/>
                    <a:pt x="9399001" y="5498484"/>
                  </a:cubicBezTo>
                  <a:cubicBezTo>
                    <a:pt x="9399001" y="5491440"/>
                    <a:pt x="9399671" y="5485164"/>
                    <a:pt x="9401010" y="5479657"/>
                  </a:cubicBezTo>
                  <a:cubicBezTo>
                    <a:pt x="9402350" y="5474151"/>
                    <a:pt x="9404359" y="5469438"/>
                    <a:pt x="9407038" y="5465519"/>
                  </a:cubicBezTo>
                  <a:cubicBezTo>
                    <a:pt x="9409717" y="5461600"/>
                    <a:pt x="9413140" y="5458623"/>
                    <a:pt x="9417307" y="5456589"/>
                  </a:cubicBezTo>
                  <a:cubicBezTo>
                    <a:pt x="9421474" y="5454555"/>
                    <a:pt x="9426336" y="5453538"/>
                    <a:pt x="9431892" y="5453538"/>
                  </a:cubicBezTo>
                  <a:close/>
                  <a:moveTo>
                    <a:pt x="7517367" y="5453538"/>
                  </a:moveTo>
                  <a:cubicBezTo>
                    <a:pt x="7523618" y="5453538"/>
                    <a:pt x="7528802" y="5454679"/>
                    <a:pt x="7532920" y="5456961"/>
                  </a:cubicBezTo>
                  <a:cubicBezTo>
                    <a:pt x="7537037" y="5459243"/>
                    <a:pt x="7540337" y="5462418"/>
                    <a:pt x="7542817" y="5466486"/>
                  </a:cubicBezTo>
                  <a:cubicBezTo>
                    <a:pt x="7545297" y="5470554"/>
                    <a:pt x="7547059" y="5475341"/>
                    <a:pt x="7548100" y="5480848"/>
                  </a:cubicBezTo>
                  <a:cubicBezTo>
                    <a:pt x="7549142" y="5486355"/>
                    <a:pt x="7549663" y="5492382"/>
                    <a:pt x="7549663" y="5498931"/>
                  </a:cubicBezTo>
                  <a:cubicBezTo>
                    <a:pt x="7549663" y="5505975"/>
                    <a:pt x="7549018" y="5512251"/>
                    <a:pt x="7547728" y="5517757"/>
                  </a:cubicBezTo>
                  <a:cubicBezTo>
                    <a:pt x="7546438" y="5523264"/>
                    <a:pt x="7544454" y="5527952"/>
                    <a:pt x="7541775" y="5531822"/>
                  </a:cubicBezTo>
                  <a:cubicBezTo>
                    <a:pt x="7539096" y="5535691"/>
                    <a:pt x="7535673" y="5538643"/>
                    <a:pt x="7531506" y="5540677"/>
                  </a:cubicBezTo>
                  <a:cubicBezTo>
                    <a:pt x="7527339" y="5542711"/>
                    <a:pt x="7522428" y="5543728"/>
                    <a:pt x="7516772" y="5543728"/>
                  </a:cubicBezTo>
                  <a:cubicBezTo>
                    <a:pt x="7510620" y="5543728"/>
                    <a:pt x="7505461" y="5542612"/>
                    <a:pt x="7501294" y="5540379"/>
                  </a:cubicBezTo>
                  <a:cubicBezTo>
                    <a:pt x="7497127" y="5538147"/>
                    <a:pt x="7493828" y="5534997"/>
                    <a:pt x="7491397" y="5530929"/>
                  </a:cubicBezTo>
                  <a:cubicBezTo>
                    <a:pt x="7488966" y="5526861"/>
                    <a:pt x="7487205" y="5522073"/>
                    <a:pt x="7486113" y="5516567"/>
                  </a:cubicBezTo>
                  <a:cubicBezTo>
                    <a:pt x="7485022" y="5511060"/>
                    <a:pt x="7484476" y="5505033"/>
                    <a:pt x="7484476" y="5498484"/>
                  </a:cubicBezTo>
                  <a:cubicBezTo>
                    <a:pt x="7484476" y="5491440"/>
                    <a:pt x="7485146" y="5485164"/>
                    <a:pt x="7486486" y="5479657"/>
                  </a:cubicBezTo>
                  <a:cubicBezTo>
                    <a:pt x="7487825" y="5474151"/>
                    <a:pt x="7489834" y="5469438"/>
                    <a:pt x="7492513" y="5465519"/>
                  </a:cubicBezTo>
                  <a:cubicBezTo>
                    <a:pt x="7495192" y="5461600"/>
                    <a:pt x="7498615" y="5458623"/>
                    <a:pt x="7502782" y="5456589"/>
                  </a:cubicBezTo>
                  <a:cubicBezTo>
                    <a:pt x="7506949" y="5454555"/>
                    <a:pt x="7511811" y="5453538"/>
                    <a:pt x="7517367" y="5453538"/>
                  </a:cubicBezTo>
                  <a:close/>
                  <a:moveTo>
                    <a:pt x="9311044" y="5426451"/>
                  </a:moveTo>
                  <a:cubicBezTo>
                    <a:pt x="9307373" y="5426451"/>
                    <a:pt x="9304347" y="5426600"/>
                    <a:pt x="9301965" y="5426898"/>
                  </a:cubicBezTo>
                  <a:cubicBezTo>
                    <a:pt x="9299584" y="5427195"/>
                    <a:pt x="9297674" y="5427617"/>
                    <a:pt x="9296235" y="5428163"/>
                  </a:cubicBezTo>
                  <a:cubicBezTo>
                    <a:pt x="9294797" y="5428709"/>
                    <a:pt x="9293780" y="5429353"/>
                    <a:pt x="9293184" y="5430098"/>
                  </a:cubicBezTo>
                  <a:cubicBezTo>
                    <a:pt x="9292589" y="5430842"/>
                    <a:pt x="9292291" y="5431710"/>
                    <a:pt x="9292291" y="5432702"/>
                  </a:cubicBezTo>
                  <a:lnTo>
                    <a:pt x="9292291" y="5565159"/>
                  </a:lnTo>
                  <a:cubicBezTo>
                    <a:pt x="9292291" y="5566151"/>
                    <a:pt x="9292589" y="5567019"/>
                    <a:pt x="9293184" y="5567764"/>
                  </a:cubicBezTo>
                  <a:cubicBezTo>
                    <a:pt x="9293780" y="5568508"/>
                    <a:pt x="9294797" y="5569128"/>
                    <a:pt x="9296235" y="5569624"/>
                  </a:cubicBezTo>
                  <a:cubicBezTo>
                    <a:pt x="9297674" y="5570120"/>
                    <a:pt x="9299584" y="5570492"/>
                    <a:pt x="9301965" y="5570740"/>
                  </a:cubicBezTo>
                  <a:cubicBezTo>
                    <a:pt x="9304347" y="5570988"/>
                    <a:pt x="9307373" y="5571112"/>
                    <a:pt x="9311044" y="5571112"/>
                  </a:cubicBezTo>
                  <a:cubicBezTo>
                    <a:pt x="9314715" y="5571112"/>
                    <a:pt x="9317741" y="5570988"/>
                    <a:pt x="9320122" y="5570740"/>
                  </a:cubicBezTo>
                  <a:cubicBezTo>
                    <a:pt x="9322503" y="5570492"/>
                    <a:pt x="9324413" y="5570120"/>
                    <a:pt x="9325852" y="5569624"/>
                  </a:cubicBezTo>
                  <a:cubicBezTo>
                    <a:pt x="9327291" y="5569128"/>
                    <a:pt x="9328308" y="5568508"/>
                    <a:pt x="9328903" y="5567764"/>
                  </a:cubicBezTo>
                  <a:cubicBezTo>
                    <a:pt x="9329499" y="5567019"/>
                    <a:pt x="9329796" y="5566151"/>
                    <a:pt x="9329796" y="5565159"/>
                  </a:cubicBezTo>
                  <a:lnTo>
                    <a:pt x="9329796" y="5432702"/>
                  </a:lnTo>
                  <a:cubicBezTo>
                    <a:pt x="9329796" y="5431710"/>
                    <a:pt x="9329499" y="5430842"/>
                    <a:pt x="9328903" y="5430098"/>
                  </a:cubicBezTo>
                  <a:cubicBezTo>
                    <a:pt x="9328308" y="5429353"/>
                    <a:pt x="9327291" y="5428709"/>
                    <a:pt x="9325852" y="5428163"/>
                  </a:cubicBezTo>
                  <a:cubicBezTo>
                    <a:pt x="9324413" y="5427617"/>
                    <a:pt x="9322503" y="5427195"/>
                    <a:pt x="9320122" y="5426898"/>
                  </a:cubicBezTo>
                  <a:cubicBezTo>
                    <a:pt x="9317741" y="5426600"/>
                    <a:pt x="9314715" y="5426451"/>
                    <a:pt x="9311044" y="5426451"/>
                  </a:cubicBezTo>
                  <a:close/>
                  <a:moveTo>
                    <a:pt x="8853844" y="5426451"/>
                  </a:moveTo>
                  <a:cubicBezTo>
                    <a:pt x="8850173" y="5426451"/>
                    <a:pt x="8847147" y="5426600"/>
                    <a:pt x="8844765" y="5426898"/>
                  </a:cubicBezTo>
                  <a:cubicBezTo>
                    <a:pt x="8842384" y="5427195"/>
                    <a:pt x="8840474" y="5427617"/>
                    <a:pt x="8839035" y="5428163"/>
                  </a:cubicBezTo>
                  <a:cubicBezTo>
                    <a:pt x="8837597" y="5428709"/>
                    <a:pt x="8836580" y="5429353"/>
                    <a:pt x="8835984" y="5430098"/>
                  </a:cubicBezTo>
                  <a:cubicBezTo>
                    <a:pt x="8835389" y="5430842"/>
                    <a:pt x="8835091" y="5431710"/>
                    <a:pt x="8835091" y="5432702"/>
                  </a:cubicBezTo>
                  <a:lnTo>
                    <a:pt x="8835091" y="5565159"/>
                  </a:lnTo>
                  <a:cubicBezTo>
                    <a:pt x="8835091" y="5566151"/>
                    <a:pt x="8835389" y="5567019"/>
                    <a:pt x="8835984" y="5567764"/>
                  </a:cubicBezTo>
                  <a:cubicBezTo>
                    <a:pt x="8836580" y="5568508"/>
                    <a:pt x="8837597" y="5569128"/>
                    <a:pt x="8839035" y="5569624"/>
                  </a:cubicBezTo>
                  <a:cubicBezTo>
                    <a:pt x="8840474" y="5570120"/>
                    <a:pt x="8842384" y="5570492"/>
                    <a:pt x="8844765" y="5570740"/>
                  </a:cubicBezTo>
                  <a:cubicBezTo>
                    <a:pt x="8847147" y="5570988"/>
                    <a:pt x="8850173" y="5571112"/>
                    <a:pt x="8853844" y="5571112"/>
                  </a:cubicBezTo>
                  <a:cubicBezTo>
                    <a:pt x="8857515" y="5571112"/>
                    <a:pt x="8860541" y="5570988"/>
                    <a:pt x="8862922" y="5570740"/>
                  </a:cubicBezTo>
                  <a:cubicBezTo>
                    <a:pt x="8865303" y="5570492"/>
                    <a:pt x="8867213" y="5570120"/>
                    <a:pt x="8868652" y="5569624"/>
                  </a:cubicBezTo>
                  <a:cubicBezTo>
                    <a:pt x="8870091" y="5569128"/>
                    <a:pt x="8871108" y="5568508"/>
                    <a:pt x="8871703" y="5567764"/>
                  </a:cubicBezTo>
                  <a:cubicBezTo>
                    <a:pt x="8872299" y="5567019"/>
                    <a:pt x="8872596" y="5566151"/>
                    <a:pt x="8872596" y="5565159"/>
                  </a:cubicBezTo>
                  <a:lnTo>
                    <a:pt x="8872596" y="5432702"/>
                  </a:lnTo>
                  <a:cubicBezTo>
                    <a:pt x="8872596" y="5431710"/>
                    <a:pt x="8872299" y="5430842"/>
                    <a:pt x="8871703" y="5430098"/>
                  </a:cubicBezTo>
                  <a:cubicBezTo>
                    <a:pt x="8871108" y="5429353"/>
                    <a:pt x="8870091" y="5428709"/>
                    <a:pt x="8868652" y="5428163"/>
                  </a:cubicBezTo>
                  <a:cubicBezTo>
                    <a:pt x="8867213" y="5427617"/>
                    <a:pt x="8865303" y="5427195"/>
                    <a:pt x="8862922" y="5426898"/>
                  </a:cubicBezTo>
                  <a:cubicBezTo>
                    <a:pt x="8860541" y="5426600"/>
                    <a:pt x="8857515" y="5426451"/>
                    <a:pt x="8853844" y="5426451"/>
                  </a:cubicBezTo>
                  <a:close/>
                  <a:moveTo>
                    <a:pt x="8682394" y="5426451"/>
                  </a:moveTo>
                  <a:cubicBezTo>
                    <a:pt x="8678723" y="5426451"/>
                    <a:pt x="8675697" y="5426600"/>
                    <a:pt x="8673315" y="5426898"/>
                  </a:cubicBezTo>
                  <a:cubicBezTo>
                    <a:pt x="8670934" y="5427195"/>
                    <a:pt x="8669024" y="5427617"/>
                    <a:pt x="8667585" y="5428163"/>
                  </a:cubicBezTo>
                  <a:cubicBezTo>
                    <a:pt x="8666147" y="5428709"/>
                    <a:pt x="8665130" y="5429353"/>
                    <a:pt x="8664534" y="5430098"/>
                  </a:cubicBezTo>
                  <a:cubicBezTo>
                    <a:pt x="8663939" y="5430842"/>
                    <a:pt x="8663641" y="5431710"/>
                    <a:pt x="8663641" y="5432702"/>
                  </a:cubicBezTo>
                  <a:lnTo>
                    <a:pt x="8663641" y="5565159"/>
                  </a:lnTo>
                  <a:cubicBezTo>
                    <a:pt x="8663641" y="5566151"/>
                    <a:pt x="8663939" y="5567019"/>
                    <a:pt x="8664534" y="5567764"/>
                  </a:cubicBezTo>
                  <a:cubicBezTo>
                    <a:pt x="8665130" y="5568508"/>
                    <a:pt x="8666147" y="5569128"/>
                    <a:pt x="8667585" y="5569624"/>
                  </a:cubicBezTo>
                  <a:cubicBezTo>
                    <a:pt x="8669024" y="5570120"/>
                    <a:pt x="8670934" y="5570492"/>
                    <a:pt x="8673315" y="5570740"/>
                  </a:cubicBezTo>
                  <a:cubicBezTo>
                    <a:pt x="8675697" y="5570988"/>
                    <a:pt x="8678723" y="5571112"/>
                    <a:pt x="8682394" y="5571112"/>
                  </a:cubicBezTo>
                  <a:cubicBezTo>
                    <a:pt x="8686065" y="5571112"/>
                    <a:pt x="8689091" y="5570988"/>
                    <a:pt x="8691472" y="5570740"/>
                  </a:cubicBezTo>
                  <a:cubicBezTo>
                    <a:pt x="8693853" y="5570492"/>
                    <a:pt x="8695763" y="5570120"/>
                    <a:pt x="8697202" y="5569624"/>
                  </a:cubicBezTo>
                  <a:cubicBezTo>
                    <a:pt x="8698641" y="5569128"/>
                    <a:pt x="8699658" y="5568508"/>
                    <a:pt x="8700253" y="5567764"/>
                  </a:cubicBezTo>
                  <a:cubicBezTo>
                    <a:pt x="8700849" y="5567019"/>
                    <a:pt x="8701146" y="5566151"/>
                    <a:pt x="8701146" y="5565159"/>
                  </a:cubicBezTo>
                  <a:lnTo>
                    <a:pt x="8701146" y="5432702"/>
                  </a:lnTo>
                  <a:cubicBezTo>
                    <a:pt x="8701146" y="5431710"/>
                    <a:pt x="8700849" y="5430842"/>
                    <a:pt x="8700253" y="5430098"/>
                  </a:cubicBezTo>
                  <a:cubicBezTo>
                    <a:pt x="8699658" y="5429353"/>
                    <a:pt x="8698641" y="5428709"/>
                    <a:pt x="8697202" y="5428163"/>
                  </a:cubicBezTo>
                  <a:cubicBezTo>
                    <a:pt x="8695763" y="5427617"/>
                    <a:pt x="8693853" y="5427195"/>
                    <a:pt x="8691472" y="5426898"/>
                  </a:cubicBezTo>
                  <a:cubicBezTo>
                    <a:pt x="8689091" y="5426600"/>
                    <a:pt x="8686065" y="5426451"/>
                    <a:pt x="8682394" y="5426451"/>
                  </a:cubicBezTo>
                  <a:close/>
                  <a:moveTo>
                    <a:pt x="8290976" y="5426451"/>
                  </a:moveTo>
                  <a:cubicBezTo>
                    <a:pt x="8287404" y="5426451"/>
                    <a:pt x="8284403" y="5426575"/>
                    <a:pt x="8281972" y="5426823"/>
                  </a:cubicBezTo>
                  <a:cubicBezTo>
                    <a:pt x="8279541" y="5427071"/>
                    <a:pt x="8277606" y="5427443"/>
                    <a:pt x="8276168" y="5427940"/>
                  </a:cubicBezTo>
                  <a:cubicBezTo>
                    <a:pt x="8274729" y="5428436"/>
                    <a:pt x="8273737" y="5429056"/>
                    <a:pt x="8273191" y="5429800"/>
                  </a:cubicBezTo>
                  <a:cubicBezTo>
                    <a:pt x="8272645" y="5430544"/>
                    <a:pt x="8272372" y="5431412"/>
                    <a:pt x="8272372" y="5432404"/>
                  </a:cubicBezTo>
                  <a:lnTo>
                    <a:pt x="8272372" y="5513665"/>
                  </a:lnTo>
                  <a:cubicBezTo>
                    <a:pt x="8272372" y="5523785"/>
                    <a:pt x="8273191" y="5532243"/>
                    <a:pt x="8274828" y="5539040"/>
                  </a:cubicBezTo>
                  <a:cubicBezTo>
                    <a:pt x="8276465" y="5545836"/>
                    <a:pt x="8279194" y="5551814"/>
                    <a:pt x="8283014" y="5556974"/>
                  </a:cubicBezTo>
                  <a:cubicBezTo>
                    <a:pt x="8286834" y="5562133"/>
                    <a:pt x="8291844" y="5566201"/>
                    <a:pt x="8298045" y="5569177"/>
                  </a:cubicBezTo>
                  <a:cubicBezTo>
                    <a:pt x="8304247" y="5572154"/>
                    <a:pt x="8311911" y="5573642"/>
                    <a:pt x="8321039" y="5573642"/>
                  </a:cubicBezTo>
                  <a:cubicBezTo>
                    <a:pt x="8329175" y="5573642"/>
                    <a:pt x="8337038" y="5571658"/>
                    <a:pt x="8344629" y="5567689"/>
                  </a:cubicBezTo>
                  <a:cubicBezTo>
                    <a:pt x="8352219" y="5563720"/>
                    <a:pt x="8359685" y="5557767"/>
                    <a:pt x="8367027" y="5549830"/>
                  </a:cubicBezTo>
                  <a:lnTo>
                    <a:pt x="8367027" y="5565159"/>
                  </a:lnTo>
                  <a:cubicBezTo>
                    <a:pt x="8367027" y="5566151"/>
                    <a:pt x="8367275" y="5567019"/>
                    <a:pt x="8367771" y="5567764"/>
                  </a:cubicBezTo>
                  <a:cubicBezTo>
                    <a:pt x="8368267" y="5568508"/>
                    <a:pt x="8369111" y="5569128"/>
                    <a:pt x="8370301" y="5569624"/>
                  </a:cubicBezTo>
                  <a:cubicBezTo>
                    <a:pt x="8371492" y="5570120"/>
                    <a:pt x="8373104" y="5570492"/>
                    <a:pt x="8375138" y="5570740"/>
                  </a:cubicBezTo>
                  <a:cubicBezTo>
                    <a:pt x="8377172" y="5570988"/>
                    <a:pt x="8379826" y="5571112"/>
                    <a:pt x="8383101" y="5571112"/>
                  </a:cubicBezTo>
                  <a:cubicBezTo>
                    <a:pt x="8386176" y="5571112"/>
                    <a:pt x="8388731" y="5570988"/>
                    <a:pt x="8390765" y="5570740"/>
                  </a:cubicBezTo>
                  <a:cubicBezTo>
                    <a:pt x="8392799" y="5570492"/>
                    <a:pt x="8394436" y="5570120"/>
                    <a:pt x="8395676" y="5569624"/>
                  </a:cubicBezTo>
                  <a:cubicBezTo>
                    <a:pt x="8396917" y="5569128"/>
                    <a:pt x="8397785" y="5568508"/>
                    <a:pt x="8398281" y="5567764"/>
                  </a:cubicBezTo>
                  <a:cubicBezTo>
                    <a:pt x="8398777" y="5567019"/>
                    <a:pt x="8399025" y="5566151"/>
                    <a:pt x="8399025" y="5565159"/>
                  </a:cubicBezTo>
                  <a:lnTo>
                    <a:pt x="8399025" y="5432404"/>
                  </a:lnTo>
                  <a:cubicBezTo>
                    <a:pt x="8399025" y="5431412"/>
                    <a:pt x="8398727" y="5430544"/>
                    <a:pt x="8398132" y="5429800"/>
                  </a:cubicBezTo>
                  <a:cubicBezTo>
                    <a:pt x="8397537" y="5429056"/>
                    <a:pt x="8396545" y="5428436"/>
                    <a:pt x="8395155" y="5427940"/>
                  </a:cubicBezTo>
                  <a:cubicBezTo>
                    <a:pt x="8393767" y="5427443"/>
                    <a:pt x="8391881" y="5427071"/>
                    <a:pt x="8389500" y="5426823"/>
                  </a:cubicBezTo>
                  <a:cubicBezTo>
                    <a:pt x="8387119" y="5426575"/>
                    <a:pt x="8384093" y="5426451"/>
                    <a:pt x="8380422" y="5426451"/>
                  </a:cubicBezTo>
                  <a:cubicBezTo>
                    <a:pt x="8376751" y="5426451"/>
                    <a:pt x="8373724" y="5426575"/>
                    <a:pt x="8371343" y="5426823"/>
                  </a:cubicBezTo>
                  <a:cubicBezTo>
                    <a:pt x="8368962" y="5427071"/>
                    <a:pt x="8367052" y="5427443"/>
                    <a:pt x="8365613" y="5427940"/>
                  </a:cubicBezTo>
                  <a:cubicBezTo>
                    <a:pt x="8364175" y="5428436"/>
                    <a:pt x="8363182" y="5429056"/>
                    <a:pt x="8362637" y="5429800"/>
                  </a:cubicBezTo>
                  <a:cubicBezTo>
                    <a:pt x="8362091" y="5430544"/>
                    <a:pt x="8361818" y="5431412"/>
                    <a:pt x="8361818" y="5432404"/>
                  </a:cubicBezTo>
                  <a:lnTo>
                    <a:pt x="8361818" y="5520659"/>
                  </a:lnTo>
                  <a:cubicBezTo>
                    <a:pt x="8356361" y="5527307"/>
                    <a:pt x="8351227" y="5532367"/>
                    <a:pt x="8346414" y="5535840"/>
                  </a:cubicBezTo>
                  <a:cubicBezTo>
                    <a:pt x="8341602" y="5539313"/>
                    <a:pt x="8336815" y="5541049"/>
                    <a:pt x="8332053" y="5541049"/>
                  </a:cubicBezTo>
                  <a:cubicBezTo>
                    <a:pt x="8328282" y="5541049"/>
                    <a:pt x="8324983" y="5540330"/>
                    <a:pt x="8322155" y="5538891"/>
                  </a:cubicBezTo>
                  <a:cubicBezTo>
                    <a:pt x="8319328" y="5537452"/>
                    <a:pt x="8316996" y="5535418"/>
                    <a:pt x="8315161" y="5532789"/>
                  </a:cubicBezTo>
                  <a:cubicBezTo>
                    <a:pt x="8313325" y="5530160"/>
                    <a:pt x="8311961" y="5527009"/>
                    <a:pt x="8311068" y="5523338"/>
                  </a:cubicBezTo>
                  <a:cubicBezTo>
                    <a:pt x="8310175" y="5519667"/>
                    <a:pt x="8309728" y="5514359"/>
                    <a:pt x="8309728" y="5507414"/>
                  </a:cubicBezTo>
                  <a:lnTo>
                    <a:pt x="8309728" y="5432404"/>
                  </a:lnTo>
                  <a:cubicBezTo>
                    <a:pt x="8309728" y="5431412"/>
                    <a:pt x="8309431" y="5430544"/>
                    <a:pt x="8308835" y="5429800"/>
                  </a:cubicBezTo>
                  <a:cubicBezTo>
                    <a:pt x="8308240" y="5429056"/>
                    <a:pt x="8307223" y="5428436"/>
                    <a:pt x="8305784" y="5427940"/>
                  </a:cubicBezTo>
                  <a:cubicBezTo>
                    <a:pt x="8304346" y="5427443"/>
                    <a:pt x="8302436" y="5427071"/>
                    <a:pt x="8300054" y="5426823"/>
                  </a:cubicBezTo>
                  <a:cubicBezTo>
                    <a:pt x="8297673" y="5426575"/>
                    <a:pt x="8294647" y="5426451"/>
                    <a:pt x="8290976" y="5426451"/>
                  </a:cubicBezTo>
                  <a:close/>
                  <a:moveTo>
                    <a:pt x="7396519" y="5426451"/>
                  </a:moveTo>
                  <a:cubicBezTo>
                    <a:pt x="7392848" y="5426451"/>
                    <a:pt x="7389822" y="5426600"/>
                    <a:pt x="7387440" y="5426898"/>
                  </a:cubicBezTo>
                  <a:cubicBezTo>
                    <a:pt x="7385059" y="5427195"/>
                    <a:pt x="7383149" y="5427617"/>
                    <a:pt x="7381710" y="5428163"/>
                  </a:cubicBezTo>
                  <a:cubicBezTo>
                    <a:pt x="7380272" y="5428709"/>
                    <a:pt x="7379255" y="5429353"/>
                    <a:pt x="7378660" y="5430098"/>
                  </a:cubicBezTo>
                  <a:cubicBezTo>
                    <a:pt x="7378064" y="5430842"/>
                    <a:pt x="7377767" y="5431710"/>
                    <a:pt x="7377767" y="5432702"/>
                  </a:cubicBezTo>
                  <a:lnTo>
                    <a:pt x="7377767" y="5565159"/>
                  </a:lnTo>
                  <a:cubicBezTo>
                    <a:pt x="7377767" y="5566151"/>
                    <a:pt x="7378064" y="5567019"/>
                    <a:pt x="7378660" y="5567764"/>
                  </a:cubicBezTo>
                  <a:cubicBezTo>
                    <a:pt x="7379255" y="5568508"/>
                    <a:pt x="7380272" y="5569128"/>
                    <a:pt x="7381710" y="5569624"/>
                  </a:cubicBezTo>
                  <a:cubicBezTo>
                    <a:pt x="7383149" y="5570120"/>
                    <a:pt x="7385059" y="5570492"/>
                    <a:pt x="7387440" y="5570740"/>
                  </a:cubicBezTo>
                  <a:cubicBezTo>
                    <a:pt x="7389822" y="5570988"/>
                    <a:pt x="7392848" y="5571112"/>
                    <a:pt x="7396519" y="5571112"/>
                  </a:cubicBezTo>
                  <a:cubicBezTo>
                    <a:pt x="7400190" y="5571112"/>
                    <a:pt x="7403216" y="5570988"/>
                    <a:pt x="7405597" y="5570740"/>
                  </a:cubicBezTo>
                  <a:cubicBezTo>
                    <a:pt x="7407979" y="5570492"/>
                    <a:pt x="7409889" y="5570120"/>
                    <a:pt x="7411327" y="5569624"/>
                  </a:cubicBezTo>
                  <a:cubicBezTo>
                    <a:pt x="7412766" y="5569128"/>
                    <a:pt x="7413783" y="5568508"/>
                    <a:pt x="7414378" y="5567764"/>
                  </a:cubicBezTo>
                  <a:cubicBezTo>
                    <a:pt x="7414974" y="5567019"/>
                    <a:pt x="7415271" y="5566151"/>
                    <a:pt x="7415271" y="5565159"/>
                  </a:cubicBezTo>
                  <a:lnTo>
                    <a:pt x="7415271" y="5432702"/>
                  </a:lnTo>
                  <a:cubicBezTo>
                    <a:pt x="7415271" y="5431710"/>
                    <a:pt x="7414974" y="5430842"/>
                    <a:pt x="7414378" y="5430098"/>
                  </a:cubicBezTo>
                  <a:cubicBezTo>
                    <a:pt x="7413783" y="5429353"/>
                    <a:pt x="7412766" y="5428709"/>
                    <a:pt x="7411327" y="5428163"/>
                  </a:cubicBezTo>
                  <a:cubicBezTo>
                    <a:pt x="7409889" y="5427617"/>
                    <a:pt x="7407979" y="5427195"/>
                    <a:pt x="7405597" y="5426898"/>
                  </a:cubicBezTo>
                  <a:cubicBezTo>
                    <a:pt x="7403216" y="5426600"/>
                    <a:pt x="7400190" y="5426451"/>
                    <a:pt x="7396519" y="5426451"/>
                  </a:cubicBezTo>
                  <a:close/>
                  <a:moveTo>
                    <a:pt x="6852701" y="5426451"/>
                  </a:moveTo>
                  <a:cubicBezTo>
                    <a:pt x="6849129" y="5426451"/>
                    <a:pt x="6846128" y="5426575"/>
                    <a:pt x="6843697" y="5426823"/>
                  </a:cubicBezTo>
                  <a:cubicBezTo>
                    <a:pt x="6841266" y="5427071"/>
                    <a:pt x="6839331" y="5427443"/>
                    <a:pt x="6837893" y="5427940"/>
                  </a:cubicBezTo>
                  <a:cubicBezTo>
                    <a:pt x="6836454" y="5428436"/>
                    <a:pt x="6835462" y="5429056"/>
                    <a:pt x="6834916" y="5429800"/>
                  </a:cubicBezTo>
                  <a:cubicBezTo>
                    <a:pt x="6834370" y="5430544"/>
                    <a:pt x="6834097" y="5431412"/>
                    <a:pt x="6834097" y="5432404"/>
                  </a:cubicBezTo>
                  <a:lnTo>
                    <a:pt x="6834097" y="5513665"/>
                  </a:lnTo>
                  <a:cubicBezTo>
                    <a:pt x="6834097" y="5523785"/>
                    <a:pt x="6834916" y="5532243"/>
                    <a:pt x="6836553" y="5539040"/>
                  </a:cubicBezTo>
                  <a:cubicBezTo>
                    <a:pt x="6838190" y="5545836"/>
                    <a:pt x="6840919" y="5551814"/>
                    <a:pt x="6844739" y="5556974"/>
                  </a:cubicBezTo>
                  <a:cubicBezTo>
                    <a:pt x="6848559" y="5562133"/>
                    <a:pt x="6853569" y="5566201"/>
                    <a:pt x="6859770" y="5569177"/>
                  </a:cubicBezTo>
                  <a:cubicBezTo>
                    <a:pt x="6865971" y="5572154"/>
                    <a:pt x="6873636" y="5573642"/>
                    <a:pt x="6882764" y="5573642"/>
                  </a:cubicBezTo>
                  <a:cubicBezTo>
                    <a:pt x="6890900" y="5573642"/>
                    <a:pt x="6898763" y="5571658"/>
                    <a:pt x="6906354" y="5567689"/>
                  </a:cubicBezTo>
                  <a:cubicBezTo>
                    <a:pt x="6913944" y="5563720"/>
                    <a:pt x="6921410" y="5557767"/>
                    <a:pt x="6928752" y="5549830"/>
                  </a:cubicBezTo>
                  <a:lnTo>
                    <a:pt x="6928752" y="5565159"/>
                  </a:lnTo>
                  <a:cubicBezTo>
                    <a:pt x="6928752" y="5566151"/>
                    <a:pt x="6929000" y="5567019"/>
                    <a:pt x="6929496" y="5567764"/>
                  </a:cubicBezTo>
                  <a:cubicBezTo>
                    <a:pt x="6929992" y="5568508"/>
                    <a:pt x="6930836" y="5569128"/>
                    <a:pt x="6932026" y="5569624"/>
                  </a:cubicBezTo>
                  <a:cubicBezTo>
                    <a:pt x="6933217" y="5570120"/>
                    <a:pt x="6934829" y="5570492"/>
                    <a:pt x="6936863" y="5570740"/>
                  </a:cubicBezTo>
                  <a:cubicBezTo>
                    <a:pt x="6938897" y="5570988"/>
                    <a:pt x="6941551" y="5571112"/>
                    <a:pt x="6944826" y="5571112"/>
                  </a:cubicBezTo>
                  <a:cubicBezTo>
                    <a:pt x="6947901" y="5571112"/>
                    <a:pt x="6950456" y="5570988"/>
                    <a:pt x="6952490" y="5570740"/>
                  </a:cubicBezTo>
                  <a:cubicBezTo>
                    <a:pt x="6954524" y="5570492"/>
                    <a:pt x="6956161" y="5570120"/>
                    <a:pt x="6957402" y="5569624"/>
                  </a:cubicBezTo>
                  <a:cubicBezTo>
                    <a:pt x="6958642" y="5569128"/>
                    <a:pt x="6959510" y="5568508"/>
                    <a:pt x="6960006" y="5567764"/>
                  </a:cubicBezTo>
                  <a:cubicBezTo>
                    <a:pt x="6960502" y="5567019"/>
                    <a:pt x="6960750" y="5566151"/>
                    <a:pt x="6960750" y="5565159"/>
                  </a:cubicBezTo>
                  <a:lnTo>
                    <a:pt x="6960750" y="5432404"/>
                  </a:lnTo>
                  <a:cubicBezTo>
                    <a:pt x="6960750" y="5431412"/>
                    <a:pt x="6960453" y="5430544"/>
                    <a:pt x="6959857" y="5429800"/>
                  </a:cubicBezTo>
                  <a:cubicBezTo>
                    <a:pt x="6959262" y="5429056"/>
                    <a:pt x="6958270" y="5428436"/>
                    <a:pt x="6956881" y="5427940"/>
                  </a:cubicBezTo>
                  <a:cubicBezTo>
                    <a:pt x="6955492" y="5427443"/>
                    <a:pt x="6953606" y="5427071"/>
                    <a:pt x="6951225" y="5426823"/>
                  </a:cubicBezTo>
                  <a:cubicBezTo>
                    <a:pt x="6948844" y="5426575"/>
                    <a:pt x="6945818" y="5426451"/>
                    <a:pt x="6942147" y="5426451"/>
                  </a:cubicBezTo>
                  <a:cubicBezTo>
                    <a:pt x="6938476" y="5426451"/>
                    <a:pt x="6935449" y="5426575"/>
                    <a:pt x="6933068" y="5426823"/>
                  </a:cubicBezTo>
                  <a:cubicBezTo>
                    <a:pt x="6930687" y="5427071"/>
                    <a:pt x="6928777" y="5427443"/>
                    <a:pt x="6927338" y="5427940"/>
                  </a:cubicBezTo>
                  <a:cubicBezTo>
                    <a:pt x="6925900" y="5428436"/>
                    <a:pt x="6924907" y="5429056"/>
                    <a:pt x="6924362" y="5429800"/>
                  </a:cubicBezTo>
                  <a:cubicBezTo>
                    <a:pt x="6923816" y="5430544"/>
                    <a:pt x="6923543" y="5431412"/>
                    <a:pt x="6923543" y="5432404"/>
                  </a:cubicBezTo>
                  <a:lnTo>
                    <a:pt x="6923543" y="5520659"/>
                  </a:lnTo>
                  <a:cubicBezTo>
                    <a:pt x="6918086" y="5527307"/>
                    <a:pt x="6912952" y="5532367"/>
                    <a:pt x="6908139" y="5535840"/>
                  </a:cubicBezTo>
                  <a:cubicBezTo>
                    <a:pt x="6903327" y="5539313"/>
                    <a:pt x="6898540" y="5541049"/>
                    <a:pt x="6893778" y="5541049"/>
                  </a:cubicBezTo>
                  <a:cubicBezTo>
                    <a:pt x="6890007" y="5541049"/>
                    <a:pt x="6886708" y="5540330"/>
                    <a:pt x="6883880" y="5538891"/>
                  </a:cubicBezTo>
                  <a:cubicBezTo>
                    <a:pt x="6881053" y="5537452"/>
                    <a:pt x="6878721" y="5535418"/>
                    <a:pt x="6876886" y="5532789"/>
                  </a:cubicBezTo>
                  <a:cubicBezTo>
                    <a:pt x="6875050" y="5530160"/>
                    <a:pt x="6873686" y="5527009"/>
                    <a:pt x="6872793" y="5523338"/>
                  </a:cubicBezTo>
                  <a:cubicBezTo>
                    <a:pt x="6871900" y="5519667"/>
                    <a:pt x="6871453" y="5514359"/>
                    <a:pt x="6871453" y="5507414"/>
                  </a:cubicBezTo>
                  <a:lnTo>
                    <a:pt x="6871453" y="5432404"/>
                  </a:lnTo>
                  <a:cubicBezTo>
                    <a:pt x="6871453" y="5431412"/>
                    <a:pt x="6871156" y="5430544"/>
                    <a:pt x="6870560" y="5429800"/>
                  </a:cubicBezTo>
                  <a:cubicBezTo>
                    <a:pt x="6869965" y="5429056"/>
                    <a:pt x="6868948" y="5428436"/>
                    <a:pt x="6867509" y="5427940"/>
                  </a:cubicBezTo>
                  <a:cubicBezTo>
                    <a:pt x="6866071" y="5427443"/>
                    <a:pt x="6864161" y="5427071"/>
                    <a:pt x="6861779" y="5426823"/>
                  </a:cubicBezTo>
                  <a:cubicBezTo>
                    <a:pt x="6859398" y="5426575"/>
                    <a:pt x="6856372" y="5426451"/>
                    <a:pt x="6852701" y="5426451"/>
                  </a:cubicBezTo>
                  <a:close/>
                  <a:moveTo>
                    <a:pt x="8970079" y="5424070"/>
                  </a:moveTo>
                  <a:cubicBezTo>
                    <a:pt x="8960355" y="5424070"/>
                    <a:pt x="8951425" y="5425608"/>
                    <a:pt x="8943289" y="5428684"/>
                  </a:cubicBezTo>
                  <a:cubicBezTo>
                    <a:pt x="8935153" y="5431759"/>
                    <a:pt x="8928109" y="5436472"/>
                    <a:pt x="8922156" y="5442822"/>
                  </a:cubicBezTo>
                  <a:cubicBezTo>
                    <a:pt x="8916203" y="5449172"/>
                    <a:pt x="8911564" y="5457184"/>
                    <a:pt x="8908241" y="5466858"/>
                  </a:cubicBezTo>
                  <a:cubicBezTo>
                    <a:pt x="8904917" y="5476532"/>
                    <a:pt x="8903255" y="5488017"/>
                    <a:pt x="8903255" y="5501312"/>
                  </a:cubicBezTo>
                  <a:cubicBezTo>
                    <a:pt x="8903255" y="5512821"/>
                    <a:pt x="8904619" y="5523041"/>
                    <a:pt x="8907347" y="5531970"/>
                  </a:cubicBezTo>
                  <a:cubicBezTo>
                    <a:pt x="8910076" y="5540900"/>
                    <a:pt x="8914119" y="5548466"/>
                    <a:pt x="8919477" y="5554667"/>
                  </a:cubicBezTo>
                  <a:cubicBezTo>
                    <a:pt x="8924835" y="5560868"/>
                    <a:pt x="8931457" y="5565556"/>
                    <a:pt x="8939345" y="5568731"/>
                  </a:cubicBezTo>
                  <a:cubicBezTo>
                    <a:pt x="8947233" y="5571906"/>
                    <a:pt x="8956287" y="5573493"/>
                    <a:pt x="8966507" y="5573493"/>
                  </a:cubicBezTo>
                  <a:cubicBezTo>
                    <a:pt x="8971071" y="5573493"/>
                    <a:pt x="8975511" y="5573097"/>
                    <a:pt x="8979827" y="5572303"/>
                  </a:cubicBezTo>
                  <a:cubicBezTo>
                    <a:pt x="8984143" y="5571509"/>
                    <a:pt x="8988137" y="5570467"/>
                    <a:pt x="8991807" y="5569177"/>
                  </a:cubicBezTo>
                  <a:cubicBezTo>
                    <a:pt x="8995479" y="5567888"/>
                    <a:pt x="8998753" y="5566424"/>
                    <a:pt x="9001630" y="5564787"/>
                  </a:cubicBezTo>
                  <a:cubicBezTo>
                    <a:pt x="9004507" y="5563150"/>
                    <a:pt x="9006541" y="5561761"/>
                    <a:pt x="9007732" y="5560620"/>
                  </a:cubicBezTo>
                  <a:cubicBezTo>
                    <a:pt x="9008923" y="5559479"/>
                    <a:pt x="9009691" y="5558536"/>
                    <a:pt x="9010039" y="5557792"/>
                  </a:cubicBezTo>
                  <a:cubicBezTo>
                    <a:pt x="9010386" y="5557048"/>
                    <a:pt x="9010684" y="5556081"/>
                    <a:pt x="9010932" y="5554890"/>
                  </a:cubicBezTo>
                  <a:cubicBezTo>
                    <a:pt x="9011180" y="5553699"/>
                    <a:pt x="9011378" y="5552236"/>
                    <a:pt x="9011527" y="5550500"/>
                  </a:cubicBezTo>
                  <a:cubicBezTo>
                    <a:pt x="9011676" y="5548763"/>
                    <a:pt x="9011751" y="5546605"/>
                    <a:pt x="9011751" y="5544025"/>
                  </a:cubicBezTo>
                  <a:cubicBezTo>
                    <a:pt x="9011751" y="5540751"/>
                    <a:pt x="9011651" y="5538072"/>
                    <a:pt x="9011453" y="5535989"/>
                  </a:cubicBezTo>
                  <a:cubicBezTo>
                    <a:pt x="9011254" y="5533905"/>
                    <a:pt x="9010981" y="5532194"/>
                    <a:pt x="9010634" y="5530854"/>
                  </a:cubicBezTo>
                  <a:cubicBezTo>
                    <a:pt x="9010287" y="5529515"/>
                    <a:pt x="9009815" y="5528597"/>
                    <a:pt x="9009220" y="5528101"/>
                  </a:cubicBezTo>
                  <a:cubicBezTo>
                    <a:pt x="9008625" y="5527605"/>
                    <a:pt x="9007881" y="5527357"/>
                    <a:pt x="9006988" y="5527357"/>
                  </a:cubicBezTo>
                  <a:cubicBezTo>
                    <a:pt x="9005698" y="5527357"/>
                    <a:pt x="9004111" y="5528126"/>
                    <a:pt x="9002225" y="5529664"/>
                  </a:cubicBezTo>
                  <a:cubicBezTo>
                    <a:pt x="9000340" y="5531201"/>
                    <a:pt x="8998009" y="5532913"/>
                    <a:pt x="8995231" y="5534798"/>
                  </a:cubicBezTo>
                  <a:cubicBezTo>
                    <a:pt x="8992453" y="5536683"/>
                    <a:pt x="8989203" y="5538395"/>
                    <a:pt x="8985482" y="5539933"/>
                  </a:cubicBezTo>
                  <a:cubicBezTo>
                    <a:pt x="8981761" y="5541471"/>
                    <a:pt x="8977321" y="5542240"/>
                    <a:pt x="8972162" y="5542240"/>
                  </a:cubicBezTo>
                  <a:cubicBezTo>
                    <a:pt x="8967102" y="5542240"/>
                    <a:pt x="8962662" y="5541322"/>
                    <a:pt x="8958842" y="5539486"/>
                  </a:cubicBezTo>
                  <a:cubicBezTo>
                    <a:pt x="8955022" y="5537651"/>
                    <a:pt x="8951847" y="5534897"/>
                    <a:pt x="8949317" y="5531226"/>
                  </a:cubicBezTo>
                  <a:cubicBezTo>
                    <a:pt x="8946787" y="5527555"/>
                    <a:pt x="8944877" y="5522991"/>
                    <a:pt x="8943587" y="5517534"/>
                  </a:cubicBezTo>
                  <a:cubicBezTo>
                    <a:pt x="8942297" y="5512077"/>
                    <a:pt x="8941652" y="5505777"/>
                    <a:pt x="8941652" y="5498633"/>
                  </a:cubicBezTo>
                  <a:cubicBezTo>
                    <a:pt x="8941652" y="5484147"/>
                    <a:pt x="8944232" y="5473158"/>
                    <a:pt x="8949391" y="5465667"/>
                  </a:cubicBezTo>
                  <a:cubicBezTo>
                    <a:pt x="8954551" y="5458176"/>
                    <a:pt x="8961992" y="5454431"/>
                    <a:pt x="8971715" y="5454431"/>
                  </a:cubicBezTo>
                  <a:cubicBezTo>
                    <a:pt x="8976677" y="5454431"/>
                    <a:pt x="8980943" y="5455125"/>
                    <a:pt x="8984515" y="5456515"/>
                  </a:cubicBezTo>
                  <a:cubicBezTo>
                    <a:pt x="8988087" y="5457904"/>
                    <a:pt x="8991163" y="5459442"/>
                    <a:pt x="8993742" y="5461128"/>
                  </a:cubicBezTo>
                  <a:cubicBezTo>
                    <a:pt x="8996322" y="5462815"/>
                    <a:pt x="8998555" y="5464353"/>
                    <a:pt x="9000439" y="5465742"/>
                  </a:cubicBezTo>
                  <a:cubicBezTo>
                    <a:pt x="9002325" y="5467131"/>
                    <a:pt x="9004111" y="5467825"/>
                    <a:pt x="9005797" y="5467825"/>
                  </a:cubicBezTo>
                  <a:cubicBezTo>
                    <a:pt x="9007385" y="5467825"/>
                    <a:pt x="9008675" y="5466660"/>
                    <a:pt x="9009667" y="5464328"/>
                  </a:cubicBezTo>
                  <a:cubicBezTo>
                    <a:pt x="9010659" y="5461996"/>
                    <a:pt x="9011155" y="5457953"/>
                    <a:pt x="9011155" y="5452199"/>
                  </a:cubicBezTo>
                  <a:cubicBezTo>
                    <a:pt x="9011155" y="5449718"/>
                    <a:pt x="9011081" y="5447610"/>
                    <a:pt x="9010932" y="5445873"/>
                  </a:cubicBezTo>
                  <a:cubicBezTo>
                    <a:pt x="9010783" y="5444137"/>
                    <a:pt x="9010585" y="5442674"/>
                    <a:pt x="9010337" y="5441483"/>
                  </a:cubicBezTo>
                  <a:cubicBezTo>
                    <a:pt x="9010089" y="5440292"/>
                    <a:pt x="9009741" y="5439325"/>
                    <a:pt x="9009295" y="5438581"/>
                  </a:cubicBezTo>
                  <a:cubicBezTo>
                    <a:pt x="9008848" y="5437837"/>
                    <a:pt x="9008079" y="5436919"/>
                    <a:pt x="9006988" y="5435827"/>
                  </a:cubicBezTo>
                  <a:cubicBezTo>
                    <a:pt x="9005897" y="5434736"/>
                    <a:pt x="9004036" y="5433446"/>
                    <a:pt x="9001407" y="5431958"/>
                  </a:cubicBezTo>
                  <a:cubicBezTo>
                    <a:pt x="8998778" y="5430470"/>
                    <a:pt x="8995801" y="5429130"/>
                    <a:pt x="8992477" y="5427940"/>
                  </a:cubicBezTo>
                  <a:cubicBezTo>
                    <a:pt x="8989153" y="5426749"/>
                    <a:pt x="8985581" y="5425806"/>
                    <a:pt x="8981761" y="5425112"/>
                  </a:cubicBezTo>
                  <a:cubicBezTo>
                    <a:pt x="8977942" y="5424417"/>
                    <a:pt x="8974047" y="5424070"/>
                    <a:pt x="8970079" y="5424070"/>
                  </a:cubicBezTo>
                  <a:close/>
                  <a:moveTo>
                    <a:pt x="7055554" y="5424070"/>
                  </a:moveTo>
                  <a:cubicBezTo>
                    <a:pt x="7045830" y="5424070"/>
                    <a:pt x="7036901" y="5425608"/>
                    <a:pt x="7028765" y="5428684"/>
                  </a:cubicBezTo>
                  <a:cubicBezTo>
                    <a:pt x="7020629" y="5431759"/>
                    <a:pt x="7013584" y="5436472"/>
                    <a:pt x="7007631" y="5442822"/>
                  </a:cubicBezTo>
                  <a:cubicBezTo>
                    <a:pt x="7001678" y="5449172"/>
                    <a:pt x="6997039" y="5457184"/>
                    <a:pt x="6993716" y="5466858"/>
                  </a:cubicBezTo>
                  <a:cubicBezTo>
                    <a:pt x="6990392" y="5476532"/>
                    <a:pt x="6988730" y="5488017"/>
                    <a:pt x="6988730" y="5501312"/>
                  </a:cubicBezTo>
                  <a:cubicBezTo>
                    <a:pt x="6988730" y="5512821"/>
                    <a:pt x="6990094" y="5523041"/>
                    <a:pt x="6992823" y="5531970"/>
                  </a:cubicBezTo>
                  <a:cubicBezTo>
                    <a:pt x="6995551" y="5540900"/>
                    <a:pt x="6999594" y="5548466"/>
                    <a:pt x="7004952" y="5554667"/>
                  </a:cubicBezTo>
                  <a:cubicBezTo>
                    <a:pt x="7010310" y="5560868"/>
                    <a:pt x="7016933" y="5565556"/>
                    <a:pt x="7024821" y="5568731"/>
                  </a:cubicBezTo>
                  <a:cubicBezTo>
                    <a:pt x="7032709" y="5571906"/>
                    <a:pt x="7041762" y="5573493"/>
                    <a:pt x="7051982" y="5573493"/>
                  </a:cubicBezTo>
                  <a:cubicBezTo>
                    <a:pt x="7056546" y="5573493"/>
                    <a:pt x="7060986" y="5573097"/>
                    <a:pt x="7065302" y="5572303"/>
                  </a:cubicBezTo>
                  <a:cubicBezTo>
                    <a:pt x="7069618" y="5571509"/>
                    <a:pt x="7073612" y="5570467"/>
                    <a:pt x="7077283" y="5569177"/>
                  </a:cubicBezTo>
                  <a:cubicBezTo>
                    <a:pt x="7080954" y="5567888"/>
                    <a:pt x="7084228" y="5566424"/>
                    <a:pt x="7087105" y="5564787"/>
                  </a:cubicBezTo>
                  <a:cubicBezTo>
                    <a:pt x="7089983" y="5563150"/>
                    <a:pt x="7092017" y="5561761"/>
                    <a:pt x="7093207" y="5560620"/>
                  </a:cubicBezTo>
                  <a:cubicBezTo>
                    <a:pt x="7094398" y="5559479"/>
                    <a:pt x="7095167" y="5558536"/>
                    <a:pt x="7095514" y="5557792"/>
                  </a:cubicBezTo>
                  <a:cubicBezTo>
                    <a:pt x="7095861" y="5557048"/>
                    <a:pt x="7096159" y="5556081"/>
                    <a:pt x="7096407" y="5554890"/>
                  </a:cubicBezTo>
                  <a:cubicBezTo>
                    <a:pt x="7096655" y="5553699"/>
                    <a:pt x="7096854" y="5552236"/>
                    <a:pt x="7097002" y="5550500"/>
                  </a:cubicBezTo>
                  <a:cubicBezTo>
                    <a:pt x="7097151" y="5548763"/>
                    <a:pt x="7097226" y="5546605"/>
                    <a:pt x="7097226" y="5544025"/>
                  </a:cubicBezTo>
                  <a:cubicBezTo>
                    <a:pt x="7097226" y="5540751"/>
                    <a:pt x="7097126" y="5538072"/>
                    <a:pt x="7096928" y="5535989"/>
                  </a:cubicBezTo>
                  <a:cubicBezTo>
                    <a:pt x="7096729" y="5533905"/>
                    <a:pt x="7096457" y="5532194"/>
                    <a:pt x="7096109" y="5530854"/>
                  </a:cubicBezTo>
                  <a:cubicBezTo>
                    <a:pt x="7095762" y="5529515"/>
                    <a:pt x="7095291" y="5528597"/>
                    <a:pt x="7094696" y="5528101"/>
                  </a:cubicBezTo>
                  <a:cubicBezTo>
                    <a:pt x="7094100" y="5527605"/>
                    <a:pt x="7093356" y="5527357"/>
                    <a:pt x="7092463" y="5527357"/>
                  </a:cubicBezTo>
                  <a:cubicBezTo>
                    <a:pt x="7091173" y="5527357"/>
                    <a:pt x="7089586" y="5528126"/>
                    <a:pt x="7087701" y="5529664"/>
                  </a:cubicBezTo>
                  <a:cubicBezTo>
                    <a:pt x="7085815" y="5531201"/>
                    <a:pt x="7083484" y="5532913"/>
                    <a:pt x="7080706" y="5534798"/>
                  </a:cubicBezTo>
                  <a:cubicBezTo>
                    <a:pt x="7077928" y="5536683"/>
                    <a:pt x="7074678" y="5538395"/>
                    <a:pt x="7070957" y="5539933"/>
                  </a:cubicBezTo>
                  <a:cubicBezTo>
                    <a:pt x="7067237" y="5541471"/>
                    <a:pt x="7062797" y="5542240"/>
                    <a:pt x="7057637" y="5542240"/>
                  </a:cubicBezTo>
                  <a:cubicBezTo>
                    <a:pt x="7052577" y="5542240"/>
                    <a:pt x="7048137" y="5541322"/>
                    <a:pt x="7044317" y="5539486"/>
                  </a:cubicBezTo>
                  <a:cubicBezTo>
                    <a:pt x="7040497" y="5537651"/>
                    <a:pt x="7037322" y="5534897"/>
                    <a:pt x="7034792" y="5531226"/>
                  </a:cubicBezTo>
                  <a:cubicBezTo>
                    <a:pt x="7032262" y="5527555"/>
                    <a:pt x="7030352" y="5522991"/>
                    <a:pt x="7029062" y="5517534"/>
                  </a:cubicBezTo>
                  <a:cubicBezTo>
                    <a:pt x="7027772" y="5512077"/>
                    <a:pt x="7027128" y="5505777"/>
                    <a:pt x="7027128" y="5498633"/>
                  </a:cubicBezTo>
                  <a:cubicBezTo>
                    <a:pt x="7027128" y="5484147"/>
                    <a:pt x="7029707" y="5473158"/>
                    <a:pt x="7034867" y="5465667"/>
                  </a:cubicBezTo>
                  <a:cubicBezTo>
                    <a:pt x="7040026" y="5458176"/>
                    <a:pt x="7047467" y="5454431"/>
                    <a:pt x="7057191" y="5454431"/>
                  </a:cubicBezTo>
                  <a:cubicBezTo>
                    <a:pt x="7062152" y="5454431"/>
                    <a:pt x="7066418" y="5455125"/>
                    <a:pt x="7069990" y="5456515"/>
                  </a:cubicBezTo>
                  <a:cubicBezTo>
                    <a:pt x="7073562" y="5457904"/>
                    <a:pt x="7076638" y="5459442"/>
                    <a:pt x="7079217" y="5461128"/>
                  </a:cubicBezTo>
                  <a:cubicBezTo>
                    <a:pt x="7081797" y="5462815"/>
                    <a:pt x="7084029" y="5464353"/>
                    <a:pt x="7085915" y="5465742"/>
                  </a:cubicBezTo>
                  <a:cubicBezTo>
                    <a:pt x="7087800" y="5467131"/>
                    <a:pt x="7089586" y="5467825"/>
                    <a:pt x="7091272" y="5467825"/>
                  </a:cubicBezTo>
                  <a:cubicBezTo>
                    <a:pt x="7092860" y="5467825"/>
                    <a:pt x="7094150" y="5466660"/>
                    <a:pt x="7095142" y="5464328"/>
                  </a:cubicBezTo>
                  <a:cubicBezTo>
                    <a:pt x="7096134" y="5461996"/>
                    <a:pt x="7096630" y="5457953"/>
                    <a:pt x="7096630" y="5452199"/>
                  </a:cubicBezTo>
                  <a:cubicBezTo>
                    <a:pt x="7096630" y="5449718"/>
                    <a:pt x="7096556" y="5447610"/>
                    <a:pt x="7096407" y="5445873"/>
                  </a:cubicBezTo>
                  <a:cubicBezTo>
                    <a:pt x="7096258" y="5444137"/>
                    <a:pt x="7096060" y="5442674"/>
                    <a:pt x="7095812" y="5441483"/>
                  </a:cubicBezTo>
                  <a:cubicBezTo>
                    <a:pt x="7095564" y="5440292"/>
                    <a:pt x="7095216" y="5439325"/>
                    <a:pt x="7094770" y="5438581"/>
                  </a:cubicBezTo>
                  <a:cubicBezTo>
                    <a:pt x="7094323" y="5437837"/>
                    <a:pt x="7093554" y="5436919"/>
                    <a:pt x="7092463" y="5435827"/>
                  </a:cubicBezTo>
                  <a:cubicBezTo>
                    <a:pt x="7091372" y="5434736"/>
                    <a:pt x="7089511" y="5433446"/>
                    <a:pt x="7086882" y="5431958"/>
                  </a:cubicBezTo>
                  <a:cubicBezTo>
                    <a:pt x="7084253" y="5430470"/>
                    <a:pt x="7081276" y="5429130"/>
                    <a:pt x="7077952" y="5427940"/>
                  </a:cubicBezTo>
                  <a:cubicBezTo>
                    <a:pt x="7074629" y="5426749"/>
                    <a:pt x="7071057" y="5425806"/>
                    <a:pt x="7067237" y="5425112"/>
                  </a:cubicBezTo>
                  <a:cubicBezTo>
                    <a:pt x="7063417" y="5424417"/>
                    <a:pt x="7059522" y="5424070"/>
                    <a:pt x="7055554" y="5424070"/>
                  </a:cubicBezTo>
                  <a:close/>
                  <a:moveTo>
                    <a:pt x="9608551" y="5423921"/>
                  </a:moveTo>
                  <a:cubicBezTo>
                    <a:pt x="9600316" y="5423921"/>
                    <a:pt x="9592403" y="5425906"/>
                    <a:pt x="9584813" y="5429874"/>
                  </a:cubicBezTo>
                  <a:cubicBezTo>
                    <a:pt x="9577223" y="5433843"/>
                    <a:pt x="9569757" y="5439796"/>
                    <a:pt x="9562415" y="5447734"/>
                  </a:cubicBezTo>
                  <a:lnTo>
                    <a:pt x="9562415" y="5432404"/>
                  </a:lnTo>
                  <a:cubicBezTo>
                    <a:pt x="9562415" y="5431412"/>
                    <a:pt x="9562167" y="5430544"/>
                    <a:pt x="9561670" y="5429800"/>
                  </a:cubicBezTo>
                  <a:cubicBezTo>
                    <a:pt x="9561174" y="5429056"/>
                    <a:pt x="9560355" y="5428436"/>
                    <a:pt x="9559215" y="5427940"/>
                  </a:cubicBezTo>
                  <a:cubicBezTo>
                    <a:pt x="9558074" y="5427443"/>
                    <a:pt x="9556461" y="5427071"/>
                    <a:pt x="9554378" y="5426823"/>
                  </a:cubicBezTo>
                  <a:cubicBezTo>
                    <a:pt x="9552294" y="5426575"/>
                    <a:pt x="9549665" y="5426451"/>
                    <a:pt x="9546490" y="5426451"/>
                  </a:cubicBezTo>
                  <a:cubicBezTo>
                    <a:pt x="9543414" y="5426451"/>
                    <a:pt x="9540859" y="5426575"/>
                    <a:pt x="9538825" y="5426823"/>
                  </a:cubicBezTo>
                  <a:cubicBezTo>
                    <a:pt x="9536791" y="5427071"/>
                    <a:pt x="9535129" y="5427443"/>
                    <a:pt x="9533839" y="5427940"/>
                  </a:cubicBezTo>
                  <a:cubicBezTo>
                    <a:pt x="9532550" y="5428436"/>
                    <a:pt x="9531657" y="5429056"/>
                    <a:pt x="9531161" y="5429800"/>
                  </a:cubicBezTo>
                  <a:cubicBezTo>
                    <a:pt x="9530664" y="5430544"/>
                    <a:pt x="9530417" y="5431412"/>
                    <a:pt x="9530417" y="5432404"/>
                  </a:cubicBezTo>
                  <a:lnTo>
                    <a:pt x="9530417" y="5565159"/>
                  </a:lnTo>
                  <a:cubicBezTo>
                    <a:pt x="9530417" y="5566151"/>
                    <a:pt x="9530714" y="5567019"/>
                    <a:pt x="9531309" y="5567764"/>
                  </a:cubicBezTo>
                  <a:cubicBezTo>
                    <a:pt x="9531905" y="5568508"/>
                    <a:pt x="9532922" y="5569128"/>
                    <a:pt x="9534360" y="5569624"/>
                  </a:cubicBezTo>
                  <a:cubicBezTo>
                    <a:pt x="9535799" y="5570120"/>
                    <a:pt x="9537709" y="5570492"/>
                    <a:pt x="9540090" y="5570740"/>
                  </a:cubicBezTo>
                  <a:cubicBezTo>
                    <a:pt x="9542471" y="5570988"/>
                    <a:pt x="9545498" y="5571112"/>
                    <a:pt x="9549169" y="5571112"/>
                  </a:cubicBezTo>
                  <a:cubicBezTo>
                    <a:pt x="9552840" y="5571112"/>
                    <a:pt x="9555866" y="5570988"/>
                    <a:pt x="9558247" y="5570740"/>
                  </a:cubicBezTo>
                  <a:cubicBezTo>
                    <a:pt x="9560629" y="5570492"/>
                    <a:pt x="9562539" y="5570120"/>
                    <a:pt x="9563977" y="5569624"/>
                  </a:cubicBezTo>
                  <a:cubicBezTo>
                    <a:pt x="9565416" y="5569128"/>
                    <a:pt x="9566433" y="5568508"/>
                    <a:pt x="9567028" y="5567764"/>
                  </a:cubicBezTo>
                  <a:cubicBezTo>
                    <a:pt x="9567623" y="5567019"/>
                    <a:pt x="9567921" y="5566151"/>
                    <a:pt x="9567921" y="5565159"/>
                  </a:cubicBezTo>
                  <a:lnTo>
                    <a:pt x="9567921" y="5476904"/>
                  </a:lnTo>
                  <a:cubicBezTo>
                    <a:pt x="9573180" y="5470256"/>
                    <a:pt x="9578240" y="5465196"/>
                    <a:pt x="9583101" y="5461724"/>
                  </a:cubicBezTo>
                  <a:cubicBezTo>
                    <a:pt x="9587963" y="5458251"/>
                    <a:pt x="9592775" y="5456515"/>
                    <a:pt x="9597538" y="5456515"/>
                  </a:cubicBezTo>
                  <a:cubicBezTo>
                    <a:pt x="9601308" y="5456515"/>
                    <a:pt x="9604607" y="5457234"/>
                    <a:pt x="9607435" y="5458673"/>
                  </a:cubicBezTo>
                  <a:cubicBezTo>
                    <a:pt x="9610263" y="5460111"/>
                    <a:pt x="9612569" y="5462145"/>
                    <a:pt x="9614355" y="5464775"/>
                  </a:cubicBezTo>
                  <a:cubicBezTo>
                    <a:pt x="9616141" y="5467404"/>
                    <a:pt x="9617505" y="5470554"/>
                    <a:pt x="9618448" y="5474225"/>
                  </a:cubicBezTo>
                  <a:cubicBezTo>
                    <a:pt x="9619391" y="5477896"/>
                    <a:pt x="9619862" y="5482956"/>
                    <a:pt x="9619862" y="5489406"/>
                  </a:cubicBezTo>
                  <a:lnTo>
                    <a:pt x="9619862" y="5565159"/>
                  </a:lnTo>
                  <a:cubicBezTo>
                    <a:pt x="9619862" y="5566151"/>
                    <a:pt x="9620160" y="5567019"/>
                    <a:pt x="9620755" y="5567764"/>
                  </a:cubicBezTo>
                  <a:cubicBezTo>
                    <a:pt x="9621351" y="5568508"/>
                    <a:pt x="9622343" y="5569128"/>
                    <a:pt x="9623732" y="5569624"/>
                  </a:cubicBezTo>
                  <a:cubicBezTo>
                    <a:pt x="9625121" y="5570120"/>
                    <a:pt x="9627031" y="5570492"/>
                    <a:pt x="9629461" y="5570740"/>
                  </a:cubicBezTo>
                  <a:cubicBezTo>
                    <a:pt x="9631893" y="5570988"/>
                    <a:pt x="9634943" y="5571112"/>
                    <a:pt x="9638615" y="5571112"/>
                  </a:cubicBezTo>
                  <a:cubicBezTo>
                    <a:pt x="9642186" y="5571112"/>
                    <a:pt x="9645187" y="5570988"/>
                    <a:pt x="9647619" y="5570740"/>
                  </a:cubicBezTo>
                  <a:cubicBezTo>
                    <a:pt x="9650049" y="5570492"/>
                    <a:pt x="9651959" y="5570120"/>
                    <a:pt x="9653349" y="5569624"/>
                  </a:cubicBezTo>
                  <a:cubicBezTo>
                    <a:pt x="9654737" y="5569128"/>
                    <a:pt x="9655730" y="5568508"/>
                    <a:pt x="9656325" y="5567764"/>
                  </a:cubicBezTo>
                  <a:cubicBezTo>
                    <a:pt x="9656920" y="5567019"/>
                    <a:pt x="9657218" y="5566151"/>
                    <a:pt x="9657218" y="5565159"/>
                  </a:cubicBezTo>
                  <a:lnTo>
                    <a:pt x="9657218" y="5483155"/>
                  </a:lnTo>
                  <a:cubicBezTo>
                    <a:pt x="9657218" y="5473531"/>
                    <a:pt x="9656375" y="5465295"/>
                    <a:pt x="9654688" y="5458449"/>
                  </a:cubicBezTo>
                  <a:cubicBezTo>
                    <a:pt x="9653001" y="5451603"/>
                    <a:pt x="9650248" y="5445625"/>
                    <a:pt x="9646428" y="5440516"/>
                  </a:cubicBezTo>
                  <a:cubicBezTo>
                    <a:pt x="9642608" y="5435406"/>
                    <a:pt x="9637597" y="5431363"/>
                    <a:pt x="9631396" y="5428386"/>
                  </a:cubicBezTo>
                  <a:cubicBezTo>
                    <a:pt x="9625195" y="5425409"/>
                    <a:pt x="9617580" y="5423921"/>
                    <a:pt x="9608551" y="5423921"/>
                  </a:cubicBezTo>
                  <a:close/>
                  <a:moveTo>
                    <a:pt x="9433232" y="5423921"/>
                  </a:moveTo>
                  <a:cubicBezTo>
                    <a:pt x="9421028" y="5423921"/>
                    <a:pt x="9410387" y="5425757"/>
                    <a:pt x="9401308" y="5429428"/>
                  </a:cubicBezTo>
                  <a:cubicBezTo>
                    <a:pt x="9392229" y="5433099"/>
                    <a:pt x="9384664" y="5438283"/>
                    <a:pt x="9378612" y="5444980"/>
                  </a:cubicBezTo>
                  <a:cubicBezTo>
                    <a:pt x="9372559" y="5451678"/>
                    <a:pt x="9368020" y="5459714"/>
                    <a:pt x="9364994" y="5469091"/>
                  </a:cubicBezTo>
                  <a:cubicBezTo>
                    <a:pt x="9361968" y="5478467"/>
                    <a:pt x="9360455" y="5488810"/>
                    <a:pt x="9360455" y="5500121"/>
                  </a:cubicBezTo>
                  <a:cubicBezTo>
                    <a:pt x="9360455" y="5511829"/>
                    <a:pt x="9361844" y="5522247"/>
                    <a:pt x="9364622" y="5531375"/>
                  </a:cubicBezTo>
                  <a:cubicBezTo>
                    <a:pt x="9367400" y="5540503"/>
                    <a:pt x="9371667" y="5548193"/>
                    <a:pt x="9377421" y="5554443"/>
                  </a:cubicBezTo>
                  <a:cubicBezTo>
                    <a:pt x="9383176" y="5560694"/>
                    <a:pt x="9390419" y="5565457"/>
                    <a:pt x="9399150" y="5568731"/>
                  </a:cubicBezTo>
                  <a:cubicBezTo>
                    <a:pt x="9407881" y="5572005"/>
                    <a:pt x="9418150" y="5573642"/>
                    <a:pt x="9429957" y="5573642"/>
                  </a:cubicBezTo>
                  <a:cubicBezTo>
                    <a:pt x="9442161" y="5573642"/>
                    <a:pt x="9452827" y="5571807"/>
                    <a:pt x="9461955" y="5568136"/>
                  </a:cubicBezTo>
                  <a:cubicBezTo>
                    <a:pt x="9471084" y="5564465"/>
                    <a:pt x="9478674" y="5559256"/>
                    <a:pt x="9484726" y="5552509"/>
                  </a:cubicBezTo>
                  <a:cubicBezTo>
                    <a:pt x="9490779" y="5545762"/>
                    <a:pt x="9495293" y="5537725"/>
                    <a:pt x="9498269" y="5528399"/>
                  </a:cubicBezTo>
                  <a:cubicBezTo>
                    <a:pt x="9501246" y="5519072"/>
                    <a:pt x="9502734" y="5508753"/>
                    <a:pt x="9502734" y="5497442"/>
                  </a:cubicBezTo>
                  <a:cubicBezTo>
                    <a:pt x="9502734" y="5485635"/>
                    <a:pt x="9501345" y="5475168"/>
                    <a:pt x="9498567" y="5466040"/>
                  </a:cubicBezTo>
                  <a:cubicBezTo>
                    <a:pt x="9495789" y="5456911"/>
                    <a:pt x="9491547" y="5449222"/>
                    <a:pt x="9485843" y="5442971"/>
                  </a:cubicBezTo>
                  <a:cubicBezTo>
                    <a:pt x="9480137" y="5436720"/>
                    <a:pt x="9472919" y="5431983"/>
                    <a:pt x="9464188" y="5428758"/>
                  </a:cubicBezTo>
                  <a:cubicBezTo>
                    <a:pt x="9455457" y="5425533"/>
                    <a:pt x="9445138" y="5423921"/>
                    <a:pt x="9433232" y="5423921"/>
                  </a:cubicBezTo>
                  <a:close/>
                  <a:moveTo>
                    <a:pt x="9089587" y="5423921"/>
                  </a:moveTo>
                  <a:cubicBezTo>
                    <a:pt x="9083733" y="5423921"/>
                    <a:pt x="9078053" y="5424392"/>
                    <a:pt x="9072547" y="5425335"/>
                  </a:cubicBezTo>
                  <a:cubicBezTo>
                    <a:pt x="9067040" y="5426278"/>
                    <a:pt x="9061955" y="5427493"/>
                    <a:pt x="9057292" y="5428981"/>
                  </a:cubicBezTo>
                  <a:cubicBezTo>
                    <a:pt x="9052629" y="5430470"/>
                    <a:pt x="9048561" y="5432082"/>
                    <a:pt x="9045088" y="5433818"/>
                  </a:cubicBezTo>
                  <a:cubicBezTo>
                    <a:pt x="9041615" y="5435555"/>
                    <a:pt x="9039185" y="5437142"/>
                    <a:pt x="9037795" y="5438581"/>
                  </a:cubicBezTo>
                  <a:cubicBezTo>
                    <a:pt x="9036406" y="5440019"/>
                    <a:pt x="9035464" y="5441632"/>
                    <a:pt x="9034967" y="5443418"/>
                  </a:cubicBezTo>
                  <a:cubicBezTo>
                    <a:pt x="9034471" y="5445204"/>
                    <a:pt x="9034223" y="5447634"/>
                    <a:pt x="9034223" y="5450710"/>
                  </a:cubicBezTo>
                  <a:cubicBezTo>
                    <a:pt x="9034223" y="5452992"/>
                    <a:pt x="9034372" y="5455076"/>
                    <a:pt x="9034670" y="5456961"/>
                  </a:cubicBezTo>
                  <a:cubicBezTo>
                    <a:pt x="9034967" y="5458846"/>
                    <a:pt x="9035389" y="5460434"/>
                    <a:pt x="9035935" y="5461724"/>
                  </a:cubicBezTo>
                  <a:cubicBezTo>
                    <a:pt x="9036481" y="5463013"/>
                    <a:pt x="9037175" y="5464006"/>
                    <a:pt x="9038019" y="5464700"/>
                  </a:cubicBezTo>
                  <a:cubicBezTo>
                    <a:pt x="9038862" y="5465395"/>
                    <a:pt x="9039829" y="5465742"/>
                    <a:pt x="9040921" y="5465742"/>
                  </a:cubicBezTo>
                  <a:cubicBezTo>
                    <a:pt x="9042508" y="5465742"/>
                    <a:pt x="9044567" y="5465047"/>
                    <a:pt x="9047097" y="5463658"/>
                  </a:cubicBezTo>
                  <a:cubicBezTo>
                    <a:pt x="9049627" y="5462269"/>
                    <a:pt x="9052777" y="5460731"/>
                    <a:pt x="9056548" y="5459045"/>
                  </a:cubicBezTo>
                  <a:cubicBezTo>
                    <a:pt x="9060318" y="5457358"/>
                    <a:pt x="9064659" y="5455820"/>
                    <a:pt x="9069570" y="5454431"/>
                  </a:cubicBezTo>
                  <a:cubicBezTo>
                    <a:pt x="9074481" y="5453042"/>
                    <a:pt x="9080063" y="5452347"/>
                    <a:pt x="9086313" y="5452347"/>
                  </a:cubicBezTo>
                  <a:cubicBezTo>
                    <a:pt x="9091076" y="5452347"/>
                    <a:pt x="9095069" y="5452843"/>
                    <a:pt x="9098294" y="5453836"/>
                  </a:cubicBezTo>
                  <a:cubicBezTo>
                    <a:pt x="9101519" y="5454828"/>
                    <a:pt x="9104098" y="5456366"/>
                    <a:pt x="9106033" y="5458449"/>
                  </a:cubicBezTo>
                  <a:cubicBezTo>
                    <a:pt x="9107968" y="5460533"/>
                    <a:pt x="9109357" y="5463137"/>
                    <a:pt x="9110200" y="5466263"/>
                  </a:cubicBezTo>
                  <a:cubicBezTo>
                    <a:pt x="9111043" y="5469388"/>
                    <a:pt x="9111465" y="5473034"/>
                    <a:pt x="9111465" y="5477202"/>
                  </a:cubicBezTo>
                  <a:lnTo>
                    <a:pt x="9111465" y="5485238"/>
                  </a:lnTo>
                  <a:lnTo>
                    <a:pt x="9098517" y="5485238"/>
                  </a:lnTo>
                  <a:cubicBezTo>
                    <a:pt x="9086710" y="5485238"/>
                    <a:pt x="9076342" y="5486131"/>
                    <a:pt x="9067412" y="5487917"/>
                  </a:cubicBezTo>
                  <a:cubicBezTo>
                    <a:pt x="9058483" y="5489703"/>
                    <a:pt x="9051016" y="5492457"/>
                    <a:pt x="9045013" y="5496177"/>
                  </a:cubicBezTo>
                  <a:cubicBezTo>
                    <a:pt x="9039011" y="5499898"/>
                    <a:pt x="9034497" y="5504611"/>
                    <a:pt x="9031470" y="5510316"/>
                  </a:cubicBezTo>
                  <a:cubicBezTo>
                    <a:pt x="9028444" y="5516021"/>
                    <a:pt x="9026931" y="5522743"/>
                    <a:pt x="9026931" y="5530482"/>
                  </a:cubicBezTo>
                  <a:cubicBezTo>
                    <a:pt x="9026931" y="5537626"/>
                    <a:pt x="9028121" y="5543877"/>
                    <a:pt x="9030503" y="5549234"/>
                  </a:cubicBezTo>
                  <a:cubicBezTo>
                    <a:pt x="9032884" y="5554592"/>
                    <a:pt x="9036233" y="5559082"/>
                    <a:pt x="9040549" y="5562703"/>
                  </a:cubicBezTo>
                  <a:cubicBezTo>
                    <a:pt x="9044865" y="5566325"/>
                    <a:pt x="9049975" y="5569053"/>
                    <a:pt x="9055878" y="5570889"/>
                  </a:cubicBezTo>
                  <a:cubicBezTo>
                    <a:pt x="9061781" y="5572725"/>
                    <a:pt x="9068255" y="5573642"/>
                    <a:pt x="9075300" y="5573642"/>
                  </a:cubicBezTo>
                  <a:cubicBezTo>
                    <a:pt x="9083833" y="5573642"/>
                    <a:pt x="9091597" y="5572005"/>
                    <a:pt x="9098591" y="5568731"/>
                  </a:cubicBezTo>
                  <a:cubicBezTo>
                    <a:pt x="9105587" y="5565457"/>
                    <a:pt x="9111813" y="5560893"/>
                    <a:pt x="9117269" y="5555039"/>
                  </a:cubicBezTo>
                  <a:lnTo>
                    <a:pt x="9117269" y="5565606"/>
                  </a:lnTo>
                  <a:cubicBezTo>
                    <a:pt x="9117269" y="5566995"/>
                    <a:pt x="9117691" y="5568086"/>
                    <a:pt x="9118535" y="5568880"/>
                  </a:cubicBezTo>
                  <a:cubicBezTo>
                    <a:pt x="9119378" y="5569674"/>
                    <a:pt x="9120817" y="5570244"/>
                    <a:pt x="9122851" y="5570591"/>
                  </a:cubicBezTo>
                  <a:cubicBezTo>
                    <a:pt x="9124885" y="5570939"/>
                    <a:pt x="9128134" y="5571112"/>
                    <a:pt x="9132599" y="5571112"/>
                  </a:cubicBezTo>
                  <a:cubicBezTo>
                    <a:pt x="9136766" y="5571112"/>
                    <a:pt x="9139916" y="5570939"/>
                    <a:pt x="9142049" y="5570591"/>
                  </a:cubicBezTo>
                  <a:cubicBezTo>
                    <a:pt x="9144183" y="5570244"/>
                    <a:pt x="9145745" y="5569674"/>
                    <a:pt x="9146737" y="5568880"/>
                  </a:cubicBezTo>
                  <a:cubicBezTo>
                    <a:pt x="9147729" y="5568086"/>
                    <a:pt x="9148226" y="5566995"/>
                    <a:pt x="9148226" y="5565606"/>
                  </a:cubicBezTo>
                  <a:lnTo>
                    <a:pt x="9148226" y="5476309"/>
                  </a:lnTo>
                  <a:cubicBezTo>
                    <a:pt x="9148226" y="5467181"/>
                    <a:pt x="9147134" y="5459293"/>
                    <a:pt x="9144951" y="5452645"/>
                  </a:cubicBezTo>
                  <a:cubicBezTo>
                    <a:pt x="9142769" y="5445997"/>
                    <a:pt x="9139296" y="5440565"/>
                    <a:pt x="9134533" y="5436348"/>
                  </a:cubicBezTo>
                  <a:cubicBezTo>
                    <a:pt x="9129771" y="5432132"/>
                    <a:pt x="9123694" y="5429006"/>
                    <a:pt x="9116302" y="5426972"/>
                  </a:cubicBezTo>
                  <a:cubicBezTo>
                    <a:pt x="9108911" y="5424938"/>
                    <a:pt x="9100005" y="5423921"/>
                    <a:pt x="9089587" y="5423921"/>
                  </a:cubicBezTo>
                  <a:close/>
                  <a:moveTo>
                    <a:pt x="8489513" y="5423921"/>
                  </a:moveTo>
                  <a:cubicBezTo>
                    <a:pt x="8483659" y="5423921"/>
                    <a:pt x="8477978" y="5424392"/>
                    <a:pt x="8472472" y="5425335"/>
                  </a:cubicBezTo>
                  <a:cubicBezTo>
                    <a:pt x="8466965" y="5426278"/>
                    <a:pt x="8461880" y="5427493"/>
                    <a:pt x="8457217" y="5428981"/>
                  </a:cubicBezTo>
                  <a:cubicBezTo>
                    <a:pt x="8452553" y="5430470"/>
                    <a:pt x="8448485" y="5432082"/>
                    <a:pt x="8445013" y="5433818"/>
                  </a:cubicBezTo>
                  <a:cubicBezTo>
                    <a:pt x="8441540" y="5435555"/>
                    <a:pt x="8439109" y="5437142"/>
                    <a:pt x="8437720" y="5438581"/>
                  </a:cubicBezTo>
                  <a:cubicBezTo>
                    <a:pt x="8436331" y="5440019"/>
                    <a:pt x="8435389" y="5441632"/>
                    <a:pt x="8434893" y="5443418"/>
                  </a:cubicBezTo>
                  <a:cubicBezTo>
                    <a:pt x="8434397" y="5445204"/>
                    <a:pt x="8434148" y="5447634"/>
                    <a:pt x="8434148" y="5450710"/>
                  </a:cubicBezTo>
                  <a:cubicBezTo>
                    <a:pt x="8434148" y="5452992"/>
                    <a:pt x="8434297" y="5455076"/>
                    <a:pt x="8434595" y="5456961"/>
                  </a:cubicBezTo>
                  <a:cubicBezTo>
                    <a:pt x="8434893" y="5458846"/>
                    <a:pt x="8435314" y="5460434"/>
                    <a:pt x="8435860" y="5461724"/>
                  </a:cubicBezTo>
                  <a:cubicBezTo>
                    <a:pt x="8436406" y="5463013"/>
                    <a:pt x="8437100" y="5464006"/>
                    <a:pt x="8437943" y="5464700"/>
                  </a:cubicBezTo>
                  <a:cubicBezTo>
                    <a:pt x="8438787" y="5465395"/>
                    <a:pt x="8439754" y="5465742"/>
                    <a:pt x="8440846" y="5465742"/>
                  </a:cubicBezTo>
                  <a:cubicBezTo>
                    <a:pt x="8442433" y="5465742"/>
                    <a:pt x="8444492" y="5465047"/>
                    <a:pt x="8447022" y="5463658"/>
                  </a:cubicBezTo>
                  <a:cubicBezTo>
                    <a:pt x="8449552" y="5462269"/>
                    <a:pt x="8452702" y="5460731"/>
                    <a:pt x="8456473" y="5459045"/>
                  </a:cubicBezTo>
                  <a:cubicBezTo>
                    <a:pt x="8460243" y="5457358"/>
                    <a:pt x="8464584" y="5455820"/>
                    <a:pt x="8469495" y="5454431"/>
                  </a:cubicBezTo>
                  <a:cubicBezTo>
                    <a:pt x="8474407" y="5453042"/>
                    <a:pt x="8479987" y="5452347"/>
                    <a:pt x="8486238" y="5452347"/>
                  </a:cubicBezTo>
                  <a:cubicBezTo>
                    <a:pt x="8491001" y="5452347"/>
                    <a:pt x="8494994" y="5452843"/>
                    <a:pt x="8498219" y="5453836"/>
                  </a:cubicBezTo>
                  <a:cubicBezTo>
                    <a:pt x="8501444" y="5454828"/>
                    <a:pt x="8504023" y="5456366"/>
                    <a:pt x="8505958" y="5458449"/>
                  </a:cubicBezTo>
                  <a:cubicBezTo>
                    <a:pt x="8507893" y="5460533"/>
                    <a:pt x="8509282" y="5463137"/>
                    <a:pt x="8510125" y="5466263"/>
                  </a:cubicBezTo>
                  <a:cubicBezTo>
                    <a:pt x="8510969" y="5469388"/>
                    <a:pt x="8511390" y="5473034"/>
                    <a:pt x="8511390" y="5477202"/>
                  </a:cubicBezTo>
                  <a:lnTo>
                    <a:pt x="8511390" y="5485238"/>
                  </a:lnTo>
                  <a:lnTo>
                    <a:pt x="8498442" y="5485238"/>
                  </a:lnTo>
                  <a:cubicBezTo>
                    <a:pt x="8486635" y="5485238"/>
                    <a:pt x="8476267" y="5486131"/>
                    <a:pt x="8467337" y="5487917"/>
                  </a:cubicBezTo>
                  <a:cubicBezTo>
                    <a:pt x="8458407" y="5489703"/>
                    <a:pt x="8450941" y="5492457"/>
                    <a:pt x="8444939" y="5496177"/>
                  </a:cubicBezTo>
                  <a:cubicBezTo>
                    <a:pt x="8438936" y="5499898"/>
                    <a:pt x="8434421" y="5504611"/>
                    <a:pt x="8431395" y="5510316"/>
                  </a:cubicBezTo>
                  <a:cubicBezTo>
                    <a:pt x="8428369" y="5516021"/>
                    <a:pt x="8426856" y="5522743"/>
                    <a:pt x="8426856" y="5530482"/>
                  </a:cubicBezTo>
                  <a:cubicBezTo>
                    <a:pt x="8426856" y="5537626"/>
                    <a:pt x="8428047" y="5543877"/>
                    <a:pt x="8430428" y="5549234"/>
                  </a:cubicBezTo>
                  <a:cubicBezTo>
                    <a:pt x="8432809" y="5554592"/>
                    <a:pt x="8436158" y="5559082"/>
                    <a:pt x="8440474" y="5562703"/>
                  </a:cubicBezTo>
                  <a:cubicBezTo>
                    <a:pt x="8444790" y="5566325"/>
                    <a:pt x="8449899" y="5569053"/>
                    <a:pt x="8455803" y="5570889"/>
                  </a:cubicBezTo>
                  <a:cubicBezTo>
                    <a:pt x="8461707" y="5572725"/>
                    <a:pt x="8468181" y="5573642"/>
                    <a:pt x="8475225" y="5573642"/>
                  </a:cubicBezTo>
                  <a:cubicBezTo>
                    <a:pt x="8483758" y="5573642"/>
                    <a:pt x="8491522" y="5572005"/>
                    <a:pt x="8498517" y="5568731"/>
                  </a:cubicBezTo>
                  <a:cubicBezTo>
                    <a:pt x="8505511" y="5565457"/>
                    <a:pt x="8511737" y="5560893"/>
                    <a:pt x="8517195" y="5555039"/>
                  </a:cubicBezTo>
                  <a:lnTo>
                    <a:pt x="8517195" y="5565606"/>
                  </a:lnTo>
                  <a:cubicBezTo>
                    <a:pt x="8517195" y="5566995"/>
                    <a:pt x="8517616" y="5568086"/>
                    <a:pt x="8518459" y="5568880"/>
                  </a:cubicBezTo>
                  <a:cubicBezTo>
                    <a:pt x="8519303" y="5569674"/>
                    <a:pt x="8520741" y="5570244"/>
                    <a:pt x="8522775" y="5570591"/>
                  </a:cubicBezTo>
                  <a:cubicBezTo>
                    <a:pt x="8524809" y="5570939"/>
                    <a:pt x="8528059" y="5571112"/>
                    <a:pt x="8532524" y="5571112"/>
                  </a:cubicBezTo>
                  <a:cubicBezTo>
                    <a:pt x="8536691" y="5571112"/>
                    <a:pt x="8539841" y="5570939"/>
                    <a:pt x="8541975" y="5570591"/>
                  </a:cubicBezTo>
                  <a:cubicBezTo>
                    <a:pt x="8544107" y="5570244"/>
                    <a:pt x="8545670" y="5569674"/>
                    <a:pt x="8546663" y="5568880"/>
                  </a:cubicBezTo>
                  <a:cubicBezTo>
                    <a:pt x="8547655" y="5568086"/>
                    <a:pt x="8548151" y="5566995"/>
                    <a:pt x="8548151" y="5565606"/>
                  </a:cubicBezTo>
                  <a:lnTo>
                    <a:pt x="8548151" y="5476309"/>
                  </a:lnTo>
                  <a:cubicBezTo>
                    <a:pt x="8548151" y="5467181"/>
                    <a:pt x="8547059" y="5459293"/>
                    <a:pt x="8544877" y="5452645"/>
                  </a:cubicBezTo>
                  <a:cubicBezTo>
                    <a:pt x="8542694" y="5445997"/>
                    <a:pt x="8539221" y="5440565"/>
                    <a:pt x="8534459" y="5436348"/>
                  </a:cubicBezTo>
                  <a:cubicBezTo>
                    <a:pt x="8529696" y="5432132"/>
                    <a:pt x="8523619" y="5429006"/>
                    <a:pt x="8516227" y="5426972"/>
                  </a:cubicBezTo>
                  <a:cubicBezTo>
                    <a:pt x="8508835" y="5424938"/>
                    <a:pt x="8499931" y="5423921"/>
                    <a:pt x="8489513" y="5423921"/>
                  </a:cubicBezTo>
                  <a:close/>
                  <a:moveTo>
                    <a:pt x="7832288" y="5423921"/>
                  </a:moveTo>
                  <a:cubicBezTo>
                    <a:pt x="7826434" y="5423921"/>
                    <a:pt x="7820754" y="5424392"/>
                    <a:pt x="7815247" y="5425335"/>
                  </a:cubicBezTo>
                  <a:cubicBezTo>
                    <a:pt x="7809740" y="5426278"/>
                    <a:pt x="7804655" y="5427493"/>
                    <a:pt x="7799992" y="5428981"/>
                  </a:cubicBezTo>
                  <a:cubicBezTo>
                    <a:pt x="7795329" y="5430470"/>
                    <a:pt x="7791261" y="5432082"/>
                    <a:pt x="7787788" y="5433818"/>
                  </a:cubicBezTo>
                  <a:cubicBezTo>
                    <a:pt x="7784315" y="5435555"/>
                    <a:pt x="7781885" y="5437142"/>
                    <a:pt x="7780495" y="5438581"/>
                  </a:cubicBezTo>
                  <a:cubicBezTo>
                    <a:pt x="7779106" y="5440019"/>
                    <a:pt x="7778164" y="5441632"/>
                    <a:pt x="7777668" y="5443418"/>
                  </a:cubicBezTo>
                  <a:cubicBezTo>
                    <a:pt x="7777172" y="5445204"/>
                    <a:pt x="7776924" y="5447634"/>
                    <a:pt x="7776924" y="5450710"/>
                  </a:cubicBezTo>
                  <a:cubicBezTo>
                    <a:pt x="7776924" y="5452992"/>
                    <a:pt x="7777072" y="5455076"/>
                    <a:pt x="7777370" y="5456961"/>
                  </a:cubicBezTo>
                  <a:cubicBezTo>
                    <a:pt x="7777668" y="5458846"/>
                    <a:pt x="7778089" y="5460434"/>
                    <a:pt x="7778635" y="5461724"/>
                  </a:cubicBezTo>
                  <a:cubicBezTo>
                    <a:pt x="7779181" y="5463013"/>
                    <a:pt x="7779875" y="5464006"/>
                    <a:pt x="7780719" y="5464700"/>
                  </a:cubicBezTo>
                  <a:cubicBezTo>
                    <a:pt x="7781562" y="5465395"/>
                    <a:pt x="7782530" y="5465742"/>
                    <a:pt x="7783621" y="5465742"/>
                  </a:cubicBezTo>
                  <a:cubicBezTo>
                    <a:pt x="7785208" y="5465742"/>
                    <a:pt x="7787267" y="5465047"/>
                    <a:pt x="7789797" y="5463658"/>
                  </a:cubicBezTo>
                  <a:cubicBezTo>
                    <a:pt x="7792327" y="5462269"/>
                    <a:pt x="7795478" y="5460731"/>
                    <a:pt x="7799248" y="5459045"/>
                  </a:cubicBezTo>
                  <a:cubicBezTo>
                    <a:pt x="7803018" y="5457358"/>
                    <a:pt x="7807359" y="5455820"/>
                    <a:pt x="7812270" y="5454431"/>
                  </a:cubicBezTo>
                  <a:cubicBezTo>
                    <a:pt x="7817182" y="5453042"/>
                    <a:pt x="7822763" y="5452347"/>
                    <a:pt x="7829013" y="5452347"/>
                  </a:cubicBezTo>
                  <a:cubicBezTo>
                    <a:pt x="7833776" y="5452347"/>
                    <a:pt x="7837769" y="5452843"/>
                    <a:pt x="7840994" y="5453836"/>
                  </a:cubicBezTo>
                  <a:cubicBezTo>
                    <a:pt x="7844219" y="5454828"/>
                    <a:pt x="7846798" y="5456366"/>
                    <a:pt x="7848733" y="5458449"/>
                  </a:cubicBezTo>
                  <a:cubicBezTo>
                    <a:pt x="7850668" y="5460533"/>
                    <a:pt x="7852057" y="5463137"/>
                    <a:pt x="7852900" y="5466263"/>
                  </a:cubicBezTo>
                  <a:cubicBezTo>
                    <a:pt x="7853744" y="5469388"/>
                    <a:pt x="7854165" y="5473034"/>
                    <a:pt x="7854165" y="5477202"/>
                  </a:cubicBezTo>
                  <a:lnTo>
                    <a:pt x="7854165" y="5485238"/>
                  </a:lnTo>
                  <a:lnTo>
                    <a:pt x="7841217" y="5485238"/>
                  </a:lnTo>
                  <a:cubicBezTo>
                    <a:pt x="7829410" y="5485238"/>
                    <a:pt x="7819042" y="5486131"/>
                    <a:pt x="7810112" y="5487917"/>
                  </a:cubicBezTo>
                  <a:cubicBezTo>
                    <a:pt x="7801183" y="5489703"/>
                    <a:pt x="7793716" y="5492457"/>
                    <a:pt x="7787714" y="5496177"/>
                  </a:cubicBezTo>
                  <a:cubicBezTo>
                    <a:pt x="7781711" y="5499898"/>
                    <a:pt x="7777196" y="5504611"/>
                    <a:pt x="7774170" y="5510316"/>
                  </a:cubicBezTo>
                  <a:cubicBezTo>
                    <a:pt x="7771144" y="5516021"/>
                    <a:pt x="7769631" y="5522743"/>
                    <a:pt x="7769631" y="5530482"/>
                  </a:cubicBezTo>
                  <a:cubicBezTo>
                    <a:pt x="7769631" y="5537626"/>
                    <a:pt x="7770822" y="5543877"/>
                    <a:pt x="7773203" y="5549234"/>
                  </a:cubicBezTo>
                  <a:cubicBezTo>
                    <a:pt x="7775584" y="5554592"/>
                    <a:pt x="7778933" y="5559082"/>
                    <a:pt x="7783249" y="5562703"/>
                  </a:cubicBezTo>
                  <a:cubicBezTo>
                    <a:pt x="7787565" y="5566325"/>
                    <a:pt x="7792675" y="5569053"/>
                    <a:pt x="7798578" y="5570889"/>
                  </a:cubicBezTo>
                  <a:cubicBezTo>
                    <a:pt x="7804482" y="5572725"/>
                    <a:pt x="7810956" y="5573642"/>
                    <a:pt x="7818000" y="5573642"/>
                  </a:cubicBezTo>
                  <a:cubicBezTo>
                    <a:pt x="7826533" y="5573642"/>
                    <a:pt x="7834297" y="5572005"/>
                    <a:pt x="7841292" y="5568731"/>
                  </a:cubicBezTo>
                  <a:cubicBezTo>
                    <a:pt x="7848287" y="5565457"/>
                    <a:pt x="7854513" y="5560893"/>
                    <a:pt x="7859970" y="5555039"/>
                  </a:cubicBezTo>
                  <a:lnTo>
                    <a:pt x="7859970" y="5565606"/>
                  </a:lnTo>
                  <a:cubicBezTo>
                    <a:pt x="7859970" y="5566995"/>
                    <a:pt x="7860391" y="5568086"/>
                    <a:pt x="7861235" y="5568880"/>
                  </a:cubicBezTo>
                  <a:cubicBezTo>
                    <a:pt x="7862078" y="5569674"/>
                    <a:pt x="7863517" y="5570244"/>
                    <a:pt x="7865551" y="5570591"/>
                  </a:cubicBezTo>
                  <a:cubicBezTo>
                    <a:pt x="7867585" y="5570939"/>
                    <a:pt x="7870834" y="5571112"/>
                    <a:pt x="7875299" y="5571112"/>
                  </a:cubicBezTo>
                  <a:cubicBezTo>
                    <a:pt x="7879466" y="5571112"/>
                    <a:pt x="7882616" y="5570939"/>
                    <a:pt x="7884750" y="5570591"/>
                  </a:cubicBezTo>
                  <a:cubicBezTo>
                    <a:pt x="7886883" y="5570244"/>
                    <a:pt x="7888445" y="5569674"/>
                    <a:pt x="7889438" y="5568880"/>
                  </a:cubicBezTo>
                  <a:cubicBezTo>
                    <a:pt x="7890430" y="5568086"/>
                    <a:pt x="7890926" y="5566995"/>
                    <a:pt x="7890926" y="5565606"/>
                  </a:cubicBezTo>
                  <a:lnTo>
                    <a:pt x="7890926" y="5476309"/>
                  </a:lnTo>
                  <a:cubicBezTo>
                    <a:pt x="7890926" y="5467181"/>
                    <a:pt x="7889835" y="5459293"/>
                    <a:pt x="7887652" y="5452645"/>
                  </a:cubicBezTo>
                  <a:cubicBezTo>
                    <a:pt x="7885469" y="5445997"/>
                    <a:pt x="7881996" y="5440565"/>
                    <a:pt x="7877234" y="5436348"/>
                  </a:cubicBezTo>
                  <a:cubicBezTo>
                    <a:pt x="7872471" y="5432132"/>
                    <a:pt x="7866394" y="5429006"/>
                    <a:pt x="7859002" y="5426972"/>
                  </a:cubicBezTo>
                  <a:cubicBezTo>
                    <a:pt x="7851610" y="5424938"/>
                    <a:pt x="7842706" y="5423921"/>
                    <a:pt x="7832288" y="5423921"/>
                  </a:cubicBezTo>
                  <a:close/>
                  <a:moveTo>
                    <a:pt x="7694026" y="5423921"/>
                  </a:moveTo>
                  <a:cubicBezTo>
                    <a:pt x="7685791" y="5423921"/>
                    <a:pt x="7677879" y="5425906"/>
                    <a:pt x="7670288" y="5429874"/>
                  </a:cubicBezTo>
                  <a:cubicBezTo>
                    <a:pt x="7662698" y="5433843"/>
                    <a:pt x="7655232" y="5439796"/>
                    <a:pt x="7647890" y="5447734"/>
                  </a:cubicBezTo>
                  <a:lnTo>
                    <a:pt x="7647890" y="5432404"/>
                  </a:lnTo>
                  <a:cubicBezTo>
                    <a:pt x="7647890" y="5431412"/>
                    <a:pt x="7647642" y="5430544"/>
                    <a:pt x="7647145" y="5429800"/>
                  </a:cubicBezTo>
                  <a:cubicBezTo>
                    <a:pt x="7646649" y="5429056"/>
                    <a:pt x="7645831" y="5428436"/>
                    <a:pt x="7644690" y="5427940"/>
                  </a:cubicBezTo>
                  <a:cubicBezTo>
                    <a:pt x="7643549" y="5427443"/>
                    <a:pt x="7641937" y="5427071"/>
                    <a:pt x="7639853" y="5426823"/>
                  </a:cubicBezTo>
                  <a:cubicBezTo>
                    <a:pt x="7637769" y="5426575"/>
                    <a:pt x="7635140" y="5426451"/>
                    <a:pt x="7631965" y="5426451"/>
                  </a:cubicBezTo>
                  <a:cubicBezTo>
                    <a:pt x="7628889" y="5426451"/>
                    <a:pt x="7626334" y="5426575"/>
                    <a:pt x="7624300" y="5426823"/>
                  </a:cubicBezTo>
                  <a:cubicBezTo>
                    <a:pt x="7622266" y="5427071"/>
                    <a:pt x="7620604" y="5427443"/>
                    <a:pt x="7619315" y="5427940"/>
                  </a:cubicBezTo>
                  <a:cubicBezTo>
                    <a:pt x="7618025" y="5428436"/>
                    <a:pt x="7617132" y="5429056"/>
                    <a:pt x="7616636" y="5429800"/>
                  </a:cubicBezTo>
                  <a:cubicBezTo>
                    <a:pt x="7616140" y="5430544"/>
                    <a:pt x="7615892" y="5431412"/>
                    <a:pt x="7615892" y="5432404"/>
                  </a:cubicBezTo>
                  <a:lnTo>
                    <a:pt x="7615892" y="5565159"/>
                  </a:lnTo>
                  <a:cubicBezTo>
                    <a:pt x="7615892" y="5566151"/>
                    <a:pt x="7616189" y="5567019"/>
                    <a:pt x="7616785" y="5567764"/>
                  </a:cubicBezTo>
                  <a:cubicBezTo>
                    <a:pt x="7617380" y="5568508"/>
                    <a:pt x="7618397" y="5569128"/>
                    <a:pt x="7619835" y="5569624"/>
                  </a:cubicBezTo>
                  <a:cubicBezTo>
                    <a:pt x="7621274" y="5570120"/>
                    <a:pt x="7623184" y="5570492"/>
                    <a:pt x="7625565" y="5570740"/>
                  </a:cubicBezTo>
                  <a:cubicBezTo>
                    <a:pt x="7627947" y="5570988"/>
                    <a:pt x="7630973" y="5571112"/>
                    <a:pt x="7634644" y="5571112"/>
                  </a:cubicBezTo>
                  <a:cubicBezTo>
                    <a:pt x="7638315" y="5571112"/>
                    <a:pt x="7641341" y="5570988"/>
                    <a:pt x="7643722" y="5570740"/>
                  </a:cubicBezTo>
                  <a:cubicBezTo>
                    <a:pt x="7646104" y="5570492"/>
                    <a:pt x="7648014" y="5570120"/>
                    <a:pt x="7649452" y="5569624"/>
                  </a:cubicBezTo>
                  <a:cubicBezTo>
                    <a:pt x="7650891" y="5569128"/>
                    <a:pt x="7651908" y="5568508"/>
                    <a:pt x="7652503" y="5567764"/>
                  </a:cubicBezTo>
                  <a:cubicBezTo>
                    <a:pt x="7653099" y="5567019"/>
                    <a:pt x="7653396" y="5566151"/>
                    <a:pt x="7653396" y="5565159"/>
                  </a:cubicBezTo>
                  <a:lnTo>
                    <a:pt x="7653396" y="5476904"/>
                  </a:lnTo>
                  <a:cubicBezTo>
                    <a:pt x="7658655" y="5470256"/>
                    <a:pt x="7663715" y="5465196"/>
                    <a:pt x="7668577" y="5461724"/>
                  </a:cubicBezTo>
                  <a:cubicBezTo>
                    <a:pt x="7673439" y="5458251"/>
                    <a:pt x="7678251" y="5456515"/>
                    <a:pt x="7683013" y="5456515"/>
                  </a:cubicBezTo>
                  <a:cubicBezTo>
                    <a:pt x="7686783" y="5456515"/>
                    <a:pt x="7690082" y="5457234"/>
                    <a:pt x="7692910" y="5458673"/>
                  </a:cubicBezTo>
                  <a:cubicBezTo>
                    <a:pt x="7695738" y="5460111"/>
                    <a:pt x="7698045" y="5462145"/>
                    <a:pt x="7699831" y="5464775"/>
                  </a:cubicBezTo>
                  <a:cubicBezTo>
                    <a:pt x="7701617" y="5467404"/>
                    <a:pt x="7702981" y="5470554"/>
                    <a:pt x="7703923" y="5474225"/>
                  </a:cubicBezTo>
                  <a:cubicBezTo>
                    <a:pt x="7704866" y="5477896"/>
                    <a:pt x="7705337" y="5482956"/>
                    <a:pt x="7705337" y="5489406"/>
                  </a:cubicBezTo>
                  <a:lnTo>
                    <a:pt x="7705337" y="5565159"/>
                  </a:lnTo>
                  <a:cubicBezTo>
                    <a:pt x="7705337" y="5566151"/>
                    <a:pt x="7705635" y="5567019"/>
                    <a:pt x="7706230" y="5567764"/>
                  </a:cubicBezTo>
                  <a:cubicBezTo>
                    <a:pt x="7706826" y="5568508"/>
                    <a:pt x="7707818" y="5569128"/>
                    <a:pt x="7709207" y="5569624"/>
                  </a:cubicBezTo>
                  <a:cubicBezTo>
                    <a:pt x="7710596" y="5570120"/>
                    <a:pt x="7712506" y="5570492"/>
                    <a:pt x="7714937" y="5570740"/>
                  </a:cubicBezTo>
                  <a:cubicBezTo>
                    <a:pt x="7717368" y="5570988"/>
                    <a:pt x="7720418" y="5571112"/>
                    <a:pt x="7724090" y="5571112"/>
                  </a:cubicBezTo>
                  <a:cubicBezTo>
                    <a:pt x="7727662" y="5571112"/>
                    <a:pt x="7730663" y="5570988"/>
                    <a:pt x="7733094" y="5570740"/>
                  </a:cubicBezTo>
                  <a:cubicBezTo>
                    <a:pt x="7735525" y="5570492"/>
                    <a:pt x="7737435" y="5570120"/>
                    <a:pt x="7738824" y="5569624"/>
                  </a:cubicBezTo>
                  <a:cubicBezTo>
                    <a:pt x="7740213" y="5569128"/>
                    <a:pt x="7741205" y="5568508"/>
                    <a:pt x="7741800" y="5567764"/>
                  </a:cubicBezTo>
                  <a:cubicBezTo>
                    <a:pt x="7742395" y="5567019"/>
                    <a:pt x="7742693" y="5566151"/>
                    <a:pt x="7742693" y="5565159"/>
                  </a:cubicBezTo>
                  <a:lnTo>
                    <a:pt x="7742693" y="5483155"/>
                  </a:lnTo>
                  <a:cubicBezTo>
                    <a:pt x="7742693" y="5473531"/>
                    <a:pt x="7741850" y="5465295"/>
                    <a:pt x="7740163" y="5458449"/>
                  </a:cubicBezTo>
                  <a:cubicBezTo>
                    <a:pt x="7738476" y="5451603"/>
                    <a:pt x="7735723" y="5445625"/>
                    <a:pt x="7731903" y="5440516"/>
                  </a:cubicBezTo>
                  <a:cubicBezTo>
                    <a:pt x="7728083" y="5435406"/>
                    <a:pt x="7723073" y="5431363"/>
                    <a:pt x="7716871" y="5428386"/>
                  </a:cubicBezTo>
                  <a:cubicBezTo>
                    <a:pt x="7710670" y="5425409"/>
                    <a:pt x="7703055" y="5423921"/>
                    <a:pt x="7694026" y="5423921"/>
                  </a:cubicBezTo>
                  <a:close/>
                  <a:moveTo>
                    <a:pt x="7518707" y="5423921"/>
                  </a:moveTo>
                  <a:cubicBezTo>
                    <a:pt x="7506503" y="5423921"/>
                    <a:pt x="7495862" y="5425757"/>
                    <a:pt x="7486783" y="5429428"/>
                  </a:cubicBezTo>
                  <a:cubicBezTo>
                    <a:pt x="7477705" y="5433099"/>
                    <a:pt x="7470139" y="5438283"/>
                    <a:pt x="7464087" y="5444980"/>
                  </a:cubicBezTo>
                  <a:cubicBezTo>
                    <a:pt x="7458035" y="5451678"/>
                    <a:pt x="7453495" y="5459714"/>
                    <a:pt x="7450469" y="5469091"/>
                  </a:cubicBezTo>
                  <a:cubicBezTo>
                    <a:pt x="7447443" y="5478467"/>
                    <a:pt x="7445930" y="5488810"/>
                    <a:pt x="7445930" y="5500121"/>
                  </a:cubicBezTo>
                  <a:cubicBezTo>
                    <a:pt x="7445930" y="5511829"/>
                    <a:pt x="7447319" y="5522247"/>
                    <a:pt x="7450097" y="5531375"/>
                  </a:cubicBezTo>
                  <a:cubicBezTo>
                    <a:pt x="7452875" y="5540503"/>
                    <a:pt x="7457142" y="5548193"/>
                    <a:pt x="7462896" y="5554443"/>
                  </a:cubicBezTo>
                  <a:cubicBezTo>
                    <a:pt x="7468651" y="5560694"/>
                    <a:pt x="7475894" y="5565457"/>
                    <a:pt x="7484625" y="5568731"/>
                  </a:cubicBezTo>
                  <a:cubicBezTo>
                    <a:pt x="7493356" y="5572005"/>
                    <a:pt x="7503626" y="5573642"/>
                    <a:pt x="7515433" y="5573642"/>
                  </a:cubicBezTo>
                  <a:cubicBezTo>
                    <a:pt x="7527637" y="5573642"/>
                    <a:pt x="7538302" y="5571807"/>
                    <a:pt x="7547431" y="5568136"/>
                  </a:cubicBezTo>
                  <a:cubicBezTo>
                    <a:pt x="7556559" y="5564465"/>
                    <a:pt x="7564149" y="5559256"/>
                    <a:pt x="7570201" y="5552509"/>
                  </a:cubicBezTo>
                  <a:cubicBezTo>
                    <a:pt x="7576254" y="5545762"/>
                    <a:pt x="7580768" y="5537725"/>
                    <a:pt x="7583745" y="5528399"/>
                  </a:cubicBezTo>
                  <a:cubicBezTo>
                    <a:pt x="7586721" y="5519072"/>
                    <a:pt x="7588209" y="5508753"/>
                    <a:pt x="7588209" y="5497442"/>
                  </a:cubicBezTo>
                  <a:cubicBezTo>
                    <a:pt x="7588209" y="5485635"/>
                    <a:pt x="7586820" y="5475168"/>
                    <a:pt x="7584042" y="5466040"/>
                  </a:cubicBezTo>
                  <a:cubicBezTo>
                    <a:pt x="7581264" y="5456911"/>
                    <a:pt x="7577023" y="5449222"/>
                    <a:pt x="7571318" y="5442971"/>
                  </a:cubicBezTo>
                  <a:cubicBezTo>
                    <a:pt x="7565612" y="5436720"/>
                    <a:pt x="7558394" y="5431983"/>
                    <a:pt x="7549663" y="5428758"/>
                  </a:cubicBezTo>
                  <a:cubicBezTo>
                    <a:pt x="7540932" y="5425533"/>
                    <a:pt x="7530613" y="5423921"/>
                    <a:pt x="7518707" y="5423921"/>
                  </a:cubicBezTo>
                  <a:close/>
                  <a:moveTo>
                    <a:pt x="7175063" y="5423921"/>
                  </a:moveTo>
                  <a:cubicBezTo>
                    <a:pt x="7169209" y="5423921"/>
                    <a:pt x="7163528" y="5424392"/>
                    <a:pt x="7158022" y="5425335"/>
                  </a:cubicBezTo>
                  <a:cubicBezTo>
                    <a:pt x="7152515" y="5426278"/>
                    <a:pt x="7147430" y="5427493"/>
                    <a:pt x="7142767" y="5428981"/>
                  </a:cubicBezTo>
                  <a:cubicBezTo>
                    <a:pt x="7138104" y="5430470"/>
                    <a:pt x="7134036" y="5432082"/>
                    <a:pt x="7130563" y="5433818"/>
                  </a:cubicBezTo>
                  <a:cubicBezTo>
                    <a:pt x="7127090" y="5435555"/>
                    <a:pt x="7124660" y="5437142"/>
                    <a:pt x="7123271" y="5438581"/>
                  </a:cubicBezTo>
                  <a:cubicBezTo>
                    <a:pt x="7121881" y="5440019"/>
                    <a:pt x="7120939" y="5441632"/>
                    <a:pt x="7120443" y="5443418"/>
                  </a:cubicBezTo>
                  <a:cubicBezTo>
                    <a:pt x="7119947" y="5445204"/>
                    <a:pt x="7119699" y="5447634"/>
                    <a:pt x="7119699" y="5450710"/>
                  </a:cubicBezTo>
                  <a:cubicBezTo>
                    <a:pt x="7119699" y="5452992"/>
                    <a:pt x="7119847" y="5455076"/>
                    <a:pt x="7120145" y="5456961"/>
                  </a:cubicBezTo>
                  <a:cubicBezTo>
                    <a:pt x="7120443" y="5458846"/>
                    <a:pt x="7120864" y="5460434"/>
                    <a:pt x="7121410" y="5461724"/>
                  </a:cubicBezTo>
                  <a:cubicBezTo>
                    <a:pt x="7121956" y="5463013"/>
                    <a:pt x="7122650" y="5464006"/>
                    <a:pt x="7123494" y="5464700"/>
                  </a:cubicBezTo>
                  <a:cubicBezTo>
                    <a:pt x="7124337" y="5465395"/>
                    <a:pt x="7125304" y="5465742"/>
                    <a:pt x="7126396" y="5465742"/>
                  </a:cubicBezTo>
                  <a:cubicBezTo>
                    <a:pt x="7127983" y="5465742"/>
                    <a:pt x="7130042" y="5465047"/>
                    <a:pt x="7132572" y="5463658"/>
                  </a:cubicBezTo>
                  <a:cubicBezTo>
                    <a:pt x="7135102" y="5462269"/>
                    <a:pt x="7138253" y="5460731"/>
                    <a:pt x="7142023" y="5459045"/>
                  </a:cubicBezTo>
                  <a:cubicBezTo>
                    <a:pt x="7145793" y="5457358"/>
                    <a:pt x="7150134" y="5455820"/>
                    <a:pt x="7155045" y="5454431"/>
                  </a:cubicBezTo>
                  <a:cubicBezTo>
                    <a:pt x="7159957" y="5453042"/>
                    <a:pt x="7165538" y="5452347"/>
                    <a:pt x="7171788" y="5452347"/>
                  </a:cubicBezTo>
                  <a:cubicBezTo>
                    <a:pt x="7176551" y="5452347"/>
                    <a:pt x="7180545" y="5452843"/>
                    <a:pt x="7183769" y="5453836"/>
                  </a:cubicBezTo>
                  <a:cubicBezTo>
                    <a:pt x="7186994" y="5454828"/>
                    <a:pt x="7189573" y="5456366"/>
                    <a:pt x="7191508" y="5458449"/>
                  </a:cubicBezTo>
                  <a:cubicBezTo>
                    <a:pt x="7193443" y="5460533"/>
                    <a:pt x="7194832" y="5463137"/>
                    <a:pt x="7195675" y="5466263"/>
                  </a:cubicBezTo>
                  <a:cubicBezTo>
                    <a:pt x="7196519" y="5469388"/>
                    <a:pt x="7196940" y="5473034"/>
                    <a:pt x="7196940" y="5477202"/>
                  </a:cubicBezTo>
                  <a:lnTo>
                    <a:pt x="7196940" y="5485238"/>
                  </a:lnTo>
                  <a:lnTo>
                    <a:pt x="7183992" y="5485238"/>
                  </a:lnTo>
                  <a:cubicBezTo>
                    <a:pt x="7172185" y="5485238"/>
                    <a:pt x="7161817" y="5486131"/>
                    <a:pt x="7152887" y="5487917"/>
                  </a:cubicBezTo>
                  <a:cubicBezTo>
                    <a:pt x="7143958" y="5489703"/>
                    <a:pt x="7136491" y="5492457"/>
                    <a:pt x="7130489" y="5496177"/>
                  </a:cubicBezTo>
                  <a:cubicBezTo>
                    <a:pt x="7124486" y="5499898"/>
                    <a:pt x="7119972" y="5504611"/>
                    <a:pt x="7116945" y="5510316"/>
                  </a:cubicBezTo>
                  <a:cubicBezTo>
                    <a:pt x="7113919" y="5516021"/>
                    <a:pt x="7112406" y="5522743"/>
                    <a:pt x="7112406" y="5530482"/>
                  </a:cubicBezTo>
                  <a:cubicBezTo>
                    <a:pt x="7112406" y="5537626"/>
                    <a:pt x="7113597" y="5543877"/>
                    <a:pt x="7115978" y="5549234"/>
                  </a:cubicBezTo>
                  <a:cubicBezTo>
                    <a:pt x="7118359" y="5554592"/>
                    <a:pt x="7121708" y="5559082"/>
                    <a:pt x="7126024" y="5562703"/>
                  </a:cubicBezTo>
                  <a:cubicBezTo>
                    <a:pt x="7130340" y="5566325"/>
                    <a:pt x="7135450" y="5569053"/>
                    <a:pt x="7141353" y="5570889"/>
                  </a:cubicBezTo>
                  <a:cubicBezTo>
                    <a:pt x="7147257" y="5572725"/>
                    <a:pt x="7153731" y="5573642"/>
                    <a:pt x="7160775" y="5573642"/>
                  </a:cubicBezTo>
                  <a:cubicBezTo>
                    <a:pt x="7169308" y="5573642"/>
                    <a:pt x="7177072" y="5572005"/>
                    <a:pt x="7184067" y="5568731"/>
                  </a:cubicBezTo>
                  <a:cubicBezTo>
                    <a:pt x="7191062" y="5565457"/>
                    <a:pt x="7197288" y="5560893"/>
                    <a:pt x="7202745" y="5555039"/>
                  </a:cubicBezTo>
                  <a:lnTo>
                    <a:pt x="7202745" y="5565606"/>
                  </a:lnTo>
                  <a:cubicBezTo>
                    <a:pt x="7202745" y="5566995"/>
                    <a:pt x="7203166" y="5568086"/>
                    <a:pt x="7204010" y="5568880"/>
                  </a:cubicBezTo>
                  <a:cubicBezTo>
                    <a:pt x="7204853" y="5569674"/>
                    <a:pt x="7206292" y="5570244"/>
                    <a:pt x="7208326" y="5570591"/>
                  </a:cubicBezTo>
                  <a:cubicBezTo>
                    <a:pt x="7210360" y="5570939"/>
                    <a:pt x="7213609" y="5571112"/>
                    <a:pt x="7218074" y="5571112"/>
                  </a:cubicBezTo>
                  <a:cubicBezTo>
                    <a:pt x="7222241" y="5571112"/>
                    <a:pt x="7225391" y="5570939"/>
                    <a:pt x="7227525" y="5570591"/>
                  </a:cubicBezTo>
                  <a:cubicBezTo>
                    <a:pt x="7229658" y="5570244"/>
                    <a:pt x="7231221" y="5569674"/>
                    <a:pt x="7232213" y="5568880"/>
                  </a:cubicBezTo>
                  <a:cubicBezTo>
                    <a:pt x="7233205" y="5568086"/>
                    <a:pt x="7233701" y="5566995"/>
                    <a:pt x="7233701" y="5565606"/>
                  </a:cubicBezTo>
                  <a:lnTo>
                    <a:pt x="7233701" y="5476309"/>
                  </a:lnTo>
                  <a:cubicBezTo>
                    <a:pt x="7233701" y="5467181"/>
                    <a:pt x="7232610" y="5459293"/>
                    <a:pt x="7230427" y="5452645"/>
                  </a:cubicBezTo>
                  <a:cubicBezTo>
                    <a:pt x="7228244" y="5445997"/>
                    <a:pt x="7224771" y="5440565"/>
                    <a:pt x="7220009" y="5436348"/>
                  </a:cubicBezTo>
                  <a:cubicBezTo>
                    <a:pt x="7215246" y="5432132"/>
                    <a:pt x="7209169" y="5429006"/>
                    <a:pt x="7201777" y="5426972"/>
                  </a:cubicBezTo>
                  <a:cubicBezTo>
                    <a:pt x="7194386" y="5424938"/>
                    <a:pt x="7185481" y="5423921"/>
                    <a:pt x="7175063" y="5423921"/>
                  </a:cubicBezTo>
                  <a:close/>
                  <a:moveTo>
                    <a:pt x="8148399" y="5406359"/>
                  </a:moveTo>
                  <a:cubicBezTo>
                    <a:pt x="8157924" y="5406359"/>
                    <a:pt x="8165861" y="5407972"/>
                    <a:pt x="8172211" y="5411196"/>
                  </a:cubicBezTo>
                  <a:cubicBezTo>
                    <a:pt x="8178561" y="5414421"/>
                    <a:pt x="8183646" y="5418985"/>
                    <a:pt x="8187466" y="5424889"/>
                  </a:cubicBezTo>
                  <a:cubicBezTo>
                    <a:pt x="8191286" y="5430792"/>
                    <a:pt x="8193990" y="5437861"/>
                    <a:pt x="8195577" y="5446097"/>
                  </a:cubicBezTo>
                  <a:cubicBezTo>
                    <a:pt x="8197165" y="5454332"/>
                    <a:pt x="8197958" y="5463460"/>
                    <a:pt x="8197958" y="5473481"/>
                  </a:cubicBezTo>
                  <a:cubicBezTo>
                    <a:pt x="8197958" y="5482808"/>
                    <a:pt x="8197140" y="5491588"/>
                    <a:pt x="8195503" y="5499824"/>
                  </a:cubicBezTo>
                  <a:cubicBezTo>
                    <a:pt x="8193866" y="5508059"/>
                    <a:pt x="8191063" y="5515252"/>
                    <a:pt x="8187094" y="5521404"/>
                  </a:cubicBezTo>
                  <a:cubicBezTo>
                    <a:pt x="8183125" y="5527555"/>
                    <a:pt x="8177916" y="5532417"/>
                    <a:pt x="8171467" y="5535989"/>
                  </a:cubicBezTo>
                  <a:cubicBezTo>
                    <a:pt x="8165018" y="5539561"/>
                    <a:pt x="8156981" y="5541347"/>
                    <a:pt x="8147357" y="5541347"/>
                  </a:cubicBezTo>
                  <a:cubicBezTo>
                    <a:pt x="8137733" y="5541347"/>
                    <a:pt x="8129746" y="5539784"/>
                    <a:pt x="8123395" y="5536658"/>
                  </a:cubicBezTo>
                  <a:cubicBezTo>
                    <a:pt x="8117045" y="5533533"/>
                    <a:pt x="8111985" y="5528994"/>
                    <a:pt x="8108215" y="5523041"/>
                  </a:cubicBezTo>
                  <a:cubicBezTo>
                    <a:pt x="8104445" y="5517088"/>
                    <a:pt x="8101766" y="5509894"/>
                    <a:pt x="8100178" y="5501461"/>
                  </a:cubicBezTo>
                  <a:cubicBezTo>
                    <a:pt x="8098591" y="5493027"/>
                    <a:pt x="8097797" y="5483502"/>
                    <a:pt x="8097797" y="5472886"/>
                  </a:cubicBezTo>
                  <a:cubicBezTo>
                    <a:pt x="8097797" y="5463956"/>
                    <a:pt x="8098616" y="5455448"/>
                    <a:pt x="8100253" y="5447362"/>
                  </a:cubicBezTo>
                  <a:cubicBezTo>
                    <a:pt x="8101890" y="5439275"/>
                    <a:pt x="8104693" y="5432206"/>
                    <a:pt x="8108662" y="5426154"/>
                  </a:cubicBezTo>
                  <a:cubicBezTo>
                    <a:pt x="8112630" y="5420101"/>
                    <a:pt x="8117839" y="5415289"/>
                    <a:pt x="8124288" y="5411717"/>
                  </a:cubicBezTo>
                  <a:cubicBezTo>
                    <a:pt x="8130738" y="5408145"/>
                    <a:pt x="8138774" y="5406359"/>
                    <a:pt x="8148399" y="5406359"/>
                  </a:cubicBezTo>
                  <a:close/>
                  <a:moveTo>
                    <a:pt x="9212519" y="5391477"/>
                  </a:moveTo>
                  <a:cubicBezTo>
                    <a:pt x="9208948" y="5391477"/>
                    <a:pt x="9205947" y="5391601"/>
                    <a:pt x="9203515" y="5391849"/>
                  </a:cubicBezTo>
                  <a:cubicBezTo>
                    <a:pt x="9201085" y="5392097"/>
                    <a:pt x="9199150" y="5392494"/>
                    <a:pt x="9197711" y="5393039"/>
                  </a:cubicBezTo>
                  <a:cubicBezTo>
                    <a:pt x="9196273" y="5393585"/>
                    <a:pt x="9195280" y="5394255"/>
                    <a:pt x="9194735" y="5395049"/>
                  </a:cubicBezTo>
                  <a:cubicBezTo>
                    <a:pt x="9194189" y="5395842"/>
                    <a:pt x="9193916" y="5396735"/>
                    <a:pt x="9193916" y="5397727"/>
                  </a:cubicBezTo>
                  <a:lnTo>
                    <a:pt x="9193916" y="5427344"/>
                  </a:lnTo>
                  <a:lnTo>
                    <a:pt x="9178140" y="5427344"/>
                  </a:lnTo>
                  <a:cubicBezTo>
                    <a:pt x="9177148" y="5427344"/>
                    <a:pt x="9176280" y="5427592"/>
                    <a:pt x="9175536" y="5428088"/>
                  </a:cubicBezTo>
                  <a:cubicBezTo>
                    <a:pt x="9174791" y="5428584"/>
                    <a:pt x="9174171" y="5429403"/>
                    <a:pt x="9173675" y="5430544"/>
                  </a:cubicBezTo>
                  <a:cubicBezTo>
                    <a:pt x="9173179" y="5431685"/>
                    <a:pt x="9172807" y="5433248"/>
                    <a:pt x="9172559" y="5435232"/>
                  </a:cubicBezTo>
                  <a:cubicBezTo>
                    <a:pt x="9172311" y="5437217"/>
                    <a:pt x="9172187" y="5439647"/>
                    <a:pt x="9172187" y="5442525"/>
                  </a:cubicBezTo>
                  <a:cubicBezTo>
                    <a:pt x="9172187" y="5447982"/>
                    <a:pt x="9172683" y="5451876"/>
                    <a:pt x="9173675" y="5454208"/>
                  </a:cubicBezTo>
                  <a:cubicBezTo>
                    <a:pt x="9174667" y="5456539"/>
                    <a:pt x="9176106" y="5457705"/>
                    <a:pt x="9177991" y="5457705"/>
                  </a:cubicBezTo>
                  <a:lnTo>
                    <a:pt x="9193916" y="5457705"/>
                  </a:lnTo>
                  <a:lnTo>
                    <a:pt x="9193916" y="5525720"/>
                  </a:lnTo>
                  <a:cubicBezTo>
                    <a:pt x="9193916" y="5533856"/>
                    <a:pt x="9194759" y="5540900"/>
                    <a:pt x="9196446" y="5546853"/>
                  </a:cubicBezTo>
                  <a:cubicBezTo>
                    <a:pt x="9198133" y="5552806"/>
                    <a:pt x="9200762" y="5557742"/>
                    <a:pt x="9204334" y="5561662"/>
                  </a:cubicBezTo>
                  <a:cubicBezTo>
                    <a:pt x="9207906" y="5565581"/>
                    <a:pt x="9212421" y="5568483"/>
                    <a:pt x="9217877" y="5570368"/>
                  </a:cubicBezTo>
                  <a:cubicBezTo>
                    <a:pt x="9223334" y="5572253"/>
                    <a:pt x="9229783" y="5573196"/>
                    <a:pt x="9237225" y="5573196"/>
                  </a:cubicBezTo>
                  <a:cubicBezTo>
                    <a:pt x="9240003" y="5573196"/>
                    <a:pt x="9242756" y="5573047"/>
                    <a:pt x="9245485" y="5572749"/>
                  </a:cubicBezTo>
                  <a:cubicBezTo>
                    <a:pt x="9248213" y="5572452"/>
                    <a:pt x="9250744" y="5572030"/>
                    <a:pt x="9253075" y="5571484"/>
                  </a:cubicBezTo>
                  <a:cubicBezTo>
                    <a:pt x="9255407" y="5570939"/>
                    <a:pt x="9257441" y="5570294"/>
                    <a:pt x="9259177" y="5569550"/>
                  </a:cubicBezTo>
                  <a:cubicBezTo>
                    <a:pt x="9260913" y="5568805"/>
                    <a:pt x="9262228" y="5567962"/>
                    <a:pt x="9263121" y="5567019"/>
                  </a:cubicBezTo>
                  <a:cubicBezTo>
                    <a:pt x="9264014" y="5566077"/>
                    <a:pt x="9264733" y="5564440"/>
                    <a:pt x="9265279" y="5562108"/>
                  </a:cubicBezTo>
                  <a:cubicBezTo>
                    <a:pt x="9265825" y="5559776"/>
                    <a:pt x="9266098" y="5556428"/>
                    <a:pt x="9266098" y="5552062"/>
                  </a:cubicBezTo>
                  <a:cubicBezTo>
                    <a:pt x="9266098" y="5549284"/>
                    <a:pt x="9265973" y="5547002"/>
                    <a:pt x="9265725" y="5545216"/>
                  </a:cubicBezTo>
                  <a:cubicBezTo>
                    <a:pt x="9265478" y="5543430"/>
                    <a:pt x="9265205" y="5542016"/>
                    <a:pt x="9264907" y="5540975"/>
                  </a:cubicBezTo>
                  <a:cubicBezTo>
                    <a:pt x="9264609" y="5539933"/>
                    <a:pt x="9264187" y="5539238"/>
                    <a:pt x="9263642" y="5538891"/>
                  </a:cubicBezTo>
                  <a:cubicBezTo>
                    <a:pt x="9263097" y="5538544"/>
                    <a:pt x="9262526" y="5538370"/>
                    <a:pt x="9261931" y="5538370"/>
                  </a:cubicBezTo>
                  <a:cubicBezTo>
                    <a:pt x="9261236" y="5538370"/>
                    <a:pt x="9260467" y="5538544"/>
                    <a:pt x="9259624" y="5538891"/>
                  </a:cubicBezTo>
                  <a:cubicBezTo>
                    <a:pt x="9258780" y="5539238"/>
                    <a:pt x="9257739" y="5539635"/>
                    <a:pt x="9256498" y="5540082"/>
                  </a:cubicBezTo>
                  <a:cubicBezTo>
                    <a:pt x="9255258" y="5540528"/>
                    <a:pt x="9253844" y="5540925"/>
                    <a:pt x="9252257" y="5541272"/>
                  </a:cubicBezTo>
                  <a:cubicBezTo>
                    <a:pt x="9250669" y="5541619"/>
                    <a:pt x="9248883" y="5541793"/>
                    <a:pt x="9246899" y="5541793"/>
                  </a:cubicBezTo>
                  <a:cubicBezTo>
                    <a:pt x="9241045" y="5541793"/>
                    <a:pt x="9236977" y="5539982"/>
                    <a:pt x="9234695" y="5536361"/>
                  </a:cubicBezTo>
                  <a:cubicBezTo>
                    <a:pt x="9232413" y="5532739"/>
                    <a:pt x="9231272" y="5527307"/>
                    <a:pt x="9231272" y="5520064"/>
                  </a:cubicBezTo>
                  <a:lnTo>
                    <a:pt x="9231272" y="5457705"/>
                  </a:lnTo>
                  <a:lnTo>
                    <a:pt x="9260293" y="5457705"/>
                  </a:lnTo>
                  <a:cubicBezTo>
                    <a:pt x="9262179" y="5457705"/>
                    <a:pt x="9263617" y="5456539"/>
                    <a:pt x="9264609" y="5454208"/>
                  </a:cubicBezTo>
                  <a:cubicBezTo>
                    <a:pt x="9265601" y="5451876"/>
                    <a:pt x="9266098" y="5447982"/>
                    <a:pt x="9266098" y="5442525"/>
                  </a:cubicBezTo>
                  <a:cubicBezTo>
                    <a:pt x="9266098" y="5439647"/>
                    <a:pt x="9265973" y="5437217"/>
                    <a:pt x="9265725" y="5435232"/>
                  </a:cubicBezTo>
                  <a:cubicBezTo>
                    <a:pt x="9265478" y="5433248"/>
                    <a:pt x="9265105" y="5431685"/>
                    <a:pt x="9264609" y="5430544"/>
                  </a:cubicBezTo>
                  <a:cubicBezTo>
                    <a:pt x="9264113" y="5429403"/>
                    <a:pt x="9263493" y="5428584"/>
                    <a:pt x="9262749" y="5428088"/>
                  </a:cubicBezTo>
                  <a:cubicBezTo>
                    <a:pt x="9262005" y="5427592"/>
                    <a:pt x="9261137" y="5427344"/>
                    <a:pt x="9260145" y="5427344"/>
                  </a:cubicBezTo>
                  <a:lnTo>
                    <a:pt x="9231272" y="5427344"/>
                  </a:lnTo>
                  <a:lnTo>
                    <a:pt x="9231272" y="5397727"/>
                  </a:lnTo>
                  <a:cubicBezTo>
                    <a:pt x="9231272" y="5396735"/>
                    <a:pt x="9230974" y="5395842"/>
                    <a:pt x="9230379" y="5395049"/>
                  </a:cubicBezTo>
                  <a:cubicBezTo>
                    <a:pt x="9229783" y="5394255"/>
                    <a:pt x="9228791" y="5393585"/>
                    <a:pt x="9227402" y="5393039"/>
                  </a:cubicBezTo>
                  <a:cubicBezTo>
                    <a:pt x="9226013" y="5392494"/>
                    <a:pt x="9224103" y="5392097"/>
                    <a:pt x="9221673" y="5391849"/>
                  </a:cubicBezTo>
                  <a:cubicBezTo>
                    <a:pt x="9219241" y="5391601"/>
                    <a:pt x="9216191" y="5391477"/>
                    <a:pt x="9212519" y="5391477"/>
                  </a:cubicBezTo>
                  <a:close/>
                  <a:moveTo>
                    <a:pt x="7297995" y="5391477"/>
                  </a:moveTo>
                  <a:cubicBezTo>
                    <a:pt x="7294423" y="5391477"/>
                    <a:pt x="7291421" y="5391601"/>
                    <a:pt x="7288991" y="5391849"/>
                  </a:cubicBezTo>
                  <a:cubicBezTo>
                    <a:pt x="7286560" y="5392097"/>
                    <a:pt x="7284625" y="5392494"/>
                    <a:pt x="7283186" y="5393039"/>
                  </a:cubicBezTo>
                  <a:cubicBezTo>
                    <a:pt x="7281748" y="5393585"/>
                    <a:pt x="7280755" y="5394255"/>
                    <a:pt x="7280210" y="5395049"/>
                  </a:cubicBezTo>
                  <a:cubicBezTo>
                    <a:pt x="7279664" y="5395842"/>
                    <a:pt x="7279391" y="5396735"/>
                    <a:pt x="7279391" y="5397727"/>
                  </a:cubicBezTo>
                  <a:lnTo>
                    <a:pt x="7279391" y="5427344"/>
                  </a:lnTo>
                  <a:lnTo>
                    <a:pt x="7263615" y="5427344"/>
                  </a:lnTo>
                  <a:cubicBezTo>
                    <a:pt x="7262623" y="5427344"/>
                    <a:pt x="7261755" y="5427592"/>
                    <a:pt x="7261011" y="5428088"/>
                  </a:cubicBezTo>
                  <a:cubicBezTo>
                    <a:pt x="7260267" y="5428584"/>
                    <a:pt x="7259647" y="5429403"/>
                    <a:pt x="7259151" y="5430544"/>
                  </a:cubicBezTo>
                  <a:cubicBezTo>
                    <a:pt x="7258654" y="5431685"/>
                    <a:pt x="7258282" y="5433248"/>
                    <a:pt x="7258034" y="5435232"/>
                  </a:cubicBezTo>
                  <a:cubicBezTo>
                    <a:pt x="7257786" y="5437217"/>
                    <a:pt x="7257662" y="5439647"/>
                    <a:pt x="7257662" y="5442525"/>
                  </a:cubicBezTo>
                  <a:cubicBezTo>
                    <a:pt x="7257662" y="5447982"/>
                    <a:pt x="7258158" y="5451876"/>
                    <a:pt x="7259151" y="5454208"/>
                  </a:cubicBezTo>
                  <a:cubicBezTo>
                    <a:pt x="7260143" y="5456539"/>
                    <a:pt x="7261581" y="5457705"/>
                    <a:pt x="7263467" y="5457705"/>
                  </a:cubicBezTo>
                  <a:lnTo>
                    <a:pt x="7279391" y="5457705"/>
                  </a:lnTo>
                  <a:lnTo>
                    <a:pt x="7279391" y="5525720"/>
                  </a:lnTo>
                  <a:cubicBezTo>
                    <a:pt x="7279391" y="5533856"/>
                    <a:pt x="7280235" y="5540900"/>
                    <a:pt x="7281921" y="5546853"/>
                  </a:cubicBezTo>
                  <a:cubicBezTo>
                    <a:pt x="7283608" y="5552806"/>
                    <a:pt x="7286237" y="5557742"/>
                    <a:pt x="7289809" y="5561662"/>
                  </a:cubicBezTo>
                  <a:cubicBezTo>
                    <a:pt x="7293381" y="5565581"/>
                    <a:pt x="7297896" y="5568483"/>
                    <a:pt x="7303352" y="5570368"/>
                  </a:cubicBezTo>
                  <a:cubicBezTo>
                    <a:pt x="7308810" y="5572253"/>
                    <a:pt x="7315259" y="5573196"/>
                    <a:pt x="7322700" y="5573196"/>
                  </a:cubicBezTo>
                  <a:cubicBezTo>
                    <a:pt x="7325478" y="5573196"/>
                    <a:pt x="7328232" y="5573047"/>
                    <a:pt x="7330960" y="5572749"/>
                  </a:cubicBezTo>
                  <a:cubicBezTo>
                    <a:pt x="7333689" y="5572452"/>
                    <a:pt x="7336219" y="5572030"/>
                    <a:pt x="7338550" y="5571484"/>
                  </a:cubicBezTo>
                  <a:cubicBezTo>
                    <a:pt x="7340882" y="5570939"/>
                    <a:pt x="7342916" y="5570294"/>
                    <a:pt x="7344652" y="5569550"/>
                  </a:cubicBezTo>
                  <a:cubicBezTo>
                    <a:pt x="7346389" y="5568805"/>
                    <a:pt x="7347703" y="5567962"/>
                    <a:pt x="7348596" y="5567019"/>
                  </a:cubicBezTo>
                  <a:cubicBezTo>
                    <a:pt x="7349489" y="5566077"/>
                    <a:pt x="7350209" y="5564440"/>
                    <a:pt x="7350754" y="5562108"/>
                  </a:cubicBezTo>
                  <a:cubicBezTo>
                    <a:pt x="7351300" y="5559776"/>
                    <a:pt x="7351573" y="5556428"/>
                    <a:pt x="7351573" y="5552062"/>
                  </a:cubicBezTo>
                  <a:cubicBezTo>
                    <a:pt x="7351573" y="5549284"/>
                    <a:pt x="7351449" y="5547002"/>
                    <a:pt x="7351201" y="5545216"/>
                  </a:cubicBezTo>
                  <a:cubicBezTo>
                    <a:pt x="7350953" y="5543430"/>
                    <a:pt x="7350680" y="5542016"/>
                    <a:pt x="7350382" y="5540975"/>
                  </a:cubicBezTo>
                  <a:cubicBezTo>
                    <a:pt x="7350085" y="5539933"/>
                    <a:pt x="7349663" y="5539238"/>
                    <a:pt x="7349117" y="5538891"/>
                  </a:cubicBezTo>
                  <a:cubicBezTo>
                    <a:pt x="7348572" y="5538544"/>
                    <a:pt x="7348001" y="5538370"/>
                    <a:pt x="7347406" y="5538370"/>
                  </a:cubicBezTo>
                  <a:cubicBezTo>
                    <a:pt x="7346711" y="5538370"/>
                    <a:pt x="7345942" y="5538544"/>
                    <a:pt x="7345099" y="5538891"/>
                  </a:cubicBezTo>
                  <a:cubicBezTo>
                    <a:pt x="7344256" y="5539238"/>
                    <a:pt x="7343214" y="5539635"/>
                    <a:pt x="7341973" y="5540082"/>
                  </a:cubicBezTo>
                  <a:cubicBezTo>
                    <a:pt x="7340733" y="5540528"/>
                    <a:pt x="7339319" y="5540925"/>
                    <a:pt x="7337732" y="5541272"/>
                  </a:cubicBezTo>
                  <a:cubicBezTo>
                    <a:pt x="7336144" y="5541619"/>
                    <a:pt x="7334358" y="5541793"/>
                    <a:pt x="7332374" y="5541793"/>
                  </a:cubicBezTo>
                  <a:cubicBezTo>
                    <a:pt x="7326520" y="5541793"/>
                    <a:pt x="7322452" y="5539982"/>
                    <a:pt x="7320170" y="5536361"/>
                  </a:cubicBezTo>
                  <a:cubicBezTo>
                    <a:pt x="7317888" y="5532739"/>
                    <a:pt x="7316747" y="5527307"/>
                    <a:pt x="7316747" y="5520064"/>
                  </a:cubicBezTo>
                  <a:lnTo>
                    <a:pt x="7316747" y="5457705"/>
                  </a:lnTo>
                  <a:lnTo>
                    <a:pt x="7345769" y="5457705"/>
                  </a:lnTo>
                  <a:cubicBezTo>
                    <a:pt x="7347654" y="5457705"/>
                    <a:pt x="7349092" y="5456539"/>
                    <a:pt x="7350085" y="5454208"/>
                  </a:cubicBezTo>
                  <a:cubicBezTo>
                    <a:pt x="7351077" y="5451876"/>
                    <a:pt x="7351573" y="5447982"/>
                    <a:pt x="7351573" y="5442525"/>
                  </a:cubicBezTo>
                  <a:cubicBezTo>
                    <a:pt x="7351573" y="5439647"/>
                    <a:pt x="7351449" y="5437217"/>
                    <a:pt x="7351201" y="5435232"/>
                  </a:cubicBezTo>
                  <a:cubicBezTo>
                    <a:pt x="7350953" y="5433248"/>
                    <a:pt x="7350581" y="5431685"/>
                    <a:pt x="7350085" y="5430544"/>
                  </a:cubicBezTo>
                  <a:cubicBezTo>
                    <a:pt x="7349588" y="5429403"/>
                    <a:pt x="7348968" y="5428584"/>
                    <a:pt x="7348224" y="5428088"/>
                  </a:cubicBezTo>
                  <a:cubicBezTo>
                    <a:pt x="7347480" y="5427592"/>
                    <a:pt x="7346612" y="5427344"/>
                    <a:pt x="7345620" y="5427344"/>
                  </a:cubicBezTo>
                  <a:lnTo>
                    <a:pt x="7316747" y="5427344"/>
                  </a:lnTo>
                  <a:lnTo>
                    <a:pt x="7316747" y="5397727"/>
                  </a:lnTo>
                  <a:cubicBezTo>
                    <a:pt x="7316747" y="5396735"/>
                    <a:pt x="7316449" y="5395842"/>
                    <a:pt x="7315854" y="5395049"/>
                  </a:cubicBezTo>
                  <a:cubicBezTo>
                    <a:pt x="7315259" y="5394255"/>
                    <a:pt x="7314267" y="5393585"/>
                    <a:pt x="7312878" y="5393039"/>
                  </a:cubicBezTo>
                  <a:cubicBezTo>
                    <a:pt x="7311488" y="5392494"/>
                    <a:pt x="7309579" y="5392097"/>
                    <a:pt x="7307148" y="5391849"/>
                  </a:cubicBezTo>
                  <a:cubicBezTo>
                    <a:pt x="7304717" y="5391601"/>
                    <a:pt x="7301666" y="5391477"/>
                    <a:pt x="7297995" y="5391477"/>
                  </a:cubicBezTo>
                  <a:close/>
                  <a:moveTo>
                    <a:pt x="6534358" y="5377636"/>
                  </a:moveTo>
                  <a:cubicBezTo>
                    <a:pt x="6531083" y="5377636"/>
                    <a:pt x="6528330" y="5378603"/>
                    <a:pt x="6526098" y="5380538"/>
                  </a:cubicBezTo>
                  <a:cubicBezTo>
                    <a:pt x="6523865" y="5382473"/>
                    <a:pt x="6522749" y="5385623"/>
                    <a:pt x="6522749" y="5389988"/>
                  </a:cubicBezTo>
                  <a:lnTo>
                    <a:pt x="6522749" y="5557866"/>
                  </a:lnTo>
                  <a:cubicBezTo>
                    <a:pt x="6522749" y="5562232"/>
                    <a:pt x="6523865" y="5565382"/>
                    <a:pt x="6526098" y="5567317"/>
                  </a:cubicBezTo>
                  <a:cubicBezTo>
                    <a:pt x="6528330" y="5569252"/>
                    <a:pt x="6531083" y="5570219"/>
                    <a:pt x="6534358" y="5570219"/>
                  </a:cubicBezTo>
                  <a:lnTo>
                    <a:pt x="6631096" y="5570219"/>
                  </a:lnTo>
                  <a:cubicBezTo>
                    <a:pt x="6631989" y="5570219"/>
                    <a:pt x="6632807" y="5569946"/>
                    <a:pt x="6633552" y="5569401"/>
                  </a:cubicBezTo>
                  <a:cubicBezTo>
                    <a:pt x="6634296" y="5568855"/>
                    <a:pt x="6634916" y="5567987"/>
                    <a:pt x="6635412" y="5566796"/>
                  </a:cubicBezTo>
                  <a:cubicBezTo>
                    <a:pt x="6635908" y="5565606"/>
                    <a:pt x="6636280" y="5564043"/>
                    <a:pt x="6636528" y="5562108"/>
                  </a:cubicBezTo>
                  <a:cubicBezTo>
                    <a:pt x="6636776" y="5560173"/>
                    <a:pt x="6636900" y="5557767"/>
                    <a:pt x="6636900" y="5554890"/>
                  </a:cubicBezTo>
                  <a:cubicBezTo>
                    <a:pt x="6636900" y="5552013"/>
                    <a:pt x="6636776" y="5549607"/>
                    <a:pt x="6636528" y="5547672"/>
                  </a:cubicBezTo>
                  <a:cubicBezTo>
                    <a:pt x="6636280" y="5545737"/>
                    <a:pt x="6635908" y="5544174"/>
                    <a:pt x="6635412" y="5542984"/>
                  </a:cubicBezTo>
                  <a:cubicBezTo>
                    <a:pt x="6634916" y="5541793"/>
                    <a:pt x="6634296" y="5540925"/>
                    <a:pt x="6633552" y="5540379"/>
                  </a:cubicBezTo>
                  <a:cubicBezTo>
                    <a:pt x="6632807" y="5539833"/>
                    <a:pt x="6631989" y="5539561"/>
                    <a:pt x="6631096" y="5539561"/>
                  </a:cubicBezTo>
                  <a:lnTo>
                    <a:pt x="6561742" y="5539561"/>
                  </a:lnTo>
                  <a:lnTo>
                    <a:pt x="6561742" y="5485238"/>
                  </a:lnTo>
                  <a:lnTo>
                    <a:pt x="6619934" y="5485238"/>
                  </a:lnTo>
                  <a:cubicBezTo>
                    <a:pt x="6620827" y="5485238"/>
                    <a:pt x="6621645" y="5484990"/>
                    <a:pt x="6622389" y="5484494"/>
                  </a:cubicBezTo>
                  <a:cubicBezTo>
                    <a:pt x="6623134" y="5483998"/>
                    <a:pt x="6623754" y="5483180"/>
                    <a:pt x="6624250" y="5482039"/>
                  </a:cubicBezTo>
                  <a:cubicBezTo>
                    <a:pt x="6624746" y="5480898"/>
                    <a:pt x="6625118" y="5479384"/>
                    <a:pt x="6625366" y="5477499"/>
                  </a:cubicBezTo>
                  <a:cubicBezTo>
                    <a:pt x="6625614" y="5475614"/>
                    <a:pt x="6625738" y="5473233"/>
                    <a:pt x="6625738" y="5470356"/>
                  </a:cubicBezTo>
                  <a:cubicBezTo>
                    <a:pt x="6625738" y="5467577"/>
                    <a:pt x="6625614" y="5465221"/>
                    <a:pt x="6625366" y="5463286"/>
                  </a:cubicBezTo>
                  <a:cubicBezTo>
                    <a:pt x="6625118" y="5461351"/>
                    <a:pt x="6624746" y="5459814"/>
                    <a:pt x="6624250" y="5458673"/>
                  </a:cubicBezTo>
                  <a:cubicBezTo>
                    <a:pt x="6623754" y="5457532"/>
                    <a:pt x="6623134" y="5456688"/>
                    <a:pt x="6622389" y="5456142"/>
                  </a:cubicBezTo>
                  <a:cubicBezTo>
                    <a:pt x="6621645" y="5455597"/>
                    <a:pt x="6620827" y="5455324"/>
                    <a:pt x="6619934" y="5455324"/>
                  </a:cubicBezTo>
                  <a:lnTo>
                    <a:pt x="6561742" y="5455324"/>
                  </a:lnTo>
                  <a:lnTo>
                    <a:pt x="6561742" y="5408294"/>
                  </a:lnTo>
                  <a:lnTo>
                    <a:pt x="6630501" y="5408294"/>
                  </a:lnTo>
                  <a:cubicBezTo>
                    <a:pt x="6631394" y="5408294"/>
                    <a:pt x="6632187" y="5408021"/>
                    <a:pt x="6632882" y="5407476"/>
                  </a:cubicBezTo>
                  <a:cubicBezTo>
                    <a:pt x="6633576" y="5406930"/>
                    <a:pt x="6634172" y="5406062"/>
                    <a:pt x="6634668" y="5404871"/>
                  </a:cubicBezTo>
                  <a:cubicBezTo>
                    <a:pt x="6635164" y="5403681"/>
                    <a:pt x="6635536" y="5402118"/>
                    <a:pt x="6635784" y="5400183"/>
                  </a:cubicBezTo>
                  <a:cubicBezTo>
                    <a:pt x="6636032" y="5398248"/>
                    <a:pt x="6636156" y="5395892"/>
                    <a:pt x="6636156" y="5393114"/>
                  </a:cubicBezTo>
                  <a:cubicBezTo>
                    <a:pt x="6636156" y="5390137"/>
                    <a:pt x="6636032" y="5387682"/>
                    <a:pt x="6635784" y="5385747"/>
                  </a:cubicBezTo>
                  <a:cubicBezTo>
                    <a:pt x="6635536" y="5383812"/>
                    <a:pt x="6635164" y="5382225"/>
                    <a:pt x="6634668" y="5380984"/>
                  </a:cubicBezTo>
                  <a:cubicBezTo>
                    <a:pt x="6634172" y="5379744"/>
                    <a:pt x="6633576" y="5378876"/>
                    <a:pt x="6632882" y="5378380"/>
                  </a:cubicBezTo>
                  <a:cubicBezTo>
                    <a:pt x="6632187" y="5377884"/>
                    <a:pt x="6631394" y="5377636"/>
                    <a:pt x="6630501" y="5377636"/>
                  </a:cubicBezTo>
                  <a:close/>
                  <a:moveTo>
                    <a:pt x="8149738" y="5374213"/>
                  </a:moveTo>
                  <a:cubicBezTo>
                    <a:pt x="8134458" y="5374213"/>
                    <a:pt x="8121039" y="5376544"/>
                    <a:pt x="8109480" y="5381208"/>
                  </a:cubicBezTo>
                  <a:cubicBezTo>
                    <a:pt x="8097921" y="5385871"/>
                    <a:pt x="8088222" y="5392543"/>
                    <a:pt x="8080384" y="5401225"/>
                  </a:cubicBezTo>
                  <a:cubicBezTo>
                    <a:pt x="8072546" y="5409907"/>
                    <a:pt x="8066642" y="5420473"/>
                    <a:pt x="8062674" y="5432925"/>
                  </a:cubicBezTo>
                  <a:cubicBezTo>
                    <a:pt x="8058705" y="5445377"/>
                    <a:pt x="8056720" y="5459392"/>
                    <a:pt x="8056720" y="5474969"/>
                  </a:cubicBezTo>
                  <a:cubicBezTo>
                    <a:pt x="8056720" y="5492134"/>
                    <a:pt x="8058581" y="5506942"/>
                    <a:pt x="8062302" y="5519394"/>
                  </a:cubicBezTo>
                  <a:cubicBezTo>
                    <a:pt x="8066022" y="5531846"/>
                    <a:pt x="8071603" y="5542091"/>
                    <a:pt x="8079045" y="5550127"/>
                  </a:cubicBezTo>
                  <a:cubicBezTo>
                    <a:pt x="8086486" y="5558164"/>
                    <a:pt x="8095788" y="5564092"/>
                    <a:pt x="8106950" y="5567912"/>
                  </a:cubicBezTo>
                  <a:cubicBezTo>
                    <a:pt x="8118112" y="5571732"/>
                    <a:pt x="8131184" y="5573642"/>
                    <a:pt x="8146166" y="5573642"/>
                  </a:cubicBezTo>
                  <a:cubicBezTo>
                    <a:pt x="8154104" y="5573642"/>
                    <a:pt x="8161322" y="5572873"/>
                    <a:pt x="8167821" y="5571335"/>
                  </a:cubicBezTo>
                  <a:cubicBezTo>
                    <a:pt x="8174320" y="5569798"/>
                    <a:pt x="8179851" y="5567987"/>
                    <a:pt x="8184415" y="5565903"/>
                  </a:cubicBezTo>
                  <a:cubicBezTo>
                    <a:pt x="8189872" y="5572154"/>
                    <a:pt x="8195800" y="5577685"/>
                    <a:pt x="8202200" y="5582498"/>
                  </a:cubicBezTo>
                  <a:cubicBezTo>
                    <a:pt x="8208600" y="5587310"/>
                    <a:pt x="8214875" y="5591378"/>
                    <a:pt x="8221027" y="5594701"/>
                  </a:cubicBezTo>
                  <a:cubicBezTo>
                    <a:pt x="8227178" y="5598025"/>
                    <a:pt x="8232908" y="5600580"/>
                    <a:pt x="8238216" y="5602366"/>
                  </a:cubicBezTo>
                  <a:cubicBezTo>
                    <a:pt x="8243525" y="5604152"/>
                    <a:pt x="8247816" y="5605045"/>
                    <a:pt x="8251090" y="5605045"/>
                  </a:cubicBezTo>
                  <a:cubicBezTo>
                    <a:pt x="8251884" y="5605045"/>
                    <a:pt x="8252628" y="5604871"/>
                    <a:pt x="8253322" y="5604524"/>
                  </a:cubicBezTo>
                  <a:cubicBezTo>
                    <a:pt x="8254017" y="5604177"/>
                    <a:pt x="8254662" y="5603408"/>
                    <a:pt x="8255257" y="5602217"/>
                  </a:cubicBezTo>
                  <a:cubicBezTo>
                    <a:pt x="8255853" y="5601027"/>
                    <a:pt x="8256324" y="5599340"/>
                    <a:pt x="8256671" y="5597157"/>
                  </a:cubicBezTo>
                  <a:cubicBezTo>
                    <a:pt x="8257018" y="5594974"/>
                    <a:pt x="8257192" y="5592097"/>
                    <a:pt x="8257192" y="5588525"/>
                  </a:cubicBezTo>
                  <a:cubicBezTo>
                    <a:pt x="8257192" y="5584060"/>
                    <a:pt x="8256944" y="5580563"/>
                    <a:pt x="8256448" y="5578033"/>
                  </a:cubicBezTo>
                  <a:cubicBezTo>
                    <a:pt x="8255952" y="5575503"/>
                    <a:pt x="8255158" y="5573717"/>
                    <a:pt x="8254067" y="5572675"/>
                  </a:cubicBezTo>
                  <a:cubicBezTo>
                    <a:pt x="8252975" y="5571633"/>
                    <a:pt x="8251462" y="5570790"/>
                    <a:pt x="8249527" y="5570145"/>
                  </a:cubicBezTo>
                  <a:cubicBezTo>
                    <a:pt x="8247593" y="5569500"/>
                    <a:pt x="8245013" y="5568483"/>
                    <a:pt x="8241788" y="5567094"/>
                  </a:cubicBezTo>
                  <a:cubicBezTo>
                    <a:pt x="8238564" y="5565705"/>
                    <a:pt x="8234570" y="5563621"/>
                    <a:pt x="8229808" y="5560843"/>
                  </a:cubicBezTo>
                  <a:cubicBezTo>
                    <a:pt x="8225045" y="5558065"/>
                    <a:pt x="8219588" y="5553997"/>
                    <a:pt x="8213437" y="5548639"/>
                  </a:cubicBezTo>
                  <a:cubicBezTo>
                    <a:pt x="8217504" y="5544571"/>
                    <a:pt x="8221126" y="5539858"/>
                    <a:pt x="8224301" y="5534500"/>
                  </a:cubicBezTo>
                  <a:cubicBezTo>
                    <a:pt x="8227476" y="5529143"/>
                    <a:pt x="8230155" y="5523239"/>
                    <a:pt x="8232338" y="5516790"/>
                  </a:cubicBezTo>
                  <a:cubicBezTo>
                    <a:pt x="8234521" y="5510341"/>
                    <a:pt x="8236182" y="5503321"/>
                    <a:pt x="8237323" y="5495731"/>
                  </a:cubicBezTo>
                  <a:cubicBezTo>
                    <a:pt x="8238464" y="5488141"/>
                    <a:pt x="8239035" y="5480029"/>
                    <a:pt x="8239035" y="5471397"/>
                  </a:cubicBezTo>
                  <a:cubicBezTo>
                    <a:pt x="8239035" y="5454729"/>
                    <a:pt x="8237075" y="5440292"/>
                    <a:pt x="8233156" y="5428088"/>
                  </a:cubicBezTo>
                  <a:cubicBezTo>
                    <a:pt x="8229237" y="5415884"/>
                    <a:pt x="8223482" y="5405789"/>
                    <a:pt x="8215892" y="5397802"/>
                  </a:cubicBezTo>
                  <a:cubicBezTo>
                    <a:pt x="8208302" y="5389815"/>
                    <a:pt x="8198975" y="5383886"/>
                    <a:pt x="8187912" y="5380017"/>
                  </a:cubicBezTo>
                  <a:cubicBezTo>
                    <a:pt x="8176850" y="5376147"/>
                    <a:pt x="8164125" y="5374213"/>
                    <a:pt x="8149738" y="5374213"/>
                  </a:cubicBezTo>
                  <a:close/>
                  <a:moveTo>
                    <a:pt x="9311193" y="5368111"/>
                  </a:moveTo>
                  <a:cubicBezTo>
                    <a:pt x="9302759" y="5368111"/>
                    <a:pt x="9297029" y="5369574"/>
                    <a:pt x="9294003" y="5372501"/>
                  </a:cubicBezTo>
                  <a:cubicBezTo>
                    <a:pt x="9290977" y="5375428"/>
                    <a:pt x="9289464" y="5380662"/>
                    <a:pt x="9289464" y="5388202"/>
                  </a:cubicBezTo>
                  <a:cubicBezTo>
                    <a:pt x="9289464" y="5395445"/>
                    <a:pt x="9290927" y="5400456"/>
                    <a:pt x="9293854" y="5403234"/>
                  </a:cubicBezTo>
                  <a:cubicBezTo>
                    <a:pt x="9296781" y="5406012"/>
                    <a:pt x="9302461" y="5407401"/>
                    <a:pt x="9310895" y="5407401"/>
                  </a:cubicBezTo>
                  <a:cubicBezTo>
                    <a:pt x="9319229" y="5407401"/>
                    <a:pt x="9324935" y="5405963"/>
                    <a:pt x="9328010" y="5403085"/>
                  </a:cubicBezTo>
                  <a:cubicBezTo>
                    <a:pt x="9331086" y="5400208"/>
                    <a:pt x="9332624" y="5394999"/>
                    <a:pt x="9332624" y="5387458"/>
                  </a:cubicBezTo>
                  <a:cubicBezTo>
                    <a:pt x="9332624" y="5380215"/>
                    <a:pt x="9331135" y="5375180"/>
                    <a:pt x="9328159" y="5372352"/>
                  </a:cubicBezTo>
                  <a:cubicBezTo>
                    <a:pt x="9325183" y="5369525"/>
                    <a:pt x="9319527" y="5368111"/>
                    <a:pt x="9311193" y="5368111"/>
                  </a:cubicBezTo>
                  <a:close/>
                  <a:moveTo>
                    <a:pt x="8853993" y="5368111"/>
                  </a:moveTo>
                  <a:cubicBezTo>
                    <a:pt x="8845559" y="5368111"/>
                    <a:pt x="8839829" y="5369574"/>
                    <a:pt x="8836803" y="5372501"/>
                  </a:cubicBezTo>
                  <a:cubicBezTo>
                    <a:pt x="8833777" y="5375428"/>
                    <a:pt x="8832264" y="5380662"/>
                    <a:pt x="8832264" y="5388202"/>
                  </a:cubicBezTo>
                  <a:cubicBezTo>
                    <a:pt x="8832264" y="5395445"/>
                    <a:pt x="8833727" y="5400456"/>
                    <a:pt x="8836654" y="5403234"/>
                  </a:cubicBezTo>
                  <a:cubicBezTo>
                    <a:pt x="8839581" y="5406012"/>
                    <a:pt x="8845261" y="5407401"/>
                    <a:pt x="8853695" y="5407401"/>
                  </a:cubicBezTo>
                  <a:cubicBezTo>
                    <a:pt x="8862029" y="5407401"/>
                    <a:pt x="8867734" y="5405963"/>
                    <a:pt x="8870810" y="5403085"/>
                  </a:cubicBezTo>
                  <a:cubicBezTo>
                    <a:pt x="8873886" y="5400208"/>
                    <a:pt x="8875424" y="5394999"/>
                    <a:pt x="8875424" y="5387458"/>
                  </a:cubicBezTo>
                  <a:cubicBezTo>
                    <a:pt x="8875424" y="5380215"/>
                    <a:pt x="8873935" y="5375180"/>
                    <a:pt x="8870959" y="5372352"/>
                  </a:cubicBezTo>
                  <a:cubicBezTo>
                    <a:pt x="8867983" y="5369525"/>
                    <a:pt x="8862327" y="5368111"/>
                    <a:pt x="8853993" y="5368111"/>
                  </a:cubicBezTo>
                  <a:close/>
                  <a:moveTo>
                    <a:pt x="8682543" y="5368111"/>
                  </a:moveTo>
                  <a:cubicBezTo>
                    <a:pt x="8674109" y="5368111"/>
                    <a:pt x="8668379" y="5369574"/>
                    <a:pt x="8665353" y="5372501"/>
                  </a:cubicBezTo>
                  <a:cubicBezTo>
                    <a:pt x="8662327" y="5375428"/>
                    <a:pt x="8660814" y="5380662"/>
                    <a:pt x="8660814" y="5388202"/>
                  </a:cubicBezTo>
                  <a:cubicBezTo>
                    <a:pt x="8660814" y="5395445"/>
                    <a:pt x="8662277" y="5400456"/>
                    <a:pt x="8665204" y="5403234"/>
                  </a:cubicBezTo>
                  <a:cubicBezTo>
                    <a:pt x="8668131" y="5406012"/>
                    <a:pt x="8673811" y="5407401"/>
                    <a:pt x="8682245" y="5407401"/>
                  </a:cubicBezTo>
                  <a:cubicBezTo>
                    <a:pt x="8690579" y="5407401"/>
                    <a:pt x="8696284" y="5405963"/>
                    <a:pt x="8699360" y="5403085"/>
                  </a:cubicBezTo>
                  <a:cubicBezTo>
                    <a:pt x="8702436" y="5400208"/>
                    <a:pt x="8703974" y="5394999"/>
                    <a:pt x="8703974" y="5387458"/>
                  </a:cubicBezTo>
                  <a:cubicBezTo>
                    <a:pt x="8703974" y="5380215"/>
                    <a:pt x="8702485" y="5375180"/>
                    <a:pt x="8699509" y="5372352"/>
                  </a:cubicBezTo>
                  <a:cubicBezTo>
                    <a:pt x="8696533" y="5369525"/>
                    <a:pt x="8690877" y="5368111"/>
                    <a:pt x="8682543" y="5368111"/>
                  </a:cubicBezTo>
                  <a:close/>
                  <a:moveTo>
                    <a:pt x="7396668" y="5368111"/>
                  </a:moveTo>
                  <a:cubicBezTo>
                    <a:pt x="7388234" y="5368111"/>
                    <a:pt x="7382504" y="5369574"/>
                    <a:pt x="7379478" y="5372501"/>
                  </a:cubicBezTo>
                  <a:cubicBezTo>
                    <a:pt x="7376452" y="5375428"/>
                    <a:pt x="7374939" y="5380662"/>
                    <a:pt x="7374939" y="5388202"/>
                  </a:cubicBezTo>
                  <a:cubicBezTo>
                    <a:pt x="7374939" y="5395445"/>
                    <a:pt x="7376402" y="5400456"/>
                    <a:pt x="7379329" y="5403234"/>
                  </a:cubicBezTo>
                  <a:cubicBezTo>
                    <a:pt x="7382256" y="5406012"/>
                    <a:pt x="7387937" y="5407401"/>
                    <a:pt x="7396370" y="5407401"/>
                  </a:cubicBezTo>
                  <a:cubicBezTo>
                    <a:pt x="7404705" y="5407401"/>
                    <a:pt x="7410410" y="5405963"/>
                    <a:pt x="7413485" y="5403085"/>
                  </a:cubicBezTo>
                  <a:cubicBezTo>
                    <a:pt x="7416561" y="5400208"/>
                    <a:pt x="7418099" y="5394999"/>
                    <a:pt x="7418099" y="5387458"/>
                  </a:cubicBezTo>
                  <a:cubicBezTo>
                    <a:pt x="7418099" y="5380215"/>
                    <a:pt x="7416611" y="5375180"/>
                    <a:pt x="7413634" y="5372352"/>
                  </a:cubicBezTo>
                  <a:cubicBezTo>
                    <a:pt x="7410658" y="5369525"/>
                    <a:pt x="7405002" y="5368111"/>
                    <a:pt x="7396668" y="5368111"/>
                  </a:cubicBezTo>
                  <a:close/>
                  <a:moveTo>
                    <a:pt x="6780222" y="5363497"/>
                  </a:moveTo>
                  <a:cubicBezTo>
                    <a:pt x="6776551" y="5363497"/>
                    <a:pt x="6773524" y="5363646"/>
                    <a:pt x="6771143" y="5363943"/>
                  </a:cubicBezTo>
                  <a:cubicBezTo>
                    <a:pt x="6768762" y="5364241"/>
                    <a:pt x="6766852" y="5364663"/>
                    <a:pt x="6765413" y="5365209"/>
                  </a:cubicBezTo>
                  <a:cubicBezTo>
                    <a:pt x="6763975" y="5365754"/>
                    <a:pt x="6762982" y="5366424"/>
                    <a:pt x="6762437" y="5367218"/>
                  </a:cubicBezTo>
                  <a:cubicBezTo>
                    <a:pt x="6761891" y="5368011"/>
                    <a:pt x="6761618" y="5368904"/>
                    <a:pt x="6761618" y="5369897"/>
                  </a:cubicBezTo>
                  <a:lnTo>
                    <a:pt x="6761618" y="5441781"/>
                  </a:lnTo>
                  <a:cubicBezTo>
                    <a:pt x="6755665" y="5435927"/>
                    <a:pt x="6749662" y="5431487"/>
                    <a:pt x="6743610" y="5428460"/>
                  </a:cubicBezTo>
                  <a:cubicBezTo>
                    <a:pt x="6737558" y="5425434"/>
                    <a:pt x="6730811" y="5423921"/>
                    <a:pt x="6723369" y="5423921"/>
                  </a:cubicBezTo>
                  <a:cubicBezTo>
                    <a:pt x="6713944" y="5423921"/>
                    <a:pt x="6705609" y="5425707"/>
                    <a:pt x="6698366" y="5429279"/>
                  </a:cubicBezTo>
                  <a:cubicBezTo>
                    <a:pt x="6691123" y="5432851"/>
                    <a:pt x="6685071" y="5437961"/>
                    <a:pt x="6680209" y="5444608"/>
                  </a:cubicBezTo>
                  <a:cubicBezTo>
                    <a:pt x="6675348" y="5451256"/>
                    <a:pt x="6671652" y="5459293"/>
                    <a:pt x="6669122" y="5468718"/>
                  </a:cubicBezTo>
                  <a:cubicBezTo>
                    <a:pt x="6666591" y="5478144"/>
                    <a:pt x="6665326" y="5488761"/>
                    <a:pt x="6665326" y="5500568"/>
                  </a:cubicBezTo>
                  <a:cubicBezTo>
                    <a:pt x="6665326" y="5510390"/>
                    <a:pt x="6666319" y="5519742"/>
                    <a:pt x="6668303" y="5528622"/>
                  </a:cubicBezTo>
                  <a:cubicBezTo>
                    <a:pt x="6670287" y="5537502"/>
                    <a:pt x="6673487" y="5545266"/>
                    <a:pt x="6677902" y="5551913"/>
                  </a:cubicBezTo>
                  <a:cubicBezTo>
                    <a:pt x="6682318" y="5558561"/>
                    <a:pt x="6688023" y="5563844"/>
                    <a:pt x="6695018" y="5567764"/>
                  </a:cubicBezTo>
                  <a:cubicBezTo>
                    <a:pt x="6702013" y="5571683"/>
                    <a:pt x="6710570" y="5573642"/>
                    <a:pt x="6720690" y="5573642"/>
                  </a:cubicBezTo>
                  <a:cubicBezTo>
                    <a:pt x="6729819" y="5573642"/>
                    <a:pt x="6738128" y="5571608"/>
                    <a:pt x="6745619" y="5567540"/>
                  </a:cubicBezTo>
                  <a:cubicBezTo>
                    <a:pt x="6753110" y="5563472"/>
                    <a:pt x="6760279" y="5557767"/>
                    <a:pt x="6767125" y="5550425"/>
                  </a:cubicBezTo>
                  <a:lnTo>
                    <a:pt x="6767125" y="5565159"/>
                  </a:lnTo>
                  <a:cubicBezTo>
                    <a:pt x="6767125" y="5566251"/>
                    <a:pt x="6767398" y="5567168"/>
                    <a:pt x="6767943" y="5567912"/>
                  </a:cubicBezTo>
                  <a:cubicBezTo>
                    <a:pt x="6768489" y="5568657"/>
                    <a:pt x="6769382" y="5569277"/>
                    <a:pt x="6770622" y="5569773"/>
                  </a:cubicBezTo>
                  <a:cubicBezTo>
                    <a:pt x="6771863" y="5570269"/>
                    <a:pt x="6773475" y="5570616"/>
                    <a:pt x="6775459" y="5570815"/>
                  </a:cubicBezTo>
                  <a:cubicBezTo>
                    <a:pt x="6777444" y="5571013"/>
                    <a:pt x="6780023" y="5571112"/>
                    <a:pt x="6783198" y="5571112"/>
                  </a:cubicBezTo>
                  <a:cubicBezTo>
                    <a:pt x="6786175" y="5571112"/>
                    <a:pt x="6788680" y="5571013"/>
                    <a:pt x="6790714" y="5570815"/>
                  </a:cubicBezTo>
                  <a:cubicBezTo>
                    <a:pt x="6792748" y="5570616"/>
                    <a:pt x="6794360" y="5570269"/>
                    <a:pt x="6795551" y="5569773"/>
                  </a:cubicBezTo>
                  <a:cubicBezTo>
                    <a:pt x="6796742" y="5569277"/>
                    <a:pt x="6797585" y="5568657"/>
                    <a:pt x="6798081" y="5567912"/>
                  </a:cubicBezTo>
                  <a:cubicBezTo>
                    <a:pt x="6798577" y="5567168"/>
                    <a:pt x="6798825" y="5566251"/>
                    <a:pt x="6798825" y="5565159"/>
                  </a:cubicBezTo>
                  <a:lnTo>
                    <a:pt x="6798825" y="5369897"/>
                  </a:lnTo>
                  <a:cubicBezTo>
                    <a:pt x="6798825" y="5368904"/>
                    <a:pt x="6798528" y="5368011"/>
                    <a:pt x="6797932" y="5367218"/>
                  </a:cubicBezTo>
                  <a:cubicBezTo>
                    <a:pt x="6797337" y="5366424"/>
                    <a:pt x="6796345" y="5365754"/>
                    <a:pt x="6794956" y="5365209"/>
                  </a:cubicBezTo>
                  <a:cubicBezTo>
                    <a:pt x="6793567" y="5364663"/>
                    <a:pt x="6791681" y="5364241"/>
                    <a:pt x="6789300" y="5363943"/>
                  </a:cubicBezTo>
                  <a:cubicBezTo>
                    <a:pt x="6786919" y="5363646"/>
                    <a:pt x="6783893" y="5363497"/>
                    <a:pt x="6780222" y="5363497"/>
                  </a:cubicBezTo>
                  <a:close/>
                  <a:moveTo>
                    <a:pt x="8606194" y="5363050"/>
                  </a:moveTo>
                  <a:cubicBezTo>
                    <a:pt x="8602523" y="5363050"/>
                    <a:pt x="8599497" y="5363199"/>
                    <a:pt x="8597115" y="5363497"/>
                  </a:cubicBezTo>
                  <a:cubicBezTo>
                    <a:pt x="8594734" y="5363795"/>
                    <a:pt x="8592824" y="5364216"/>
                    <a:pt x="8591385" y="5364762"/>
                  </a:cubicBezTo>
                  <a:cubicBezTo>
                    <a:pt x="8589947" y="5365308"/>
                    <a:pt x="8588930" y="5365977"/>
                    <a:pt x="8588334" y="5366771"/>
                  </a:cubicBezTo>
                  <a:cubicBezTo>
                    <a:pt x="8587739" y="5367565"/>
                    <a:pt x="8587441" y="5368458"/>
                    <a:pt x="8587441" y="5369450"/>
                  </a:cubicBezTo>
                  <a:lnTo>
                    <a:pt x="8587441" y="5565159"/>
                  </a:lnTo>
                  <a:cubicBezTo>
                    <a:pt x="8587441" y="5566151"/>
                    <a:pt x="8587739" y="5567019"/>
                    <a:pt x="8588334" y="5567764"/>
                  </a:cubicBezTo>
                  <a:cubicBezTo>
                    <a:pt x="8588930" y="5568508"/>
                    <a:pt x="8589947" y="5569128"/>
                    <a:pt x="8591385" y="5569624"/>
                  </a:cubicBezTo>
                  <a:cubicBezTo>
                    <a:pt x="8592824" y="5570120"/>
                    <a:pt x="8594734" y="5570492"/>
                    <a:pt x="8597115" y="5570740"/>
                  </a:cubicBezTo>
                  <a:cubicBezTo>
                    <a:pt x="8599497" y="5570988"/>
                    <a:pt x="8602523" y="5571112"/>
                    <a:pt x="8606194" y="5571112"/>
                  </a:cubicBezTo>
                  <a:cubicBezTo>
                    <a:pt x="8609865" y="5571112"/>
                    <a:pt x="8612891" y="5570988"/>
                    <a:pt x="8615272" y="5570740"/>
                  </a:cubicBezTo>
                  <a:cubicBezTo>
                    <a:pt x="8617653" y="5570492"/>
                    <a:pt x="8619563" y="5570120"/>
                    <a:pt x="8621002" y="5569624"/>
                  </a:cubicBezTo>
                  <a:cubicBezTo>
                    <a:pt x="8622441" y="5569128"/>
                    <a:pt x="8623458" y="5568508"/>
                    <a:pt x="8624053" y="5567764"/>
                  </a:cubicBezTo>
                  <a:cubicBezTo>
                    <a:pt x="8624649" y="5567019"/>
                    <a:pt x="8624946" y="5566151"/>
                    <a:pt x="8624946" y="5565159"/>
                  </a:cubicBezTo>
                  <a:lnTo>
                    <a:pt x="8624946" y="5369450"/>
                  </a:lnTo>
                  <a:cubicBezTo>
                    <a:pt x="8624946" y="5368458"/>
                    <a:pt x="8624649" y="5367565"/>
                    <a:pt x="8624053" y="5366771"/>
                  </a:cubicBezTo>
                  <a:cubicBezTo>
                    <a:pt x="8623458" y="5365977"/>
                    <a:pt x="8622441" y="5365308"/>
                    <a:pt x="8621002" y="5364762"/>
                  </a:cubicBezTo>
                  <a:cubicBezTo>
                    <a:pt x="8619563" y="5364216"/>
                    <a:pt x="8617653" y="5363795"/>
                    <a:pt x="8615272" y="5363497"/>
                  </a:cubicBezTo>
                  <a:cubicBezTo>
                    <a:pt x="8612891" y="5363199"/>
                    <a:pt x="8609865" y="5363050"/>
                    <a:pt x="8606194" y="5363050"/>
                  </a:cubicBezTo>
                  <a:close/>
                  <a:moveTo>
                    <a:pt x="7948969" y="5363050"/>
                  </a:moveTo>
                  <a:cubicBezTo>
                    <a:pt x="7945298" y="5363050"/>
                    <a:pt x="7942272" y="5363199"/>
                    <a:pt x="7939890" y="5363497"/>
                  </a:cubicBezTo>
                  <a:cubicBezTo>
                    <a:pt x="7937509" y="5363795"/>
                    <a:pt x="7935599" y="5364216"/>
                    <a:pt x="7934161" y="5364762"/>
                  </a:cubicBezTo>
                  <a:cubicBezTo>
                    <a:pt x="7932722" y="5365308"/>
                    <a:pt x="7931705" y="5365977"/>
                    <a:pt x="7931110" y="5366771"/>
                  </a:cubicBezTo>
                  <a:cubicBezTo>
                    <a:pt x="7930514" y="5367565"/>
                    <a:pt x="7930217" y="5368458"/>
                    <a:pt x="7930217" y="5369450"/>
                  </a:cubicBezTo>
                  <a:lnTo>
                    <a:pt x="7930217" y="5565159"/>
                  </a:lnTo>
                  <a:cubicBezTo>
                    <a:pt x="7930217" y="5566151"/>
                    <a:pt x="7930514" y="5567019"/>
                    <a:pt x="7931110" y="5567764"/>
                  </a:cubicBezTo>
                  <a:cubicBezTo>
                    <a:pt x="7931705" y="5568508"/>
                    <a:pt x="7932722" y="5569128"/>
                    <a:pt x="7934161" y="5569624"/>
                  </a:cubicBezTo>
                  <a:cubicBezTo>
                    <a:pt x="7935599" y="5570120"/>
                    <a:pt x="7937509" y="5570492"/>
                    <a:pt x="7939890" y="5570740"/>
                  </a:cubicBezTo>
                  <a:cubicBezTo>
                    <a:pt x="7942272" y="5570988"/>
                    <a:pt x="7945298" y="5571112"/>
                    <a:pt x="7948969" y="5571112"/>
                  </a:cubicBezTo>
                  <a:cubicBezTo>
                    <a:pt x="7952640" y="5571112"/>
                    <a:pt x="7955666" y="5570988"/>
                    <a:pt x="7958047" y="5570740"/>
                  </a:cubicBezTo>
                  <a:cubicBezTo>
                    <a:pt x="7960429" y="5570492"/>
                    <a:pt x="7962339" y="5570120"/>
                    <a:pt x="7963777" y="5569624"/>
                  </a:cubicBezTo>
                  <a:cubicBezTo>
                    <a:pt x="7965216" y="5569128"/>
                    <a:pt x="7966233" y="5568508"/>
                    <a:pt x="7966828" y="5567764"/>
                  </a:cubicBezTo>
                  <a:cubicBezTo>
                    <a:pt x="7967424" y="5567019"/>
                    <a:pt x="7967721" y="5566151"/>
                    <a:pt x="7967721" y="5565159"/>
                  </a:cubicBezTo>
                  <a:lnTo>
                    <a:pt x="7967721" y="5369450"/>
                  </a:lnTo>
                  <a:cubicBezTo>
                    <a:pt x="7967721" y="5368458"/>
                    <a:pt x="7967424" y="5367565"/>
                    <a:pt x="7966828" y="5366771"/>
                  </a:cubicBezTo>
                  <a:cubicBezTo>
                    <a:pt x="7966233" y="5365977"/>
                    <a:pt x="7965216" y="5365308"/>
                    <a:pt x="7963777" y="5364762"/>
                  </a:cubicBezTo>
                  <a:cubicBezTo>
                    <a:pt x="7962339" y="5364216"/>
                    <a:pt x="7960429" y="5363795"/>
                    <a:pt x="7958047" y="5363497"/>
                  </a:cubicBezTo>
                  <a:cubicBezTo>
                    <a:pt x="7955666" y="5363199"/>
                    <a:pt x="7952640" y="5363050"/>
                    <a:pt x="7948969" y="5363050"/>
                  </a:cubicBezTo>
                  <a:close/>
                  <a:moveTo>
                    <a:pt x="8793717" y="5361860"/>
                  </a:moveTo>
                  <a:cubicBezTo>
                    <a:pt x="8785681" y="5361860"/>
                    <a:pt x="8778711" y="5363001"/>
                    <a:pt x="8772807" y="5365283"/>
                  </a:cubicBezTo>
                  <a:cubicBezTo>
                    <a:pt x="8766903" y="5367565"/>
                    <a:pt x="8762042" y="5370963"/>
                    <a:pt x="8758222" y="5375478"/>
                  </a:cubicBezTo>
                  <a:cubicBezTo>
                    <a:pt x="8754402" y="5379992"/>
                    <a:pt x="8751599" y="5385648"/>
                    <a:pt x="8749813" y="5392444"/>
                  </a:cubicBezTo>
                  <a:cubicBezTo>
                    <a:pt x="8748027" y="5399241"/>
                    <a:pt x="8747134" y="5407153"/>
                    <a:pt x="8747134" y="5416182"/>
                  </a:cubicBezTo>
                  <a:lnTo>
                    <a:pt x="8747134" y="5427344"/>
                  </a:lnTo>
                  <a:lnTo>
                    <a:pt x="8730614" y="5427344"/>
                  </a:lnTo>
                  <a:cubicBezTo>
                    <a:pt x="8729622" y="5427344"/>
                    <a:pt x="8728754" y="5427592"/>
                    <a:pt x="8728009" y="5428088"/>
                  </a:cubicBezTo>
                  <a:cubicBezTo>
                    <a:pt x="8727265" y="5428584"/>
                    <a:pt x="8726670" y="5429403"/>
                    <a:pt x="8726224" y="5430544"/>
                  </a:cubicBezTo>
                  <a:cubicBezTo>
                    <a:pt x="8725777" y="5431685"/>
                    <a:pt x="8725430" y="5433248"/>
                    <a:pt x="8725182" y="5435232"/>
                  </a:cubicBezTo>
                  <a:cubicBezTo>
                    <a:pt x="8724934" y="5437217"/>
                    <a:pt x="8724810" y="5439647"/>
                    <a:pt x="8724810" y="5442525"/>
                  </a:cubicBezTo>
                  <a:cubicBezTo>
                    <a:pt x="8724810" y="5447982"/>
                    <a:pt x="8725281" y="5451876"/>
                    <a:pt x="8726224" y="5454208"/>
                  </a:cubicBezTo>
                  <a:cubicBezTo>
                    <a:pt x="8727166" y="5456539"/>
                    <a:pt x="8728580" y="5457705"/>
                    <a:pt x="8730465" y="5457705"/>
                  </a:cubicBezTo>
                  <a:lnTo>
                    <a:pt x="8747134" y="5457705"/>
                  </a:lnTo>
                  <a:lnTo>
                    <a:pt x="8747134" y="5565159"/>
                  </a:lnTo>
                  <a:cubicBezTo>
                    <a:pt x="8747134" y="5566151"/>
                    <a:pt x="8747407" y="5567019"/>
                    <a:pt x="8747953" y="5567764"/>
                  </a:cubicBezTo>
                  <a:cubicBezTo>
                    <a:pt x="8748498" y="5568508"/>
                    <a:pt x="8749491" y="5569128"/>
                    <a:pt x="8750929" y="5569624"/>
                  </a:cubicBezTo>
                  <a:cubicBezTo>
                    <a:pt x="8752368" y="5570120"/>
                    <a:pt x="8754303" y="5570492"/>
                    <a:pt x="8756733" y="5570740"/>
                  </a:cubicBezTo>
                  <a:cubicBezTo>
                    <a:pt x="8759164" y="5570988"/>
                    <a:pt x="8762165" y="5571112"/>
                    <a:pt x="8765737" y="5571112"/>
                  </a:cubicBezTo>
                  <a:cubicBezTo>
                    <a:pt x="8769309" y="5571112"/>
                    <a:pt x="8772335" y="5570988"/>
                    <a:pt x="8774816" y="5570740"/>
                  </a:cubicBezTo>
                  <a:cubicBezTo>
                    <a:pt x="8777297" y="5570492"/>
                    <a:pt x="8779231" y="5570120"/>
                    <a:pt x="8780620" y="5569624"/>
                  </a:cubicBezTo>
                  <a:cubicBezTo>
                    <a:pt x="8782009" y="5569128"/>
                    <a:pt x="8783001" y="5568508"/>
                    <a:pt x="8783597" y="5567764"/>
                  </a:cubicBezTo>
                  <a:cubicBezTo>
                    <a:pt x="8784192" y="5567019"/>
                    <a:pt x="8784490" y="5566151"/>
                    <a:pt x="8784490" y="5565159"/>
                  </a:cubicBezTo>
                  <a:lnTo>
                    <a:pt x="8784490" y="5457705"/>
                  </a:lnTo>
                  <a:lnTo>
                    <a:pt x="8808749" y="5457705"/>
                  </a:lnTo>
                  <a:cubicBezTo>
                    <a:pt x="8810634" y="5457705"/>
                    <a:pt x="8812073" y="5456539"/>
                    <a:pt x="8813065" y="5454208"/>
                  </a:cubicBezTo>
                  <a:cubicBezTo>
                    <a:pt x="8814057" y="5451876"/>
                    <a:pt x="8814553" y="5447982"/>
                    <a:pt x="8814553" y="5442525"/>
                  </a:cubicBezTo>
                  <a:cubicBezTo>
                    <a:pt x="8814553" y="5439647"/>
                    <a:pt x="8814429" y="5437217"/>
                    <a:pt x="8814181" y="5435232"/>
                  </a:cubicBezTo>
                  <a:cubicBezTo>
                    <a:pt x="8813933" y="5433248"/>
                    <a:pt x="8813561" y="5431685"/>
                    <a:pt x="8813065" y="5430544"/>
                  </a:cubicBezTo>
                  <a:cubicBezTo>
                    <a:pt x="8812569" y="5429403"/>
                    <a:pt x="8811949" y="5428584"/>
                    <a:pt x="8811205" y="5428088"/>
                  </a:cubicBezTo>
                  <a:cubicBezTo>
                    <a:pt x="8810460" y="5427592"/>
                    <a:pt x="8809642" y="5427344"/>
                    <a:pt x="8808749" y="5427344"/>
                  </a:cubicBezTo>
                  <a:lnTo>
                    <a:pt x="8784490" y="5427344"/>
                  </a:lnTo>
                  <a:lnTo>
                    <a:pt x="8784490" y="5415140"/>
                  </a:lnTo>
                  <a:cubicBezTo>
                    <a:pt x="8784490" y="5410874"/>
                    <a:pt x="8784787" y="5407277"/>
                    <a:pt x="8785383" y="5404350"/>
                  </a:cubicBezTo>
                  <a:cubicBezTo>
                    <a:pt x="8785978" y="5401423"/>
                    <a:pt x="8786921" y="5399042"/>
                    <a:pt x="8788211" y="5397207"/>
                  </a:cubicBezTo>
                  <a:cubicBezTo>
                    <a:pt x="8789501" y="5395371"/>
                    <a:pt x="8791113" y="5394032"/>
                    <a:pt x="8793047" y="5393188"/>
                  </a:cubicBezTo>
                  <a:cubicBezTo>
                    <a:pt x="8794982" y="5392345"/>
                    <a:pt x="8797289" y="5391923"/>
                    <a:pt x="8799968" y="5391923"/>
                  </a:cubicBezTo>
                  <a:cubicBezTo>
                    <a:pt x="8802250" y="5391923"/>
                    <a:pt x="8804235" y="5392097"/>
                    <a:pt x="8805921" y="5392444"/>
                  </a:cubicBezTo>
                  <a:cubicBezTo>
                    <a:pt x="8807608" y="5392791"/>
                    <a:pt x="8809071" y="5393163"/>
                    <a:pt x="8810311" y="5393560"/>
                  </a:cubicBezTo>
                  <a:cubicBezTo>
                    <a:pt x="8811552" y="5393957"/>
                    <a:pt x="8812593" y="5394329"/>
                    <a:pt x="8813437" y="5394676"/>
                  </a:cubicBezTo>
                  <a:cubicBezTo>
                    <a:pt x="8814280" y="5395024"/>
                    <a:pt x="8815049" y="5395197"/>
                    <a:pt x="8815744" y="5395197"/>
                  </a:cubicBezTo>
                  <a:cubicBezTo>
                    <a:pt x="8816339" y="5395197"/>
                    <a:pt x="8816885" y="5395024"/>
                    <a:pt x="8817381" y="5394676"/>
                  </a:cubicBezTo>
                  <a:cubicBezTo>
                    <a:pt x="8817877" y="5394329"/>
                    <a:pt x="8818323" y="5393684"/>
                    <a:pt x="8818720" y="5392742"/>
                  </a:cubicBezTo>
                  <a:cubicBezTo>
                    <a:pt x="8819117" y="5391799"/>
                    <a:pt x="8819415" y="5390460"/>
                    <a:pt x="8819613" y="5388723"/>
                  </a:cubicBezTo>
                  <a:cubicBezTo>
                    <a:pt x="8819812" y="5386987"/>
                    <a:pt x="8819911" y="5384680"/>
                    <a:pt x="8819911" y="5381803"/>
                  </a:cubicBezTo>
                  <a:cubicBezTo>
                    <a:pt x="8819911" y="5378925"/>
                    <a:pt x="8819812" y="5376519"/>
                    <a:pt x="8819613" y="5374585"/>
                  </a:cubicBezTo>
                  <a:cubicBezTo>
                    <a:pt x="8819415" y="5372650"/>
                    <a:pt x="8819093" y="5371062"/>
                    <a:pt x="8818646" y="5369822"/>
                  </a:cubicBezTo>
                  <a:cubicBezTo>
                    <a:pt x="8818199" y="5368582"/>
                    <a:pt x="8817629" y="5367639"/>
                    <a:pt x="8816934" y="5366994"/>
                  </a:cubicBezTo>
                  <a:cubicBezTo>
                    <a:pt x="8816240" y="5366350"/>
                    <a:pt x="8814900" y="5365655"/>
                    <a:pt x="8812916" y="5364911"/>
                  </a:cubicBezTo>
                  <a:cubicBezTo>
                    <a:pt x="8810932" y="5364167"/>
                    <a:pt x="8808203" y="5363472"/>
                    <a:pt x="8804731" y="5362827"/>
                  </a:cubicBezTo>
                  <a:cubicBezTo>
                    <a:pt x="8801258" y="5362182"/>
                    <a:pt x="8797587" y="5361860"/>
                    <a:pt x="8793717" y="5361860"/>
                  </a:cubicBezTo>
                  <a:close/>
                  <a:moveTo>
                    <a:pt x="7636876" y="3608069"/>
                  </a:moveTo>
                  <a:cubicBezTo>
                    <a:pt x="7641837" y="3608069"/>
                    <a:pt x="7645980" y="3609285"/>
                    <a:pt x="7649304" y="3611715"/>
                  </a:cubicBezTo>
                  <a:cubicBezTo>
                    <a:pt x="7652627" y="3614146"/>
                    <a:pt x="7655306" y="3617396"/>
                    <a:pt x="7657340" y="3621464"/>
                  </a:cubicBezTo>
                  <a:cubicBezTo>
                    <a:pt x="7659374" y="3625532"/>
                    <a:pt x="7660813" y="3630170"/>
                    <a:pt x="7661656" y="3635379"/>
                  </a:cubicBezTo>
                  <a:cubicBezTo>
                    <a:pt x="7662500" y="3640588"/>
                    <a:pt x="7662921" y="3646020"/>
                    <a:pt x="7662921" y="3651676"/>
                  </a:cubicBezTo>
                  <a:cubicBezTo>
                    <a:pt x="7662921" y="3656736"/>
                    <a:pt x="7662400" y="3661796"/>
                    <a:pt x="7661359" y="3666856"/>
                  </a:cubicBezTo>
                  <a:cubicBezTo>
                    <a:pt x="7660317" y="3671916"/>
                    <a:pt x="7658704" y="3676456"/>
                    <a:pt x="7656522" y="3680474"/>
                  </a:cubicBezTo>
                  <a:cubicBezTo>
                    <a:pt x="7654339" y="3684492"/>
                    <a:pt x="7651536" y="3687742"/>
                    <a:pt x="7648113" y="3690222"/>
                  </a:cubicBezTo>
                  <a:cubicBezTo>
                    <a:pt x="7644690" y="3692703"/>
                    <a:pt x="7640547" y="3693943"/>
                    <a:pt x="7635686" y="3693943"/>
                  </a:cubicBezTo>
                  <a:cubicBezTo>
                    <a:pt x="7630526" y="3693943"/>
                    <a:pt x="7625565" y="3692132"/>
                    <a:pt x="7620803" y="3688511"/>
                  </a:cubicBezTo>
                  <a:cubicBezTo>
                    <a:pt x="7616040" y="3684889"/>
                    <a:pt x="7611030" y="3679755"/>
                    <a:pt x="7605771" y="3673107"/>
                  </a:cubicBezTo>
                  <a:lnTo>
                    <a:pt x="7605771" y="3629352"/>
                  </a:lnTo>
                  <a:cubicBezTo>
                    <a:pt x="7608748" y="3625383"/>
                    <a:pt x="7611576" y="3622059"/>
                    <a:pt x="7614254" y="3619380"/>
                  </a:cubicBezTo>
                  <a:cubicBezTo>
                    <a:pt x="7616933" y="3616701"/>
                    <a:pt x="7619538" y="3614518"/>
                    <a:pt x="7622068" y="3612832"/>
                  </a:cubicBezTo>
                  <a:cubicBezTo>
                    <a:pt x="7624598" y="3611145"/>
                    <a:pt x="7627078" y="3609929"/>
                    <a:pt x="7629509" y="3609185"/>
                  </a:cubicBezTo>
                  <a:cubicBezTo>
                    <a:pt x="7631940" y="3608441"/>
                    <a:pt x="7634396" y="3608069"/>
                    <a:pt x="7636876" y="3608069"/>
                  </a:cubicBezTo>
                  <a:close/>
                  <a:moveTo>
                    <a:pt x="6850617" y="3605688"/>
                  </a:moveTo>
                  <a:cubicBezTo>
                    <a:pt x="6856868" y="3605688"/>
                    <a:pt x="6862052" y="3606829"/>
                    <a:pt x="6866170" y="3609111"/>
                  </a:cubicBezTo>
                  <a:cubicBezTo>
                    <a:pt x="6870287" y="3611393"/>
                    <a:pt x="6873587" y="3614568"/>
                    <a:pt x="6876067" y="3618636"/>
                  </a:cubicBezTo>
                  <a:cubicBezTo>
                    <a:pt x="6878547" y="3622704"/>
                    <a:pt x="6880309" y="3627491"/>
                    <a:pt x="6881350" y="3632998"/>
                  </a:cubicBezTo>
                  <a:cubicBezTo>
                    <a:pt x="6882392" y="3638504"/>
                    <a:pt x="6882913" y="3644532"/>
                    <a:pt x="6882913" y="3651080"/>
                  </a:cubicBezTo>
                  <a:cubicBezTo>
                    <a:pt x="6882913" y="3658125"/>
                    <a:pt x="6882268" y="3664401"/>
                    <a:pt x="6880978" y="3669907"/>
                  </a:cubicBezTo>
                  <a:cubicBezTo>
                    <a:pt x="6879688" y="3675414"/>
                    <a:pt x="6877704" y="3680102"/>
                    <a:pt x="6875025" y="3683971"/>
                  </a:cubicBezTo>
                  <a:cubicBezTo>
                    <a:pt x="6872346" y="3687841"/>
                    <a:pt x="6868923" y="3690793"/>
                    <a:pt x="6864756" y="3692827"/>
                  </a:cubicBezTo>
                  <a:cubicBezTo>
                    <a:pt x="6860589" y="3694861"/>
                    <a:pt x="6855678" y="3695878"/>
                    <a:pt x="6850022" y="3695878"/>
                  </a:cubicBezTo>
                  <a:cubicBezTo>
                    <a:pt x="6843871" y="3695878"/>
                    <a:pt x="6838711" y="3694762"/>
                    <a:pt x="6834544" y="3692529"/>
                  </a:cubicBezTo>
                  <a:cubicBezTo>
                    <a:pt x="6830377" y="3690297"/>
                    <a:pt x="6827078" y="3687146"/>
                    <a:pt x="6824647" y="3683079"/>
                  </a:cubicBezTo>
                  <a:cubicBezTo>
                    <a:pt x="6822216" y="3679011"/>
                    <a:pt x="6820455" y="3674223"/>
                    <a:pt x="6819363" y="3668717"/>
                  </a:cubicBezTo>
                  <a:cubicBezTo>
                    <a:pt x="6818272" y="3663210"/>
                    <a:pt x="6817726" y="3657182"/>
                    <a:pt x="6817726" y="3650634"/>
                  </a:cubicBezTo>
                  <a:cubicBezTo>
                    <a:pt x="6817726" y="3643589"/>
                    <a:pt x="6818396" y="3637314"/>
                    <a:pt x="6819736" y="3631807"/>
                  </a:cubicBezTo>
                  <a:cubicBezTo>
                    <a:pt x="6821075" y="3626301"/>
                    <a:pt x="6823084" y="3621588"/>
                    <a:pt x="6825763" y="3617669"/>
                  </a:cubicBezTo>
                  <a:cubicBezTo>
                    <a:pt x="6828442" y="3613749"/>
                    <a:pt x="6831865" y="3610773"/>
                    <a:pt x="6836032" y="3608739"/>
                  </a:cubicBezTo>
                  <a:cubicBezTo>
                    <a:pt x="6840199" y="3606705"/>
                    <a:pt x="6845061" y="3605688"/>
                    <a:pt x="6850617" y="3605688"/>
                  </a:cubicBezTo>
                  <a:close/>
                  <a:moveTo>
                    <a:pt x="8560801" y="3602562"/>
                  </a:moveTo>
                  <a:cubicBezTo>
                    <a:pt x="8570227" y="3602562"/>
                    <a:pt x="8577197" y="3605564"/>
                    <a:pt x="8581711" y="3611567"/>
                  </a:cubicBezTo>
                  <a:cubicBezTo>
                    <a:pt x="8586226" y="3617569"/>
                    <a:pt x="8588334" y="3625829"/>
                    <a:pt x="8588037" y="3636346"/>
                  </a:cubicBezTo>
                  <a:lnTo>
                    <a:pt x="8532077" y="3636346"/>
                  </a:lnTo>
                  <a:cubicBezTo>
                    <a:pt x="8532276" y="3631683"/>
                    <a:pt x="8532995" y="3627293"/>
                    <a:pt x="8534235" y="3623175"/>
                  </a:cubicBezTo>
                  <a:cubicBezTo>
                    <a:pt x="8535475" y="3619058"/>
                    <a:pt x="8537261" y="3615486"/>
                    <a:pt x="8539593" y="3612460"/>
                  </a:cubicBezTo>
                  <a:cubicBezTo>
                    <a:pt x="8541925" y="3609433"/>
                    <a:pt x="8544852" y="3607027"/>
                    <a:pt x="8548374" y="3605241"/>
                  </a:cubicBezTo>
                  <a:cubicBezTo>
                    <a:pt x="8551896" y="3603455"/>
                    <a:pt x="8556039" y="3602562"/>
                    <a:pt x="8560801" y="3602562"/>
                  </a:cubicBezTo>
                  <a:close/>
                  <a:moveTo>
                    <a:pt x="8122651" y="3602562"/>
                  </a:moveTo>
                  <a:cubicBezTo>
                    <a:pt x="8132077" y="3602562"/>
                    <a:pt x="8139047" y="3605564"/>
                    <a:pt x="8143562" y="3611567"/>
                  </a:cubicBezTo>
                  <a:cubicBezTo>
                    <a:pt x="8148076" y="3617569"/>
                    <a:pt x="8150185" y="3625829"/>
                    <a:pt x="8149887" y="3636346"/>
                  </a:cubicBezTo>
                  <a:lnTo>
                    <a:pt x="8093928" y="3636346"/>
                  </a:lnTo>
                  <a:cubicBezTo>
                    <a:pt x="8094126" y="3631683"/>
                    <a:pt x="8094845" y="3627293"/>
                    <a:pt x="8096086" y="3623175"/>
                  </a:cubicBezTo>
                  <a:cubicBezTo>
                    <a:pt x="8097326" y="3619058"/>
                    <a:pt x="8099112" y="3615486"/>
                    <a:pt x="8101443" y="3612460"/>
                  </a:cubicBezTo>
                  <a:cubicBezTo>
                    <a:pt x="8103775" y="3609433"/>
                    <a:pt x="8106702" y="3607027"/>
                    <a:pt x="8110224" y="3605241"/>
                  </a:cubicBezTo>
                  <a:cubicBezTo>
                    <a:pt x="8113747" y="3603455"/>
                    <a:pt x="8117889" y="3602562"/>
                    <a:pt x="8122651" y="3602562"/>
                  </a:cubicBezTo>
                  <a:close/>
                  <a:moveTo>
                    <a:pt x="7789276" y="3602562"/>
                  </a:moveTo>
                  <a:cubicBezTo>
                    <a:pt x="7798702" y="3602562"/>
                    <a:pt x="7805672" y="3605564"/>
                    <a:pt x="7810187" y="3611567"/>
                  </a:cubicBezTo>
                  <a:cubicBezTo>
                    <a:pt x="7814701" y="3617569"/>
                    <a:pt x="7816810" y="3625829"/>
                    <a:pt x="7816512" y="3636346"/>
                  </a:cubicBezTo>
                  <a:lnTo>
                    <a:pt x="7760553" y="3636346"/>
                  </a:lnTo>
                  <a:cubicBezTo>
                    <a:pt x="7760751" y="3631683"/>
                    <a:pt x="7761470" y="3627293"/>
                    <a:pt x="7762711" y="3623175"/>
                  </a:cubicBezTo>
                  <a:cubicBezTo>
                    <a:pt x="7763951" y="3619058"/>
                    <a:pt x="7765737" y="3615486"/>
                    <a:pt x="7768068" y="3612460"/>
                  </a:cubicBezTo>
                  <a:cubicBezTo>
                    <a:pt x="7770400" y="3609433"/>
                    <a:pt x="7773327" y="3607027"/>
                    <a:pt x="7776849" y="3605241"/>
                  </a:cubicBezTo>
                  <a:cubicBezTo>
                    <a:pt x="7780372" y="3603455"/>
                    <a:pt x="7784514" y="3602562"/>
                    <a:pt x="7789276" y="3602562"/>
                  </a:cubicBezTo>
                  <a:close/>
                  <a:moveTo>
                    <a:pt x="8006119" y="3578601"/>
                  </a:moveTo>
                  <a:cubicBezTo>
                    <a:pt x="8002448" y="3578601"/>
                    <a:pt x="7999422" y="3578750"/>
                    <a:pt x="7997040" y="3579048"/>
                  </a:cubicBezTo>
                  <a:cubicBezTo>
                    <a:pt x="7994659" y="3579345"/>
                    <a:pt x="7992749" y="3579767"/>
                    <a:pt x="7991311" y="3580313"/>
                  </a:cubicBezTo>
                  <a:cubicBezTo>
                    <a:pt x="7989872" y="3580858"/>
                    <a:pt x="7988855" y="3581503"/>
                    <a:pt x="7988260" y="3582247"/>
                  </a:cubicBezTo>
                  <a:cubicBezTo>
                    <a:pt x="7987664" y="3582992"/>
                    <a:pt x="7987367" y="3583860"/>
                    <a:pt x="7987367" y="3584852"/>
                  </a:cubicBezTo>
                  <a:lnTo>
                    <a:pt x="7987367" y="3717309"/>
                  </a:lnTo>
                  <a:cubicBezTo>
                    <a:pt x="7987367" y="3718301"/>
                    <a:pt x="7987664" y="3719169"/>
                    <a:pt x="7988260" y="3719913"/>
                  </a:cubicBezTo>
                  <a:cubicBezTo>
                    <a:pt x="7988855" y="3720658"/>
                    <a:pt x="7989872" y="3721278"/>
                    <a:pt x="7991311" y="3721774"/>
                  </a:cubicBezTo>
                  <a:cubicBezTo>
                    <a:pt x="7992749" y="3722270"/>
                    <a:pt x="7994659" y="3722642"/>
                    <a:pt x="7997040" y="3722890"/>
                  </a:cubicBezTo>
                  <a:cubicBezTo>
                    <a:pt x="7999422" y="3723138"/>
                    <a:pt x="8002448" y="3723262"/>
                    <a:pt x="8006119" y="3723262"/>
                  </a:cubicBezTo>
                  <a:cubicBezTo>
                    <a:pt x="8009790" y="3723262"/>
                    <a:pt x="8012816" y="3723138"/>
                    <a:pt x="8015197" y="3722890"/>
                  </a:cubicBezTo>
                  <a:cubicBezTo>
                    <a:pt x="8017579" y="3722642"/>
                    <a:pt x="8019489" y="3722270"/>
                    <a:pt x="8020927" y="3721774"/>
                  </a:cubicBezTo>
                  <a:cubicBezTo>
                    <a:pt x="8022366" y="3721278"/>
                    <a:pt x="8023383" y="3720658"/>
                    <a:pt x="8023978" y="3719913"/>
                  </a:cubicBezTo>
                  <a:cubicBezTo>
                    <a:pt x="8024574" y="3719169"/>
                    <a:pt x="8024871" y="3718301"/>
                    <a:pt x="8024871" y="3717309"/>
                  </a:cubicBezTo>
                  <a:lnTo>
                    <a:pt x="8024871" y="3584852"/>
                  </a:lnTo>
                  <a:cubicBezTo>
                    <a:pt x="8024871" y="3583860"/>
                    <a:pt x="8024574" y="3582992"/>
                    <a:pt x="8023978" y="3582247"/>
                  </a:cubicBezTo>
                  <a:cubicBezTo>
                    <a:pt x="8023383" y="3581503"/>
                    <a:pt x="8022366" y="3580858"/>
                    <a:pt x="8020927" y="3580313"/>
                  </a:cubicBezTo>
                  <a:cubicBezTo>
                    <a:pt x="8019489" y="3579767"/>
                    <a:pt x="8017579" y="3579345"/>
                    <a:pt x="8015197" y="3579048"/>
                  </a:cubicBezTo>
                  <a:cubicBezTo>
                    <a:pt x="8012816" y="3578750"/>
                    <a:pt x="8009790" y="3578601"/>
                    <a:pt x="8006119" y="3578601"/>
                  </a:cubicBezTo>
                  <a:close/>
                  <a:moveTo>
                    <a:pt x="7433726" y="3578601"/>
                  </a:moveTo>
                  <a:cubicBezTo>
                    <a:pt x="7428864" y="3578601"/>
                    <a:pt x="7425020" y="3578750"/>
                    <a:pt x="7422192" y="3579048"/>
                  </a:cubicBezTo>
                  <a:cubicBezTo>
                    <a:pt x="7419364" y="3579345"/>
                    <a:pt x="7417305" y="3579841"/>
                    <a:pt x="7416015" y="3580536"/>
                  </a:cubicBezTo>
                  <a:cubicBezTo>
                    <a:pt x="7414726" y="3581230"/>
                    <a:pt x="7414105" y="3582198"/>
                    <a:pt x="7414155" y="3583438"/>
                  </a:cubicBezTo>
                  <a:cubicBezTo>
                    <a:pt x="7414205" y="3584678"/>
                    <a:pt x="7414676" y="3586191"/>
                    <a:pt x="7415569" y="3587977"/>
                  </a:cubicBezTo>
                  <a:lnTo>
                    <a:pt x="7449502" y="3649295"/>
                  </a:lnTo>
                  <a:lnTo>
                    <a:pt x="7412741" y="3714630"/>
                  </a:lnTo>
                  <a:cubicBezTo>
                    <a:pt x="7411848" y="3716317"/>
                    <a:pt x="7411426" y="3717706"/>
                    <a:pt x="7411476" y="3718797"/>
                  </a:cubicBezTo>
                  <a:cubicBezTo>
                    <a:pt x="7411526" y="3719889"/>
                    <a:pt x="7412146" y="3720782"/>
                    <a:pt x="7413336" y="3721476"/>
                  </a:cubicBezTo>
                  <a:cubicBezTo>
                    <a:pt x="7414527" y="3722171"/>
                    <a:pt x="7416412" y="3722642"/>
                    <a:pt x="7418992" y="3722890"/>
                  </a:cubicBezTo>
                  <a:cubicBezTo>
                    <a:pt x="7421572" y="3723138"/>
                    <a:pt x="7425044" y="3723262"/>
                    <a:pt x="7429410" y="3723262"/>
                  </a:cubicBezTo>
                  <a:cubicBezTo>
                    <a:pt x="7433577" y="3723262"/>
                    <a:pt x="7436951" y="3723188"/>
                    <a:pt x="7439530" y="3723039"/>
                  </a:cubicBezTo>
                  <a:cubicBezTo>
                    <a:pt x="7442110" y="3722890"/>
                    <a:pt x="7444119" y="3722592"/>
                    <a:pt x="7445558" y="3722146"/>
                  </a:cubicBezTo>
                  <a:cubicBezTo>
                    <a:pt x="7446996" y="3721699"/>
                    <a:pt x="7448063" y="3721154"/>
                    <a:pt x="7448758" y="3720509"/>
                  </a:cubicBezTo>
                  <a:cubicBezTo>
                    <a:pt x="7449452" y="3719864"/>
                    <a:pt x="7449998" y="3719045"/>
                    <a:pt x="7450395" y="3718053"/>
                  </a:cubicBezTo>
                  <a:lnTo>
                    <a:pt x="7474951" y="3670875"/>
                  </a:lnTo>
                  <a:lnTo>
                    <a:pt x="7499508" y="3718053"/>
                  </a:lnTo>
                  <a:cubicBezTo>
                    <a:pt x="7499905" y="3719045"/>
                    <a:pt x="7500475" y="3719864"/>
                    <a:pt x="7501220" y="3720509"/>
                  </a:cubicBezTo>
                  <a:cubicBezTo>
                    <a:pt x="7501964" y="3721154"/>
                    <a:pt x="7503105" y="3721699"/>
                    <a:pt x="7504643" y="3722146"/>
                  </a:cubicBezTo>
                  <a:cubicBezTo>
                    <a:pt x="7506180" y="3722592"/>
                    <a:pt x="7508314" y="3722890"/>
                    <a:pt x="7511042" y="3723039"/>
                  </a:cubicBezTo>
                  <a:cubicBezTo>
                    <a:pt x="7513771" y="3723188"/>
                    <a:pt x="7517367" y="3723262"/>
                    <a:pt x="7521832" y="3723262"/>
                  </a:cubicBezTo>
                  <a:cubicBezTo>
                    <a:pt x="7526595" y="3723262"/>
                    <a:pt x="7530415" y="3723138"/>
                    <a:pt x="7533292" y="3722890"/>
                  </a:cubicBezTo>
                  <a:cubicBezTo>
                    <a:pt x="7536169" y="3722642"/>
                    <a:pt x="7538303" y="3722171"/>
                    <a:pt x="7539692" y="3721476"/>
                  </a:cubicBezTo>
                  <a:cubicBezTo>
                    <a:pt x="7541081" y="3720782"/>
                    <a:pt x="7541800" y="3719889"/>
                    <a:pt x="7541850" y="3718797"/>
                  </a:cubicBezTo>
                  <a:cubicBezTo>
                    <a:pt x="7541899" y="3717706"/>
                    <a:pt x="7541527" y="3716317"/>
                    <a:pt x="7540733" y="3714630"/>
                  </a:cubicBezTo>
                  <a:lnTo>
                    <a:pt x="7504270" y="3648253"/>
                  </a:lnTo>
                  <a:lnTo>
                    <a:pt x="7537310" y="3587977"/>
                  </a:lnTo>
                  <a:cubicBezTo>
                    <a:pt x="7538402" y="3585993"/>
                    <a:pt x="7538972" y="3584381"/>
                    <a:pt x="7539022" y="3583140"/>
                  </a:cubicBezTo>
                  <a:cubicBezTo>
                    <a:pt x="7539071" y="3581900"/>
                    <a:pt x="7538526" y="3580933"/>
                    <a:pt x="7537385" y="3580238"/>
                  </a:cubicBezTo>
                  <a:cubicBezTo>
                    <a:pt x="7536244" y="3579544"/>
                    <a:pt x="7534358" y="3579097"/>
                    <a:pt x="7531729" y="3578899"/>
                  </a:cubicBezTo>
                  <a:cubicBezTo>
                    <a:pt x="7529100" y="3578700"/>
                    <a:pt x="7525602" y="3578601"/>
                    <a:pt x="7521237" y="3578601"/>
                  </a:cubicBezTo>
                  <a:cubicBezTo>
                    <a:pt x="7517367" y="3578601"/>
                    <a:pt x="7514316" y="3578700"/>
                    <a:pt x="7512084" y="3578899"/>
                  </a:cubicBezTo>
                  <a:cubicBezTo>
                    <a:pt x="7509852" y="3579097"/>
                    <a:pt x="7508090" y="3579395"/>
                    <a:pt x="7506801" y="3579792"/>
                  </a:cubicBezTo>
                  <a:cubicBezTo>
                    <a:pt x="7505511" y="3580189"/>
                    <a:pt x="7504568" y="3580685"/>
                    <a:pt x="7503973" y="3581280"/>
                  </a:cubicBezTo>
                  <a:cubicBezTo>
                    <a:pt x="7503377" y="3581875"/>
                    <a:pt x="7502931" y="3582570"/>
                    <a:pt x="7502633" y="3583364"/>
                  </a:cubicBezTo>
                  <a:lnTo>
                    <a:pt x="7479118" y="3627714"/>
                  </a:lnTo>
                  <a:lnTo>
                    <a:pt x="7455455" y="3583364"/>
                  </a:lnTo>
                  <a:cubicBezTo>
                    <a:pt x="7454959" y="3582371"/>
                    <a:pt x="7454363" y="3581553"/>
                    <a:pt x="7453669" y="3580908"/>
                  </a:cubicBezTo>
                  <a:cubicBezTo>
                    <a:pt x="7452974" y="3580263"/>
                    <a:pt x="7451883" y="3579792"/>
                    <a:pt x="7450395" y="3579494"/>
                  </a:cubicBezTo>
                  <a:cubicBezTo>
                    <a:pt x="7448906" y="3579196"/>
                    <a:pt x="7446848" y="3578973"/>
                    <a:pt x="7444218" y="3578824"/>
                  </a:cubicBezTo>
                  <a:cubicBezTo>
                    <a:pt x="7441589" y="3578676"/>
                    <a:pt x="7438092" y="3578601"/>
                    <a:pt x="7433726" y="3578601"/>
                  </a:cubicBezTo>
                  <a:close/>
                  <a:moveTo>
                    <a:pt x="8436679" y="3576220"/>
                  </a:moveTo>
                  <a:cubicBezTo>
                    <a:pt x="8426955" y="3576220"/>
                    <a:pt x="8418025" y="3577758"/>
                    <a:pt x="8409889" y="3580834"/>
                  </a:cubicBezTo>
                  <a:cubicBezTo>
                    <a:pt x="8401753" y="3583909"/>
                    <a:pt x="8394709" y="3588622"/>
                    <a:pt x="8388756" y="3594972"/>
                  </a:cubicBezTo>
                  <a:cubicBezTo>
                    <a:pt x="8382803" y="3601322"/>
                    <a:pt x="8378164" y="3609334"/>
                    <a:pt x="8374841" y="3619008"/>
                  </a:cubicBezTo>
                  <a:cubicBezTo>
                    <a:pt x="8371517" y="3628682"/>
                    <a:pt x="8369855" y="3640166"/>
                    <a:pt x="8369855" y="3653462"/>
                  </a:cubicBezTo>
                  <a:cubicBezTo>
                    <a:pt x="8369855" y="3664971"/>
                    <a:pt x="8371219" y="3675191"/>
                    <a:pt x="8373948" y="3684120"/>
                  </a:cubicBezTo>
                  <a:cubicBezTo>
                    <a:pt x="8376676" y="3693050"/>
                    <a:pt x="8380719" y="3700615"/>
                    <a:pt x="8386077" y="3706817"/>
                  </a:cubicBezTo>
                  <a:cubicBezTo>
                    <a:pt x="8391435" y="3713018"/>
                    <a:pt x="8398058" y="3717706"/>
                    <a:pt x="8405945" y="3720881"/>
                  </a:cubicBezTo>
                  <a:cubicBezTo>
                    <a:pt x="8413833" y="3724056"/>
                    <a:pt x="8422887" y="3725643"/>
                    <a:pt x="8433107" y="3725643"/>
                  </a:cubicBezTo>
                  <a:cubicBezTo>
                    <a:pt x="8437671" y="3725643"/>
                    <a:pt x="8442111" y="3725247"/>
                    <a:pt x="8446427" y="3724453"/>
                  </a:cubicBezTo>
                  <a:cubicBezTo>
                    <a:pt x="8450743" y="3723659"/>
                    <a:pt x="8454736" y="3722617"/>
                    <a:pt x="8458407" y="3721327"/>
                  </a:cubicBezTo>
                  <a:cubicBezTo>
                    <a:pt x="8462079" y="3720038"/>
                    <a:pt x="8465353" y="3718574"/>
                    <a:pt x="8468230" y="3716937"/>
                  </a:cubicBezTo>
                  <a:cubicBezTo>
                    <a:pt x="8471107" y="3715300"/>
                    <a:pt x="8473141" y="3713911"/>
                    <a:pt x="8474332" y="3712770"/>
                  </a:cubicBezTo>
                  <a:cubicBezTo>
                    <a:pt x="8475523" y="3711629"/>
                    <a:pt x="8476292" y="3710686"/>
                    <a:pt x="8476639" y="3709942"/>
                  </a:cubicBezTo>
                  <a:cubicBezTo>
                    <a:pt x="8476986" y="3709198"/>
                    <a:pt x="8477284" y="3708230"/>
                    <a:pt x="8477532" y="3707040"/>
                  </a:cubicBezTo>
                  <a:cubicBezTo>
                    <a:pt x="8477780" y="3705849"/>
                    <a:pt x="8477978" y="3704386"/>
                    <a:pt x="8478127" y="3702649"/>
                  </a:cubicBezTo>
                  <a:cubicBezTo>
                    <a:pt x="8478276" y="3700913"/>
                    <a:pt x="8478350" y="3698755"/>
                    <a:pt x="8478350" y="3696175"/>
                  </a:cubicBezTo>
                  <a:cubicBezTo>
                    <a:pt x="8478350" y="3692901"/>
                    <a:pt x="8478251" y="3690222"/>
                    <a:pt x="8478053" y="3688139"/>
                  </a:cubicBezTo>
                  <a:cubicBezTo>
                    <a:pt x="8477854" y="3686055"/>
                    <a:pt x="8477581" y="3684344"/>
                    <a:pt x="8477234" y="3683004"/>
                  </a:cubicBezTo>
                  <a:cubicBezTo>
                    <a:pt x="8476887" y="3681665"/>
                    <a:pt x="8476416" y="3680747"/>
                    <a:pt x="8475820" y="3680251"/>
                  </a:cubicBezTo>
                  <a:cubicBezTo>
                    <a:pt x="8475225" y="3679755"/>
                    <a:pt x="8474481" y="3679507"/>
                    <a:pt x="8473588" y="3679507"/>
                  </a:cubicBezTo>
                  <a:cubicBezTo>
                    <a:pt x="8472298" y="3679507"/>
                    <a:pt x="8470711" y="3680276"/>
                    <a:pt x="8468825" y="3681813"/>
                  </a:cubicBezTo>
                  <a:cubicBezTo>
                    <a:pt x="8466940" y="3683351"/>
                    <a:pt x="8464609" y="3685063"/>
                    <a:pt x="8461831" y="3686948"/>
                  </a:cubicBezTo>
                  <a:cubicBezTo>
                    <a:pt x="8459052" y="3688833"/>
                    <a:pt x="8455803" y="3690545"/>
                    <a:pt x="8452082" y="3692083"/>
                  </a:cubicBezTo>
                  <a:cubicBezTo>
                    <a:pt x="8448361" y="3693621"/>
                    <a:pt x="8443921" y="3694389"/>
                    <a:pt x="8438762" y="3694389"/>
                  </a:cubicBezTo>
                  <a:cubicBezTo>
                    <a:pt x="8433702" y="3694389"/>
                    <a:pt x="8429262" y="3693472"/>
                    <a:pt x="8425442" y="3691636"/>
                  </a:cubicBezTo>
                  <a:cubicBezTo>
                    <a:pt x="8421622" y="3689801"/>
                    <a:pt x="8418447" y="3687047"/>
                    <a:pt x="8415917" y="3683376"/>
                  </a:cubicBezTo>
                  <a:cubicBezTo>
                    <a:pt x="8413387" y="3679705"/>
                    <a:pt x="8411477" y="3675141"/>
                    <a:pt x="8410187" y="3669684"/>
                  </a:cubicBezTo>
                  <a:cubicBezTo>
                    <a:pt x="8408897" y="3664227"/>
                    <a:pt x="8408252" y="3657927"/>
                    <a:pt x="8408252" y="3650783"/>
                  </a:cubicBezTo>
                  <a:cubicBezTo>
                    <a:pt x="8408252" y="3636297"/>
                    <a:pt x="8410832" y="3625308"/>
                    <a:pt x="8415991" y="3617817"/>
                  </a:cubicBezTo>
                  <a:cubicBezTo>
                    <a:pt x="8421151" y="3610326"/>
                    <a:pt x="8428592" y="3606581"/>
                    <a:pt x="8438316" y="3606581"/>
                  </a:cubicBezTo>
                  <a:cubicBezTo>
                    <a:pt x="8443277" y="3606581"/>
                    <a:pt x="8447543" y="3607275"/>
                    <a:pt x="8451115" y="3608664"/>
                  </a:cubicBezTo>
                  <a:cubicBezTo>
                    <a:pt x="8454687" y="3610054"/>
                    <a:pt x="8457763" y="3611591"/>
                    <a:pt x="8460342" y="3613278"/>
                  </a:cubicBezTo>
                  <a:cubicBezTo>
                    <a:pt x="8462922" y="3614965"/>
                    <a:pt x="8465154" y="3616503"/>
                    <a:pt x="8467039" y="3617892"/>
                  </a:cubicBezTo>
                  <a:cubicBezTo>
                    <a:pt x="8468925" y="3619281"/>
                    <a:pt x="8470711" y="3619975"/>
                    <a:pt x="8472397" y="3619975"/>
                  </a:cubicBezTo>
                  <a:cubicBezTo>
                    <a:pt x="8473985" y="3619975"/>
                    <a:pt x="8475275" y="3618810"/>
                    <a:pt x="8476267" y="3616478"/>
                  </a:cubicBezTo>
                  <a:cubicBezTo>
                    <a:pt x="8477259" y="3614146"/>
                    <a:pt x="8477755" y="3610103"/>
                    <a:pt x="8477755" y="3604348"/>
                  </a:cubicBezTo>
                  <a:cubicBezTo>
                    <a:pt x="8477755" y="3601868"/>
                    <a:pt x="8477681" y="3599760"/>
                    <a:pt x="8477532" y="3598023"/>
                  </a:cubicBezTo>
                  <a:cubicBezTo>
                    <a:pt x="8477383" y="3596287"/>
                    <a:pt x="8477185" y="3594823"/>
                    <a:pt x="8476937" y="3593633"/>
                  </a:cubicBezTo>
                  <a:cubicBezTo>
                    <a:pt x="8476688" y="3592442"/>
                    <a:pt x="8476341" y="3591475"/>
                    <a:pt x="8475895" y="3590731"/>
                  </a:cubicBezTo>
                  <a:cubicBezTo>
                    <a:pt x="8475448" y="3589987"/>
                    <a:pt x="8474679" y="3589069"/>
                    <a:pt x="8473588" y="3587977"/>
                  </a:cubicBezTo>
                  <a:cubicBezTo>
                    <a:pt x="8472497" y="3586886"/>
                    <a:pt x="8470636" y="3585596"/>
                    <a:pt x="8468007" y="3584108"/>
                  </a:cubicBezTo>
                  <a:cubicBezTo>
                    <a:pt x="8465377" y="3582620"/>
                    <a:pt x="8462401" y="3581280"/>
                    <a:pt x="8459077" y="3580089"/>
                  </a:cubicBezTo>
                  <a:cubicBezTo>
                    <a:pt x="8455753" y="3578899"/>
                    <a:pt x="8452181" y="3577956"/>
                    <a:pt x="8448361" y="3577262"/>
                  </a:cubicBezTo>
                  <a:cubicBezTo>
                    <a:pt x="8444541" y="3576567"/>
                    <a:pt x="8440647" y="3576220"/>
                    <a:pt x="8436679" y="3576220"/>
                  </a:cubicBezTo>
                  <a:close/>
                  <a:moveTo>
                    <a:pt x="8561694" y="3576071"/>
                  </a:moveTo>
                  <a:cubicBezTo>
                    <a:pt x="8551177" y="3576071"/>
                    <a:pt x="8541726" y="3577807"/>
                    <a:pt x="8533343" y="3581280"/>
                  </a:cubicBezTo>
                  <a:cubicBezTo>
                    <a:pt x="8524959" y="3584753"/>
                    <a:pt x="8517839" y="3589788"/>
                    <a:pt x="8511985" y="3596386"/>
                  </a:cubicBezTo>
                  <a:cubicBezTo>
                    <a:pt x="8506132" y="3602984"/>
                    <a:pt x="8501667" y="3611021"/>
                    <a:pt x="8498591" y="3620496"/>
                  </a:cubicBezTo>
                  <a:cubicBezTo>
                    <a:pt x="8495515" y="3629972"/>
                    <a:pt x="8493977" y="3640613"/>
                    <a:pt x="8493977" y="3652420"/>
                  </a:cubicBezTo>
                  <a:cubicBezTo>
                    <a:pt x="8493977" y="3664822"/>
                    <a:pt x="8495441" y="3675637"/>
                    <a:pt x="8498368" y="3684864"/>
                  </a:cubicBezTo>
                  <a:cubicBezTo>
                    <a:pt x="8501295" y="3694092"/>
                    <a:pt x="8505735" y="3701732"/>
                    <a:pt x="8511688" y="3707784"/>
                  </a:cubicBezTo>
                  <a:cubicBezTo>
                    <a:pt x="8517641" y="3713836"/>
                    <a:pt x="8525057" y="3718351"/>
                    <a:pt x="8533938" y="3721327"/>
                  </a:cubicBezTo>
                  <a:cubicBezTo>
                    <a:pt x="8542818" y="3724304"/>
                    <a:pt x="8553161" y="3725792"/>
                    <a:pt x="8564968" y="3725792"/>
                  </a:cubicBezTo>
                  <a:cubicBezTo>
                    <a:pt x="8571517" y="3725792"/>
                    <a:pt x="8577668" y="3725371"/>
                    <a:pt x="8583423" y="3724527"/>
                  </a:cubicBezTo>
                  <a:cubicBezTo>
                    <a:pt x="8589178" y="3723684"/>
                    <a:pt x="8594287" y="3722692"/>
                    <a:pt x="8598752" y="3721551"/>
                  </a:cubicBezTo>
                  <a:cubicBezTo>
                    <a:pt x="8603217" y="3720410"/>
                    <a:pt x="8606888" y="3719244"/>
                    <a:pt x="8609765" y="3718053"/>
                  </a:cubicBezTo>
                  <a:cubicBezTo>
                    <a:pt x="8612643" y="3716862"/>
                    <a:pt x="8614404" y="3715920"/>
                    <a:pt x="8615049" y="3715225"/>
                  </a:cubicBezTo>
                  <a:cubicBezTo>
                    <a:pt x="8615694" y="3714531"/>
                    <a:pt x="8616215" y="3713812"/>
                    <a:pt x="8616612" y="3713067"/>
                  </a:cubicBezTo>
                  <a:cubicBezTo>
                    <a:pt x="8617009" y="3712323"/>
                    <a:pt x="8617306" y="3711405"/>
                    <a:pt x="8617505" y="3710314"/>
                  </a:cubicBezTo>
                  <a:cubicBezTo>
                    <a:pt x="8617703" y="3709223"/>
                    <a:pt x="8617852" y="3707908"/>
                    <a:pt x="8617951" y="3706370"/>
                  </a:cubicBezTo>
                  <a:cubicBezTo>
                    <a:pt x="8618051" y="3704832"/>
                    <a:pt x="8618100" y="3702972"/>
                    <a:pt x="8618100" y="3700789"/>
                  </a:cubicBezTo>
                  <a:cubicBezTo>
                    <a:pt x="8618100" y="3698309"/>
                    <a:pt x="8618025" y="3696250"/>
                    <a:pt x="8617877" y="3694613"/>
                  </a:cubicBezTo>
                  <a:cubicBezTo>
                    <a:pt x="8617728" y="3692976"/>
                    <a:pt x="8617455" y="3691711"/>
                    <a:pt x="8617058" y="3690818"/>
                  </a:cubicBezTo>
                  <a:cubicBezTo>
                    <a:pt x="8616661" y="3689925"/>
                    <a:pt x="8616165" y="3689304"/>
                    <a:pt x="8615570" y="3688957"/>
                  </a:cubicBezTo>
                  <a:cubicBezTo>
                    <a:pt x="8614975" y="3688610"/>
                    <a:pt x="8614231" y="3688436"/>
                    <a:pt x="8613337" y="3688436"/>
                  </a:cubicBezTo>
                  <a:cubicBezTo>
                    <a:pt x="8611849" y="3688436"/>
                    <a:pt x="8609915" y="3688908"/>
                    <a:pt x="8607533" y="3689850"/>
                  </a:cubicBezTo>
                  <a:cubicBezTo>
                    <a:pt x="8605152" y="3690793"/>
                    <a:pt x="8602151" y="3691835"/>
                    <a:pt x="8598529" y="3692976"/>
                  </a:cubicBezTo>
                  <a:cubicBezTo>
                    <a:pt x="8594908" y="3694117"/>
                    <a:pt x="8590616" y="3695158"/>
                    <a:pt x="8585655" y="3696101"/>
                  </a:cubicBezTo>
                  <a:cubicBezTo>
                    <a:pt x="8580695" y="3697044"/>
                    <a:pt x="8574940" y="3697515"/>
                    <a:pt x="8568391" y="3697515"/>
                  </a:cubicBezTo>
                  <a:cubicBezTo>
                    <a:pt x="8561942" y="3697515"/>
                    <a:pt x="8556411" y="3696671"/>
                    <a:pt x="8551797" y="3694985"/>
                  </a:cubicBezTo>
                  <a:cubicBezTo>
                    <a:pt x="8547183" y="3693298"/>
                    <a:pt x="8543413" y="3690842"/>
                    <a:pt x="8540486" y="3687618"/>
                  </a:cubicBezTo>
                  <a:cubicBezTo>
                    <a:pt x="8537559" y="3684393"/>
                    <a:pt x="8535426" y="3680474"/>
                    <a:pt x="8534087" y="3675860"/>
                  </a:cubicBezTo>
                  <a:cubicBezTo>
                    <a:pt x="8532747" y="3671247"/>
                    <a:pt x="8532077" y="3666112"/>
                    <a:pt x="8532077" y="3660457"/>
                  </a:cubicBezTo>
                  <a:lnTo>
                    <a:pt x="8612891" y="3660457"/>
                  </a:lnTo>
                  <a:cubicBezTo>
                    <a:pt x="8616463" y="3660457"/>
                    <a:pt x="8619266" y="3659365"/>
                    <a:pt x="8621300" y="3657182"/>
                  </a:cubicBezTo>
                  <a:cubicBezTo>
                    <a:pt x="8623334" y="3655000"/>
                    <a:pt x="8624351" y="3651626"/>
                    <a:pt x="8624351" y="3647062"/>
                  </a:cubicBezTo>
                  <a:lnTo>
                    <a:pt x="8624351" y="3641109"/>
                  </a:lnTo>
                  <a:cubicBezTo>
                    <a:pt x="8624351" y="3631782"/>
                    <a:pt x="8623160" y="3623150"/>
                    <a:pt x="8620779" y="3615213"/>
                  </a:cubicBezTo>
                  <a:cubicBezTo>
                    <a:pt x="8618398" y="3607275"/>
                    <a:pt x="8614677" y="3600404"/>
                    <a:pt x="8609617" y="3594600"/>
                  </a:cubicBezTo>
                  <a:cubicBezTo>
                    <a:pt x="8604557" y="3588796"/>
                    <a:pt x="8598083" y="3584257"/>
                    <a:pt x="8590195" y="3580982"/>
                  </a:cubicBezTo>
                  <a:cubicBezTo>
                    <a:pt x="8582307" y="3577708"/>
                    <a:pt x="8572807" y="3576071"/>
                    <a:pt x="8561694" y="3576071"/>
                  </a:cubicBezTo>
                  <a:close/>
                  <a:moveTo>
                    <a:pt x="8294101" y="3576071"/>
                  </a:moveTo>
                  <a:cubicBezTo>
                    <a:pt x="8285866" y="3576071"/>
                    <a:pt x="8277954" y="3578055"/>
                    <a:pt x="8270363" y="3582024"/>
                  </a:cubicBezTo>
                  <a:cubicBezTo>
                    <a:pt x="8262773" y="3585993"/>
                    <a:pt x="8255307" y="3591946"/>
                    <a:pt x="8247965" y="3599884"/>
                  </a:cubicBezTo>
                  <a:lnTo>
                    <a:pt x="8247965" y="3584554"/>
                  </a:lnTo>
                  <a:cubicBezTo>
                    <a:pt x="8247965" y="3583562"/>
                    <a:pt x="8247717" y="3582694"/>
                    <a:pt x="8247220" y="3581950"/>
                  </a:cubicBezTo>
                  <a:cubicBezTo>
                    <a:pt x="8246724" y="3581206"/>
                    <a:pt x="8245906" y="3580586"/>
                    <a:pt x="8244765" y="3580089"/>
                  </a:cubicBezTo>
                  <a:cubicBezTo>
                    <a:pt x="8243624" y="3579593"/>
                    <a:pt x="8242012" y="3579221"/>
                    <a:pt x="8239928" y="3578973"/>
                  </a:cubicBezTo>
                  <a:cubicBezTo>
                    <a:pt x="8237844" y="3578725"/>
                    <a:pt x="8235215" y="3578601"/>
                    <a:pt x="8232040" y="3578601"/>
                  </a:cubicBezTo>
                  <a:cubicBezTo>
                    <a:pt x="8228964" y="3578601"/>
                    <a:pt x="8226409" y="3578725"/>
                    <a:pt x="8224375" y="3578973"/>
                  </a:cubicBezTo>
                  <a:cubicBezTo>
                    <a:pt x="8222341" y="3579221"/>
                    <a:pt x="8220680" y="3579593"/>
                    <a:pt x="8219390" y="3580089"/>
                  </a:cubicBezTo>
                  <a:cubicBezTo>
                    <a:pt x="8218100" y="3580586"/>
                    <a:pt x="8217207" y="3581206"/>
                    <a:pt x="8216711" y="3581950"/>
                  </a:cubicBezTo>
                  <a:cubicBezTo>
                    <a:pt x="8216215" y="3582694"/>
                    <a:pt x="8215967" y="3583562"/>
                    <a:pt x="8215967" y="3584554"/>
                  </a:cubicBezTo>
                  <a:lnTo>
                    <a:pt x="8215967" y="3717309"/>
                  </a:lnTo>
                  <a:cubicBezTo>
                    <a:pt x="8215967" y="3718301"/>
                    <a:pt x="8216264" y="3719169"/>
                    <a:pt x="8216860" y="3719913"/>
                  </a:cubicBezTo>
                  <a:cubicBezTo>
                    <a:pt x="8217455" y="3720658"/>
                    <a:pt x="8218472" y="3721278"/>
                    <a:pt x="8219911" y="3721774"/>
                  </a:cubicBezTo>
                  <a:cubicBezTo>
                    <a:pt x="8221349" y="3722270"/>
                    <a:pt x="8223259" y="3722642"/>
                    <a:pt x="8225640" y="3722890"/>
                  </a:cubicBezTo>
                  <a:cubicBezTo>
                    <a:pt x="8228022" y="3723138"/>
                    <a:pt x="8231048" y="3723262"/>
                    <a:pt x="8234719" y="3723262"/>
                  </a:cubicBezTo>
                  <a:cubicBezTo>
                    <a:pt x="8238390" y="3723262"/>
                    <a:pt x="8241416" y="3723138"/>
                    <a:pt x="8243797" y="3722890"/>
                  </a:cubicBezTo>
                  <a:cubicBezTo>
                    <a:pt x="8246179" y="3722642"/>
                    <a:pt x="8248089" y="3722270"/>
                    <a:pt x="8249527" y="3721774"/>
                  </a:cubicBezTo>
                  <a:cubicBezTo>
                    <a:pt x="8250966" y="3721278"/>
                    <a:pt x="8251983" y="3720658"/>
                    <a:pt x="8252578" y="3719913"/>
                  </a:cubicBezTo>
                  <a:cubicBezTo>
                    <a:pt x="8253174" y="3719169"/>
                    <a:pt x="8253471" y="3718301"/>
                    <a:pt x="8253471" y="3717309"/>
                  </a:cubicBezTo>
                  <a:lnTo>
                    <a:pt x="8253471" y="3629054"/>
                  </a:lnTo>
                  <a:cubicBezTo>
                    <a:pt x="8258730" y="3622406"/>
                    <a:pt x="8263790" y="3617346"/>
                    <a:pt x="8268652" y="3613873"/>
                  </a:cubicBezTo>
                  <a:cubicBezTo>
                    <a:pt x="8273514" y="3610401"/>
                    <a:pt x="8278326" y="3608664"/>
                    <a:pt x="8283088" y="3608664"/>
                  </a:cubicBezTo>
                  <a:cubicBezTo>
                    <a:pt x="8286858" y="3608664"/>
                    <a:pt x="8290157" y="3609384"/>
                    <a:pt x="8292985" y="3610822"/>
                  </a:cubicBezTo>
                  <a:cubicBezTo>
                    <a:pt x="8295813" y="3612261"/>
                    <a:pt x="8298120" y="3614295"/>
                    <a:pt x="8299906" y="3616924"/>
                  </a:cubicBezTo>
                  <a:cubicBezTo>
                    <a:pt x="8301692" y="3619554"/>
                    <a:pt x="8303056" y="3622704"/>
                    <a:pt x="8303998" y="3626375"/>
                  </a:cubicBezTo>
                  <a:cubicBezTo>
                    <a:pt x="8304941" y="3630046"/>
                    <a:pt x="8305412" y="3635106"/>
                    <a:pt x="8305412" y="3641555"/>
                  </a:cubicBezTo>
                  <a:lnTo>
                    <a:pt x="8305412" y="3717309"/>
                  </a:lnTo>
                  <a:cubicBezTo>
                    <a:pt x="8305412" y="3718301"/>
                    <a:pt x="8305710" y="3719169"/>
                    <a:pt x="8306305" y="3719913"/>
                  </a:cubicBezTo>
                  <a:cubicBezTo>
                    <a:pt x="8306901" y="3720658"/>
                    <a:pt x="8307893" y="3721278"/>
                    <a:pt x="8309282" y="3721774"/>
                  </a:cubicBezTo>
                  <a:cubicBezTo>
                    <a:pt x="8310671" y="3722270"/>
                    <a:pt x="8312581" y="3722642"/>
                    <a:pt x="8315012" y="3722890"/>
                  </a:cubicBezTo>
                  <a:cubicBezTo>
                    <a:pt x="8317443" y="3723138"/>
                    <a:pt x="8320493" y="3723262"/>
                    <a:pt x="8324165" y="3723262"/>
                  </a:cubicBezTo>
                  <a:cubicBezTo>
                    <a:pt x="8327737" y="3723262"/>
                    <a:pt x="8330738" y="3723138"/>
                    <a:pt x="8333169" y="3722890"/>
                  </a:cubicBezTo>
                  <a:cubicBezTo>
                    <a:pt x="8335600" y="3722642"/>
                    <a:pt x="8337510" y="3722270"/>
                    <a:pt x="8338899" y="3721774"/>
                  </a:cubicBezTo>
                  <a:cubicBezTo>
                    <a:pt x="8340288" y="3721278"/>
                    <a:pt x="8341280" y="3720658"/>
                    <a:pt x="8341875" y="3719913"/>
                  </a:cubicBezTo>
                  <a:cubicBezTo>
                    <a:pt x="8342470" y="3719169"/>
                    <a:pt x="8342768" y="3718301"/>
                    <a:pt x="8342768" y="3717309"/>
                  </a:cubicBezTo>
                  <a:lnTo>
                    <a:pt x="8342768" y="3635305"/>
                  </a:lnTo>
                  <a:cubicBezTo>
                    <a:pt x="8342768" y="3625680"/>
                    <a:pt x="8341925" y="3617445"/>
                    <a:pt x="8340238" y="3610599"/>
                  </a:cubicBezTo>
                  <a:cubicBezTo>
                    <a:pt x="8338551" y="3603753"/>
                    <a:pt x="8335798" y="3597775"/>
                    <a:pt x="8331978" y="3592665"/>
                  </a:cubicBezTo>
                  <a:cubicBezTo>
                    <a:pt x="8328158" y="3587556"/>
                    <a:pt x="8323148" y="3583512"/>
                    <a:pt x="8316946" y="3580536"/>
                  </a:cubicBezTo>
                  <a:cubicBezTo>
                    <a:pt x="8310745" y="3577559"/>
                    <a:pt x="8303130" y="3576071"/>
                    <a:pt x="8294101" y="3576071"/>
                  </a:cubicBezTo>
                  <a:close/>
                  <a:moveTo>
                    <a:pt x="8123544" y="3576071"/>
                  </a:moveTo>
                  <a:cubicBezTo>
                    <a:pt x="8113027" y="3576071"/>
                    <a:pt x="8103577" y="3577807"/>
                    <a:pt x="8095193" y="3581280"/>
                  </a:cubicBezTo>
                  <a:cubicBezTo>
                    <a:pt x="8086809" y="3584753"/>
                    <a:pt x="8079690" y="3589788"/>
                    <a:pt x="8073836" y="3596386"/>
                  </a:cubicBezTo>
                  <a:cubicBezTo>
                    <a:pt x="8067982" y="3602984"/>
                    <a:pt x="8063517" y="3611021"/>
                    <a:pt x="8060441" y="3620496"/>
                  </a:cubicBezTo>
                  <a:cubicBezTo>
                    <a:pt x="8057365" y="3629972"/>
                    <a:pt x="8055828" y="3640613"/>
                    <a:pt x="8055828" y="3652420"/>
                  </a:cubicBezTo>
                  <a:cubicBezTo>
                    <a:pt x="8055828" y="3664822"/>
                    <a:pt x="8057291" y="3675637"/>
                    <a:pt x="8060218" y="3684864"/>
                  </a:cubicBezTo>
                  <a:cubicBezTo>
                    <a:pt x="8063145" y="3694092"/>
                    <a:pt x="8067585" y="3701732"/>
                    <a:pt x="8073538" y="3707784"/>
                  </a:cubicBezTo>
                  <a:cubicBezTo>
                    <a:pt x="8079491" y="3713836"/>
                    <a:pt x="8086908" y="3718351"/>
                    <a:pt x="8095788" y="3721327"/>
                  </a:cubicBezTo>
                  <a:cubicBezTo>
                    <a:pt x="8104668" y="3724304"/>
                    <a:pt x="8115012" y="3725792"/>
                    <a:pt x="8126819" y="3725792"/>
                  </a:cubicBezTo>
                  <a:cubicBezTo>
                    <a:pt x="8133367" y="3725792"/>
                    <a:pt x="8139518" y="3725371"/>
                    <a:pt x="8145273" y="3724527"/>
                  </a:cubicBezTo>
                  <a:cubicBezTo>
                    <a:pt x="8151028" y="3723684"/>
                    <a:pt x="8156138" y="3722692"/>
                    <a:pt x="8160603" y="3721551"/>
                  </a:cubicBezTo>
                  <a:cubicBezTo>
                    <a:pt x="8165067" y="3720410"/>
                    <a:pt x="8168739" y="3719244"/>
                    <a:pt x="8171616" y="3718053"/>
                  </a:cubicBezTo>
                  <a:cubicBezTo>
                    <a:pt x="8174493" y="3716862"/>
                    <a:pt x="8176254" y="3715920"/>
                    <a:pt x="8176899" y="3715225"/>
                  </a:cubicBezTo>
                  <a:cubicBezTo>
                    <a:pt x="8177544" y="3714531"/>
                    <a:pt x="8178065" y="3713812"/>
                    <a:pt x="8178462" y="3713067"/>
                  </a:cubicBezTo>
                  <a:cubicBezTo>
                    <a:pt x="8178859" y="3712323"/>
                    <a:pt x="8179156" y="3711405"/>
                    <a:pt x="8179355" y="3710314"/>
                  </a:cubicBezTo>
                  <a:cubicBezTo>
                    <a:pt x="8179553" y="3709223"/>
                    <a:pt x="8179702" y="3707908"/>
                    <a:pt x="8179801" y="3706370"/>
                  </a:cubicBezTo>
                  <a:cubicBezTo>
                    <a:pt x="8179901" y="3704832"/>
                    <a:pt x="8179950" y="3702972"/>
                    <a:pt x="8179950" y="3700789"/>
                  </a:cubicBezTo>
                  <a:cubicBezTo>
                    <a:pt x="8179950" y="3698309"/>
                    <a:pt x="8179876" y="3696250"/>
                    <a:pt x="8179727" y="3694613"/>
                  </a:cubicBezTo>
                  <a:cubicBezTo>
                    <a:pt x="8179578" y="3692976"/>
                    <a:pt x="8179305" y="3691711"/>
                    <a:pt x="8178908" y="3690818"/>
                  </a:cubicBezTo>
                  <a:cubicBezTo>
                    <a:pt x="8178511" y="3689925"/>
                    <a:pt x="8178015" y="3689304"/>
                    <a:pt x="8177420" y="3688957"/>
                  </a:cubicBezTo>
                  <a:cubicBezTo>
                    <a:pt x="8176825" y="3688610"/>
                    <a:pt x="8176081" y="3688436"/>
                    <a:pt x="8175188" y="3688436"/>
                  </a:cubicBezTo>
                  <a:cubicBezTo>
                    <a:pt x="8173699" y="3688436"/>
                    <a:pt x="8171765" y="3688908"/>
                    <a:pt x="8169383" y="3689850"/>
                  </a:cubicBezTo>
                  <a:cubicBezTo>
                    <a:pt x="8167002" y="3690793"/>
                    <a:pt x="8164001" y="3691835"/>
                    <a:pt x="8160379" y="3692976"/>
                  </a:cubicBezTo>
                  <a:cubicBezTo>
                    <a:pt x="8156758" y="3694117"/>
                    <a:pt x="8152467" y="3695158"/>
                    <a:pt x="8147506" y="3696101"/>
                  </a:cubicBezTo>
                  <a:cubicBezTo>
                    <a:pt x="8142545" y="3697044"/>
                    <a:pt x="8136790" y="3697515"/>
                    <a:pt x="8130242" y="3697515"/>
                  </a:cubicBezTo>
                  <a:cubicBezTo>
                    <a:pt x="8123792" y="3697515"/>
                    <a:pt x="8118261" y="3696671"/>
                    <a:pt x="8113647" y="3694985"/>
                  </a:cubicBezTo>
                  <a:cubicBezTo>
                    <a:pt x="8109034" y="3693298"/>
                    <a:pt x="8105263" y="3690842"/>
                    <a:pt x="8102336" y="3687618"/>
                  </a:cubicBezTo>
                  <a:cubicBezTo>
                    <a:pt x="8099409" y="3684393"/>
                    <a:pt x="8097276" y="3680474"/>
                    <a:pt x="8095937" y="3675860"/>
                  </a:cubicBezTo>
                  <a:cubicBezTo>
                    <a:pt x="8094597" y="3671247"/>
                    <a:pt x="8093928" y="3666112"/>
                    <a:pt x="8093928" y="3660457"/>
                  </a:cubicBezTo>
                  <a:lnTo>
                    <a:pt x="8174741" y="3660457"/>
                  </a:lnTo>
                  <a:cubicBezTo>
                    <a:pt x="8178313" y="3660457"/>
                    <a:pt x="8181116" y="3659365"/>
                    <a:pt x="8183150" y="3657182"/>
                  </a:cubicBezTo>
                  <a:cubicBezTo>
                    <a:pt x="8185184" y="3655000"/>
                    <a:pt x="8186201" y="3651626"/>
                    <a:pt x="8186201" y="3647062"/>
                  </a:cubicBezTo>
                  <a:lnTo>
                    <a:pt x="8186201" y="3641109"/>
                  </a:lnTo>
                  <a:cubicBezTo>
                    <a:pt x="8186201" y="3631782"/>
                    <a:pt x="8185010" y="3623150"/>
                    <a:pt x="8182629" y="3615213"/>
                  </a:cubicBezTo>
                  <a:cubicBezTo>
                    <a:pt x="8180248" y="3607275"/>
                    <a:pt x="8176527" y="3600404"/>
                    <a:pt x="8171467" y="3594600"/>
                  </a:cubicBezTo>
                  <a:cubicBezTo>
                    <a:pt x="8166407" y="3588796"/>
                    <a:pt x="8159933" y="3584257"/>
                    <a:pt x="8152045" y="3580982"/>
                  </a:cubicBezTo>
                  <a:cubicBezTo>
                    <a:pt x="8144157" y="3577708"/>
                    <a:pt x="8134657" y="3576071"/>
                    <a:pt x="8123544" y="3576071"/>
                  </a:cubicBezTo>
                  <a:close/>
                  <a:moveTo>
                    <a:pt x="7949862" y="3576071"/>
                  </a:moveTo>
                  <a:cubicBezTo>
                    <a:pt x="7947084" y="3576071"/>
                    <a:pt x="7944306" y="3576443"/>
                    <a:pt x="7941528" y="3577187"/>
                  </a:cubicBezTo>
                  <a:cubicBezTo>
                    <a:pt x="7938749" y="3577931"/>
                    <a:pt x="7935971" y="3579246"/>
                    <a:pt x="7933193" y="3581131"/>
                  </a:cubicBezTo>
                  <a:cubicBezTo>
                    <a:pt x="7930415" y="3583016"/>
                    <a:pt x="7927488" y="3585571"/>
                    <a:pt x="7924412" y="3588796"/>
                  </a:cubicBezTo>
                  <a:cubicBezTo>
                    <a:pt x="7921336" y="3592021"/>
                    <a:pt x="7918062" y="3596113"/>
                    <a:pt x="7914590" y="3601074"/>
                  </a:cubicBezTo>
                  <a:lnTo>
                    <a:pt x="7914590" y="3584554"/>
                  </a:lnTo>
                  <a:cubicBezTo>
                    <a:pt x="7914590" y="3583562"/>
                    <a:pt x="7914342" y="3582694"/>
                    <a:pt x="7913845" y="3581950"/>
                  </a:cubicBezTo>
                  <a:cubicBezTo>
                    <a:pt x="7913349" y="3581206"/>
                    <a:pt x="7912531" y="3580586"/>
                    <a:pt x="7911390" y="3580089"/>
                  </a:cubicBezTo>
                  <a:cubicBezTo>
                    <a:pt x="7910249" y="3579593"/>
                    <a:pt x="7908637" y="3579221"/>
                    <a:pt x="7906553" y="3578973"/>
                  </a:cubicBezTo>
                  <a:cubicBezTo>
                    <a:pt x="7904469" y="3578725"/>
                    <a:pt x="7901840" y="3578601"/>
                    <a:pt x="7898665" y="3578601"/>
                  </a:cubicBezTo>
                  <a:cubicBezTo>
                    <a:pt x="7895589" y="3578601"/>
                    <a:pt x="7893034" y="3578725"/>
                    <a:pt x="7891000" y="3578973"/>
                  </a:cubicBezTo>
                  <a:cubicBezTo>
                    <a:pt x="7888966" y="3579221"/>
                    <a:pt x="7887305" y="3579593"/>
                    <a:pt x="7886015" y="3580089"/>
                  </a:cubicBezTo>
                  <a:cubicBezTo>
                    <a:pt x="7884725" y="3580586"/>
                    <a:pt x="7883832" y="3581206"/>
                    <a:pt x="7883336" y="3581950"/>
                  </a:cubicBezTo>
                  <a:cubicBezTo>
                    <a:pt x="7882840" y="3582694"/>
                    <a:pt x="7882592" y="3583562"/>
                    <a:pt x="7882592" y="3584554"/>
                  </a:cubicBezTo>
                  <a:lnTo>
                    <a:pt x="7882592" y="3717309"/>
                  </a:lnTo>
                  <a:cubicBezTo>
                    <a:pt x="7882592" y="3718301"/>
                    <a:pt x="7882889" y="3719169"/>
                    <a:pt x="7883485" y="3719913"/>
                  </a:cubicBezTo>
                  <a:cubicBezTo>
                    <a:pt x="7884080" y="3720658"/>
                    <a:pt x="7885097" y="3721278"/>
                    <a:pt x="7886536" y="3721774"/>
                  </a:cubicBezTo>
                  <a:cubicBezTo>
                    <a:pt x="7887974" y="3722270"/>
                    <a:pt x="7889884" y="3722642"/>
                    <a:pt x="7892265" y="3722890"/>
                  </a:cubicBezTo>
                  <a:cubicBezTo>
                    <a:pt x="7894647" y="3723138"/>
                    <a:pt x="7897673" y="3723262"/>
                    <a:pt x="7901344" y="3723262"/>
                  </a:cubicBezTo>
                  <a:cubicBezTo>
                    <a:pt x="7905015" y="3723262"/>
                    <a:pt x="7908041" y="3723138"/>
                    <a:pt x="7910422" y="3722890"/>
                  </a:cubicBezTo>
                  <a:cubicBezTo>
                    <a:pt x="7912804" y="3722642"/>
                    <a:pt x="7914714" y="3722270"/>
                    <a:pt x="7916152" y="3721774"/>
                  </a:cubicBezTo>
                  <a:cubicBezTo>
                    <a:pt x="7917591" y="3721278"/>
                    <a:pt x="7918608" y="3720658"/>
                    <a:pt x="7919203" y="3719913"/>
                  </a:cubicBezTo>
                  <a:cubicBezTo>
                    <a:pt x="7919799" y="3719169"/>
                    <a:pt x="7920096" y="3718301"/>
                    <a:pt x="7920096" y="3717309"/>
                  </a:cubicBezTo>
                  <a:lnTo>
                    <a:pt x="7920096" y="3634561"/>
                  </a:lnTo>
                  <a:cubicBezTo>
                    <a:pt x="7922874" y="3630195"/>
                    <a:pt x="7925479" y="3626524"/>
                    <a:pt x="7927910" y="3623547"/>
                  </a:cubicBezTo>
                  <a:cubicBezTo>
                    <a:pt x="7930341" y="3620571"/>
                    <a:pt x="7932672" y="3618189"/>
                    <a:pt x="7934905" y="3616404"/>
                  </a:cubicBezTo>
                  <a:cubicBezTo>
                    <a:pt x="7937137" y="3614618"/>
                    <a:pt x="7939295" y="3613303"/>
                    <a:pt x="7941379" y="3612460"/>
                  </a:cubicBezTo>
                  <a:cubicBezTo>
                    <a:pt x="7943462" y="3611616"/>
                    <a:pt x="7945546" y="3611195"/>
                    <a:pt x="7947629" y="3611195"/>
                  </a:cubicBezTo>
                  <a:cubicBezTo>
                    <a:pt x="7949415" y="3611195"/>
                    <a:pt x="7951053" y="3611368"/>
                    <a:pt x="7952541" y="3611715"/>
                  </a:cubicBezTo>
                  <a:cubicBezTo>
                    <a:pt x="7954029" y="3612063"/>
                    <a:pt x="7955393" y="3612435"/>
                    <a:pt x="7956634" y="3612832"/>
                  </a:cubicBezTo>
                  <a:cubicBezTo>
                    <a:pt x="7957874" y="3613229"/>
                    <a:pt x="7958990" y="3613601"/>
                    <a:pt x="7959982" y="3613948"/>
                  </a:cubicBezTo>
                  <a:cubicBezTo>
                    <a:pt x="7960974" y="3614295"/>
                    <a:pt x="7961867" y="3614469"/>
                    <a:pt x="7962661" y="3614469"/>
                  </a:cubicBezTo>
                  <a:cubicBezTo>
                    <a:pt x="7963653" y="3614469"/>
                    <a:pt x="7964472" y="3614221"/>
                    <a:pt x="7965117" y="3613725"/>
                  </a:cubicBezTo>
                  <a:cubicBezTo>
                    <a:pt x="7965762" y="3613229"/>
                    <a:pt x="7966283" y="3612336"/>
                    <a:pt x="7966679" y="3611046"/>
                  </a:cubicBezTo>
                  <a:cubicBezTo>
                    <a:pt x="7967076" y="3609756"/>
                    <a:pt x="7967374" y="3607970"/>
                    <a:pt x="7967572" y="3605688"/>
                  </a:cubicBezTo>
                  <a:cubicBezTo>
                    <a:pt x="7967771" y="3603406"/>
                    <a:pt x="7967870" y="3600479"/>
                    <a:pt x="7967870" y="3596907"/>
                  </a:cubicBezTo>
                  <a:cubicBezTo>
                    <a:pt x="7967870" y="3593335"/>
                    <a:pt x="7967821" y="3590507"/>
                    <a:pt x="7967721" y="3588424"/>
                  </a:cubicBezTo>
                  <a:cubicBezTo>
                    <a:pt x="7967622" y="3586340"/>
                    <a:pt x="7967473" y="3584778"/>
                    <a:pt x="7967275" y="3583736"/>
                  </a:cubicBezTo>
                  <a:cubicBezTo>
                    <a:pt x="7967076" y="3582694"/>
                    <a:pt x="7966853" y="3581875"/>
                    <a:pt x="7966605" y="3581280"/>
                  </a:cubicBezTo>
                  <a:cubicBezTo>
                    <a:pt x="7966357" y="3580685"/>
                    <a:pt x="7965960" y="3580139"/>
                    <a:pt x="7965414" y="3579643"/>
                  </a:cubicBezTo>
                  <a:cubicBezTo>
                    <a:pt x="7964869" y="3579147"/>
                    <a:pt x="7964001" y="3578676"/>
                    <a:pt x="7962810" y="3578229"/>
                  </a:cubicBezTo>
                  <a:cubicBezTo>
                    <a:pt x="7961619" y="3577783"/>
                    <a:pt x="7960230" y="3577386"/>
                    <a:pt x="7958643" y="3577038"/>
                  </a:cubicBezTo>
                  <a:cubicBezTo>
                    <a:pt x="7957055" y="3576691"/>
                    <a:pt x="7955517" y="3576443"/>
                    <a:pt x="7954029" y="3576294"/>
                  </a:cubicBezTo>
                  <a:cubicBezTo>
                    <a:pt x="7952541" y="3576146"/>
                    <a:pt x="7951152" y="3576071"/>
                    <a:pt x="7949862" y="3576071"/>
                  </a:cubicBezTo>
                  <a:close/>
                  <a:moveTo>
                    <a:pt x="7790169" y="3576071"/>
                  </a:moveTo>
                  <a:cubicBezTo>
                    <a:pt x="7779652" y="3576071"/>
                    <a:pt x="7770202" y="3577807"/>
                    <a:pt x="7761818" y="3581280"/>
                  </a:cubicBezTo>
                  <a:cubicBezTo>
                    <a:pt x="7753434" y="3584753"/>
                    <a:pt x="7746315" y="3589788"/>
                    <a:pt x="7740461" y="3596386"/>
                  </a:cubicBezTo>
                  <a:cubicBezTo>
                    <a:pt x="7734607" y="3602984"/>
                    <a:pt x="7730142" y="3611021"/>
                    <a:pt x="7727066" y="3620496"/>
                  </a:cubicBezTo>
                  <a:cubicBezTo>
                    <a:pt x="7723990" y="3629972"/>
                    <a:pt x="7722453" y="3640613"/>
                    <a:pt x="7722453" y="3652420"/>
                  </a:cubicBezTo>
                  <a:cubicBezTo>
                    <a:pt x="7722453" y="3664822"/>
                    <a:pt x="7723916" y="3675637"/>
                    <a:pt x="7726843" y="3684864"/>
                  </a:cubicBezTo>
                  <a:cubicBezTo>
                    <a:pt x="7729770" y="3694092"/>
                    <a:pt x="7734210" y="3701732"/>
                    <a:pt x="7740163" y="3707784"/>
                  </a:cubicBezTo>
                  <a:cubicBezTo>
                    <a:pt x="7746116" y="3713836"/>
                    <a:pt x="7753533" y="3718351"/>
                    <a:pt x="7762413" y="3721327"/>
                  </a:cubicBezTo>
                  <a:cubicBezTo>
                    <a:pt x="7771293" y="3724304"/>
                    <a:pt x="7781637" y="3725792"/>
                    <a:pt x="7793444" y="3725792"/>
                  </a:cubicBezTo>
                  <a:cubicBezTo>
                    <a:pt x="7799992" y="3725792"/>
                    <a:pt x="7806143" y="3725371"/>
                    <a:pt x="7811898" y="3724527"/>
                  </a:cubicBezTo>
                  <a:cubicBezTo>
                    <a:pt x="7817653" y="3723684"/>
                    <a:pt x="7822763" y="3722692"/>
                    <a:pt x="7827228" y="3721551"/>
                  </a:cubicBezTo>
                  <a:cubicBezTo>
                    <a:pt x="7831692" y="3720410"/>
                    <a:pt x="7835364" y="3719244"/>
                    <a:pt x="7838241" y="3718053"/>
                  </a:cubicBezTo>
                  <a:cubicBezTo>
                    <a:pt x="7841118" y="3716862"/>
                    <a:pt x="7842879" y="3715920"/>
                    <a:pt x="7843524" y="3715225"/>
                  </a:cubicBezTo>
                  <a:cubicBezTo>
                    <a:pt x="7844169" y="3714531"/>
                    <a:pt x="7844690" y="3713812"/>
                    <a:pt x="7845087" y="3713067"/>
                  </a:cubicBezTo>
                  <a:cubicBezTo>
                    <a:pt x="7845484" y="3712323"/>
                    <a:pt x="7845781" y="3711405"/>
                    <a:pt x="7845980" y="3710314"/>
                  </a:cubicBezTo>
                  <a:cubicBezTo>
                    <a:pt x="7846178" y="3709223"/>
                    <a:pt x="7846327" y="3707908"/>
                    <a:pt x="7846426" y="3706370"/>
                  </a:cubicBezTo>
                  <a:cubicBezTo>
                    <a:pt x="7846526" y="3704832"/>
                    <a:pt x="7846575" y="3702972"/>
                    <a:pt x="7846575" y="3700789"/>
                  </a:cubicBezTo>
                  <a:cubicBezTo>
                    <a:pt x="7846575" y="3698309"/>
                    <a:pt x="7846501" y="3696250"/>
                    <a:pt x="7846352" y="3694613"/>
                  </a:cubicBezTo>
                  <a:cubicBezTo>
                    <a:pt x="7846203" y="3692976"/>
                    <a:pt x="7845930" y="3691711"/>
                    <a:pt x="7845533" y="3690818"/>
                  </a:cubicBezTo>
                  <a:cubicBezTo>
                    <a:pt x="7845136" y="3689925"/>
                    <a:pt x="7844640" y="3689304"/>
                    <a:pt x="7844045" y="3688957"/>
                  </a:cubicBezTo>
                  <a:cubicBezTo>
                    <a:pt x="7843450" y="3688610"/>
                    <a:pt x="7842706" y="3688436"/>
                    <a:pt x="7841813" y="3688436"/>
                  </a:cubicBezTo>
                  <a:cubicBezTo>
                    <a:pt x="7840324" y="3688436"/>
                    <a:pt x="7838390" y="3688908"/>
                    <a:pt x="7836008" y="3689850"/>
                  </a:cubicBezTo>
                  <a:cubicBezTo>
                    <a:pt x="7833627" y="3690793"/>
                    <a:pt x="7830626" y="3691835"/>
                    <a:pt x="7827004" y="3692976"/>
                  </a:cubicBezTo>
                  <a:cubicBezTo>
                    <a:pt x="7823383" y="3694117"/>
                    <a:pt x="7819092" y="3695158"/>
                    <a:pt x="7814131" y="3696101"/>
                  </a:cubicBezTo>
                  <a:cubicBezTo>
                    <a:pt x="7809170" y="3697044"/>
                    <a:pt x="7803415" y="3697515"/>
                    <a:pt x="7796867" y="3697515"/>
                  </a:cubicBezTo>
                  <a:cubicBezTo>
                    <a:pt x="7790417" y="3697515"/>
                    <a:pt x="7784886" y="3696671"/>
                    <a:pt x="7780272" y="3694985"/>
                  </a:cubicBezTo>
                  <a:cubicBezTo>
                    <a:pt x="7775659" y="3693298"/>
                    <a:pt x="7771888" y="3690842"/>
                    <a:pt x="7768961" y="3687618"/>
                  </a:cubicBezTo>
                  <a:cubicBezTo>
                    <a:pt x="7766034" y="3684393"/>
                    <a:pt x="7763901" y="3680474"/>
                    <a:pt x="7762562" y="3675860"/>
                  </a:cubicBezTo>
                  <a:cubicBezTo>
                    <a:pt x="7761222" y="3671247"/>
                    <a:pt x="7760553" y="3666112"/>
                    <a:pt x="7760553" y="3660457"/>
                  </a:cubicBezTo>
                  <a:lnTo>
                    <a:pt x="7841366" y="3660457"/>
                  </a:lnTo>
                  <a:cubicBezTo>
                    <a:pt x="7844938" y="3660457"/>
                    <a:pt x="7847741" y="3659365"/>
                    <a:pt x="7849775" y="3657182"/>
                  </a:cubicBezTo>
                  <a:cubicBezTo>
                    <a:pt x="7851809" y="3655000"/>
                    <a:pt x="7852826" y="3651626"/>
                    <a:pt x="7852826" y="3647062"/>
                  </a:cubicBezTo>
                  <a:lnTo>
                    <a:pt x="7852826" y="3641109"/>
                  </a:lnTo>
                  <a:cubicBezTo>
                    <a:pt x="7852826" y="3631782"/>
                    <a:pt x="7851635" y="3623150"/>
                    <a:pt x="7849254" y="3615213"/>
                  </a:cubicBezTo>
                  <a:cubicBezTo>
                    <a:pt x="7846873" y="3607275"/>
                    <a:pt x="7843152" y="3600404"/>
                    <a:pt x="7838092" y="3594600"/>
                  </a:cubicBezTo>
                  <a:cubicBezTo>
                    <a:pt x="7833032" y="3588796"/>
                    <a:pt x="7826558" y="3584257"/>
                    <a:pt x="7818670" y="3580982"/>
                  </a:cubicBezTo>
                  <a:cubicBezTo>
                    <a:pt x="7810782" y="3577708"/>
                    <a:pt x="7801282" y="3576071"/>
                    <a:pt x="7790169" y="3576071"/>
                  </a:cubicBezTo>
                  <a:close/>
                  <a:moveTo>
                    <a:pt x="7647890" y="3576071"/>
                  </a:moveTo>
                  <a:cubicBezTo>
                    <a:pt x="7643226" y="3576071"/>
                    <a:pt x="7638836" y="3576567"/>
                    <a:pt x="7634718" y="3577559"/>
                  </a:cubicBezTo>
                  <a:cubicBezTo>
                    <a:pt x="7630601" y="3578552"/>
                    <a:pt x="7626607" y="3580065"/>
                    <a:pt x="7622738" y="3582099"/>
                  </a:cubicBezTo>
                  <a:cubicBezTo>
                    <a:pt x="7618868" y="3584133"/>
                    <a:pt x="7615073" y="3586663"/>
                    <a:pt x="7611352" y="3589689"/>
                  </a:cubicBezTo>
                  <a:cubicBezTo>
                    <a:pt x="7607632" y="3592715"/>
                    <a:pt x="7603836" y="3596212"/>
                    <a:pt x="7599967" y="3600181"/>
                  </a:cubicBezTo>
                  <a:lnTo>
                    <a:pt x="7599967" y="3584554"/>
                  </a:lnTo>
                  <a:cubicBezTo>
                    <a:pt x="7599967" y="3583562"/>
                    <a:pt x="7599719" y="3582694"/>
                    <a:pt x="7599223" y="3581950"/>
                  </a:cubicBezTo>
                  <a:cubicBezTo>
                    <a:pt x="7598727" y="3581206"/>
                    <a:pt x="7597859" y="3580586"/>
                    <a:pt x="7596618" y="3580089"/>
                  </a:cubicBezTo>
                  <a:cubicBezTo>
                    <a:pt x="7595378" y="3579593"/>
                    <a:pt x="7593741" y="3579221"/>
                    <a:pt x="7591707" y="3578973"/>
                  </a:cubicBezTo>
                  <a:cubicBezTo>
                    <a:pt x="7589673" y="3578725"/>
                    <a:pt x="7587168" y="3578601"/>
                    <a:pt x="7584191" y="3578601"/>
                  </a:cubicBezTo>
                  <a:cubicBezTo>
                    <a:pt x="7581115" y="3578601"/>
                    <a:pt x="7578560" y="3578725"/>
                    <a:pt x="7576526" y="3578973"/>
                  </a:cubicBezTo>
                  <a:cubicBezTo>
                    <a:pt x="7574493" y="3579221"/>
                    <a:pt x="7572855" y="3579593"/>
                    <a:pt x="7571615" y="3580089"/>
                  </a:cubicBezTo>
                  <a:cubicBezTo>
                    <a:pt x="7570375" y="3580586"/>
                    <a:pt x="7569507" y="3581206"/>
                    <a:pt x="7569011" y="3581950"/>
                  </a:cubicBezTo>
                  <a:cubicBezTo>
                    <a:pt x="7568515" y="3582694"/>
                    <a:pt x="7568267" y="3583562"/>
                    <a:pt x="7568267" y="3584554"/>
                  </a:cubicBezTo>
                  <a:lnTo>
                    <a:pt x="7568267" y="3769994"/>
                  </a:lnTo>
                  <a:cubicBezTo>
                    <a:pt x="7568267" y="3770986"/>
                    <a:pt x="7568564" y="3771879"/>
                    <a:pt x="7569159" y="3772673"/>
                  </a:cubicBezTo>
                  <a:cubicBezTo>
                    <a:pt x="7569755" y="3773467"/>
                    <a:pt x="7570772" y="3774137"/>
                    <a:pt x="7572210" y="3774682"/>
                  </a:cubicBezTo>
                  <a:cubicBezTo>
                    <a:pt x="7573649" y="3775228"/>
                    <a:pt x="7575559" y="3775650"/>
                    <a:pt x="7577940" y="3775947"/>
                  </a:cubicBezTo>
                  <a:cubicBezTo>
                    <a:pt x="7580322" y="3776245"/>
                    <a:pt x="7583348" y="3776394"/>
                    <a:pt x="7587019" y="3776394"/>
                  </a:cubicBezTo>
                  <a:cubicBezTo>
                    <a:pt x="7590690" y="3776394"/>
                    <a:pt x="7593716" y="3776245"/>
                    <a:pt x="7596097" y="3775947"/>
                  </a:cubicBezTo>
                  <a:cubicBezTo>
                    <a:pt x="7598479" y="3775650"/>
                    <a:pt x="7600389" y="3775228"/>
                    <a:pt x="7601827" y="3774682"/>
                  </a:cubicBezTo>
                  <a:cubicBezTo>
                    <a:pt x="7603266" y="3774137"/>
                    <a:pt x="7604283" y="3773467"/>
                    <a:pt x="7604878" y="3772673"/>
                  </a:cubicBezTo>
                  <a:cubicBezTo>
                    <a:pt x="7605474" y="3771879"/>
                    <a:pt x="7605771" y="3770986"/>
                    <a:pt x="7605771" y="3769994"/>
                  </a:cubicBezTo>
                  <a:lnTo>
                    <a:pt x="7605771" y="3707486"/>
                  </a:lnTo>
                  <a:cubicBezTo>
                    <a:pt x="7608946" y="3710562"/>
                    <a:pt x="7612022" y="3713241"/>
                    <a:pt x="7614999" y="3715523"/>
                  </a:cubicBezTo>
                  <a:cubicBezTo>
                    <a:pt x="7617975" y="3717805"/>
                    <a:pt x="7620976" y="3719715"/>
                    <a:pt x="7624003" y="3721253"/>
                  </a:cubicBezTo>
                  <a:cubicBezTo>
                    <a:pt x="7627029" y="3722791"/>
                    <a:pt x="7630154" y="3723932"/>
                    <a:pt x="7633379" y="3724676"/>
                  </a:cubicBezTo>
                  <a:cubicBezTo>
                    <a:pt x="7636603" y="3725420"/>
                    <a:pt x="7640151" y="3725792"/>
                    <a:pt x="7644020" y="3725792"/>
                  </a:cubicBezTo>
                  <a:cubicBezTo>
                    <a:pt x="7653347" y="3725792"/>
                    <a:pt x="7661631" y="3724006"/>
                    <a:pt x="7668874" y="3720434"/>
                  </a:cubicBezTo>
                  <a:cubicBezTo>
                    <a:pt x="7676117" y="3716862"/>
                    <a:pt x="7682170" y="3711753"/>
                    <a:pt x="7687031" y="3705105"/>
                  </a:cubicBezTo>
                  <a:cubicBezTo>
                    <a:pt x="7691893" y="3698457"/>
                    <a:pt x="7695589" y="3690396"/>
                    <a:pt x="7698119" y="3680921"/>
                  </a:cubicBezTo>
                  <a:cubicBezTo>
                    <a:pt x="7700649" y="3671445"/>
                    <a:pt x="7701914" y="3660804"/>
                    <a:pt x="7701914" y="3648997"/>
                  </a:cubicBezTo>
                  <a:cubicBezTo>
                    <a:pt x="7701914" y="3638976"/>
                    <a:pt x="7700922" y="3629550"/>
                    <a:pt x="7698938" y="3620720"/>
                  </a:cubicBezTo>
                  <a:cubicBezTo>
                    <a:pt x="7696953" y="3611889"/>
                    <a:pt x="7693803" y="3604150"/>
                    <a:pt x="7689487" y="3597502"/>
                  </a:cubicBezTo>
                  <a:cubicBezTo>
                    <a:pt x="7685171" y="3590855"/>
                    <a:pt x="7679590" y="3585621"/>
                    <a:pt x="7672744" y="3581801"/>
                  </a:cubicBezTo>
                  <a:cubicBezTo>
                    <a:pt x="7665898" y="3577981"/>
                    <a:pt x="7657613" y="3576071"/>
                    <a:pt x="7647890" y="3576071"/>
                  </a:cubicBezTo>
                  <a:close/>
                  <a:moveTo>
                    <a:pt x="7016412" y="3576071"/>
                  </a:moveTo>
                  <a:cubicBezTo>
                    <a:pt x="7013634" y="3576071"/>
                    <a:pt x="7010856" y="3576443"/>
                    <a:pt x="7008078" y="3577187"/>
                  </a:cubicBezTo>
                  <a:cubicBezTo>
                    <a:pt x="7005299" y="3577931"/>
                    <a:pt x="7002521" y="3579246"/>
                    <a:pt x="6999743" y="3581131"/>
                  </a:cubicBezTo>
                  <a:cubicBezTo>
                    <a:pt x="6996965" y="3583016"/>
                    <a:pt x="6994038" y="3585571"/>
                    <a:pt x="6990962" y="3588796"/>
                  </a:cubicBezTo>
                  <a:cubicBezTo>
                    <a:pt x="6987886" y="3592021"/>
                    <a:pt x="6984612" y="3596113"/>
                    <a:pt x="6981140" y="3601074"/>
                  </a:cubicBezTo>
                  <a:lnTo>
                    <a:pt x="6981140" y="3584554"/>
                  </a:lnTo>
                  <a:cubicBezTo>
                    <a:pt x="6981140" y="3583562"/>
                    <a:pt x="6980892" y="3582694"/>
                    <a:pt x="6980395" y="3581950"/>
                  </a:cubicBezTo>
                  <a:cubicBezTo>
                    <a:pt x="6979899" y="3581206"/>
                    <a:pt x="6979081" y="3580586"/>
                    <a:pt x="6977940" y="3580089"/>
                  </a:cubicBezTo>
                  <a:cubicBezTo>
                    <a:pt x="6976799" y="3579593"/>
                    <a:pt x="6975187" y="3579221"/>
                    <a:pt x="6973103" y="3578973"/>
                  </a:cubicBezTo>
                  <a:cubicBezTo>
                    <a:pt x="6971019" y="3578725"/>
                    <a:pt x="6968390" y="3578601"/>
                    <a:pt x="6965215" y="3578601"/>
                  </a:cubicBezTo>
                  <a:cubicBezTo>
                    <a:pt x="6962139" y="3578601"/>
                    <a:pt x="6959584" y="3578725"/>
                    <a:pt x="6957550" y="3578973"/>
                  </a:cubicBezTo>
                  <a:cubicBezTo>
                    <a:pt x="6955516" y="3579221"/>
                    <a:pt x="6953854" y="3579593"/>
                    <a:pt x="6952565" y="3580089"/>
                  </a:cubicBezTo>
                  <a:cubicBezTo>
                    <a:pt x="6951275" y="3580586"/>
                    <a:pt x="6950382" y="3581206"/>
                    <a:pt x="6949886" y="3581950"/>
                  </a:cubicBezTo>
                  <a:cubicBezTo>
                    <a:pt x="6949390" y="3582694"/>
                    <a:pt x="6949142" y="3583562"/>
                    <a:pt x="6949142" y="3584554"/>
                  </a:cubicBezTo>
                  <a:lnTo>
                    <a:pt x="6949142" y="3717309"/>
                  </a:lnTo>
                  <a:cubicBezTo>
                    <a:pt x="6949142" y="3718301"/>
                    <a:pt x="6949439" y="3719169"/>
                    <a:pt x="6950035" y="3719913"/>
                  </a:cubicBezTo>
                  <a:cubicBezTo>
                    <a:pt x="6950630" y="3720658"/>
                    <a:pt x="6951647" y="3721278"/>
                    <a:pt x="6953086" y="3721774"/>
                  </a:cubicBezTo>
                  <a:cubicBezTo>
                    <a:pt x="6954524" y="3722270"/>
                    <a:pt x="6956434" y="3722642"/>
                    <a:pt x="6958815" y="3722890"/>
                  </a:cubicBezTo>
                  <a:cubicBezTo>
                    <a:pt x="6961197" y="3723138"/>
                    <a:pt x="6964223" y="3723262"/>
                    <a:pt x="6967894" y="3723262"/>
                  </a:cubicBezTo>
                  <a:cubicBezTo>
                    <a:pt x="6971565" y="3723262"/>
                    <a:pt x="6974591" y="3723138"/>
                    <a:pt x="6976972" y="3722890"/>
                  </a:cubicBezTo>
                  <a:cubicBezTo>
                    <a:pt x="6979354" y="3722642"/>
                    <a:pt x="6981264" y="3722270"/>
                    <a:pt x="6982702" y="3721774"/>
                  </a:cubicBezTo>
                  <a:cubicBezTo>
                    <a:pt x="6984141" y="3721278"/>
                    <a:pt x="6985158" y="3720658"/>
                    <a:pt x="6985753" y="3719913"/>
                  </a:cubicBezTo>
                  <a:cubicBezTo>
                    <a:pt x="6986349" y="3719169"/>
                    <a:pt x="6986646" y="3718301"/>
                    <a:pt x="6986646" y="3717309"/>
                  </a:cubicBezTo>
                  <a:lnTo>
                    <a:pt x="6986646" y="3634561"/>
                  </a:lnTo>
                  <a:cubicBezTo>
                    <a:pt x="6989424" y="3630195"/>
                    <a:pt x="6992029" y="3626524"/>
                    <a:pt x="6994460" y="3623547"/>
                  </a:cubicBezTo>
                  <a:cubicBezTo>
                    <a:pt x="6996891" y="3620571"/>
                    <a:pt x="6999222" y="3618189"/>
                    <a:pt x="7001455" y="3616404"/>
                  </a:cubicBezTo>
                  <a:cubicBezTo>
                    <a:pt x="7003687" y="3614618"/>
                    <a:pt x="7005845" y="3613303"/>
                    <a:pt x="7007929" y="3612460"/>
                  </a:cubicBezTo>
                  <a:cubicBezTo>
                    <a:pt x="7010012" y="3611616"/>
                    <a:pt x="7012096" y="3611195"/>
                    <a:pt x="7014179" y="3611195"/>
                  </a:cubicBezTo>
                  <a:cubicBezTo>
                    <a:pt x="7015965" y="3611195"/>
                    <a:pt x="7017603" y="3611368"/>
                    <a:pt x="7019091" y="3611715"/>
                  </a:cubicBezTo>
                  <a:cubicBezTo>
                    <a:pt x="7020579" y="3612063"/>
                    <a:pt x="7021943" y="3612435"/>
                    <a:pt x="7023184" y="3612832"/>
                  </a:cubicBezTo>
                  <a:cubicBezTo>
                    <a:pt x="7024424" y="3613229"/>
                    <a:pt x="7025540" y="3613601"/>
                    <a:pt x="7026532" y="3613948"/>
                  </a:cubicBezTo>
                  <a:cubicBezTo>
                    <a:pt x="7027524" y="3614295"/>
                    <a:pt x="7028417" y="3614469"/>
                    <a:pt x="7029211" y="3614469"/>
                  </a:cubicBezTo>
                  <a:cubicBezTo>
                    <a:pt x="7030203" y="3614469"/>
                    <a:pt x="7031022" y="3614221"/>
                    <a:pt x="7031667" y="3613725"/>
                  </a:cubicBezTo>
                  <a:cubicBezTo>
                    <a:pt x="7032312" y="3613229"/>
                    <a:pt x="7032833" y="3612336"/>
                    <a:pt x="7033230" y="3611046"/>
                  </a:cubicBezTo>
                  <a:cubicBezTo>
                    <a:pt x="7033626" y="3609756"/>
                    <a:pt x="7033924" y="3607970"/>
                    <a:pt x="7034122" y="3605688"/>
                  </a:cubicBezTo>
                  <a:cubicBezTo>
                    <a:pt x="7034321" y="3603406"/>
                    <a:pt x="7034420" y="3600479"/>
                    <a:pt x="7034420" y="3596907"/>
                  </a:cubicBezTo>
                  <a:cubicBezTo>
                    <a:pt x="7034420" y="3593335"/>
                    <a:pt x="7034371" y="3590507"/>
                    <a:pt x="7034271" y="3588424"/>
                  </a:cubicBezTo>
                  <a:cubicBezTo>
                    <a:pt x="7034172" y="3586340"/>
                    <a:pt x="7034023" y="3584778"/>
                    <a:pt x="7033825" y="3583736"/>
                  </a:cubicBezTo>
                  <a:cubicBezTo>
                    <a:pt x="7033626" y="3582694"/>
                    <a:pt x="7033403" y="3581875"/>
                    <a:pt x="7033155" y="3581280"/>
                  </a:cubicBezTo>
                  <a:cubicBezTo>
                    <a:pt x="7032907" y="3580685"/>
                    <a:pt x="7032510" y="3580139"/>
                    <a:pt x="7031964" y="3579643"/>
                  </a:cubicBezTo>
                  <a:cubicBezTo>
                    <a:pt x="7031419" y="3579147"/>
                    <a:pt x="7030551" y="3578676"/>
                    <a:pt x="7029360" y="3578229"/>
                  </a:cubicBezTo>
                  <a:cubicBezTo>
                    <a:pt x="7028169" y="3577783"/>
                    <a:pt x="7026780" y="3577386"/>
                    <a:pt x="7025193" y="3577038"/>
                  </a:cubicBezTo>
                  <a:cubicBezTo>
                    <a:pt x="7023605" y="3576691"/>
                    <a:pt x="7022067" y="3576443"/>
                    <a:pt x="7020579" y="3576294"/>
                  </a:cubicBezTo>
                  <a:cubicBezTo>
                    <a:pt x="7019091" y="3576146"/>
                    <a:pt x="7017702" y="3576071"/>
                    <a:pt x="7016412" y="3576071"/>
                  </a:cubicBezTo>
                  <a:close/>
                  <a:moveTo>
                    <a:pt x="6851957" y="3576071"/>
                  </a:moveTo>
                  <a:cubicBezTo>
                    <a:pt x="6839753" y="3576071"/>
                    <a:pt x="6829112" y="3577907"/>
                    <a:pt x="6820033" y="3581578"/>
                  </a:cubicBezTo>
                  <a:cubicBezTo>
                    <a:pt x="6810955" y="3585249"/>
                    <a:pt x="6803389" y="3590433"/>
                    <a:pt x="6797337" y="3597130"/>
                  </a:cubicBezTo>
                  <a:cubicBezTo>
                    <a:pt x="6791285" y="3603828"/>
                    <a:pt x="6786745" y="3611864"/>
                    <a:pt x="6783719" y="3621240"/>
                  </a:cubicBezTo>
                  <a:cubicBezTo>
                    <a:pt x="6780693" y="3630617"/>
                    <a:pt x="6779180" y="3640960"/>
                    <a:pt x="6779180" y="3652271"/>
                  </a:cubicBezTo>
                  <a:cubicBezTo>
                    <a:pt x="6779180" y="3663979"/>
                    <a:pt x="6780569" y="3674397"/>
                    <a:pt x="6783347" y="3683525"/>
                  </a:cubicBezTo>
                  <a:cubicBezTo>
                    <a:pt x="6786125" y="3692653"/>
                    <a:pt x="6790392" y="3700343"/>
                    <a:pt x="6796146" y="3706593"/>
                  </a:cubicBezTo>
                  <a:cubicBezTo>
                    <a:pt x="6801901" y="3712844"/>
                    <a:pt x="6809144" y="3717607"/>
                    <a:pt x="6817875" y="3720881"/>
                  </a:cubicBezTo>
                  <a:cubicBezTo>
                    <a:pt x="6826606" y="3724155"/>
                    <a:pt x="6836876" y="3725792"/>
                    <a:pt x="6848683" y="3725792"/>
                  </a:cubicBezTo>
                  <a:cubicBezTo>
                    <a:pt x="6860887" y="3725792"/>
                    <a:pt x="6871553" y="3723957"/>
                    <a:pt x="6880681" y="3720286"/>
                  </a:cubicBezTo>
                  <a:cubicBezTo>
                    <a:pt x="6889809" y="3716614"/>
                    <a:pt x="6897399" y="3711405"/>
                    <a:pt x="6903451" y="3704659"/>
                  </a:cubicBezTo>
                  <a:cubicBezTo>
                    <a:pt x="6909504" y="3697912"/>
                    <a:pt x="6914018" y="3689875"/>
                    <a:pt x="6916995" y="3680548"/>
                  </a:cubicBezTo>
                  <a:cubicBezTo>
                    <a:pt x="6919971" y="3671222"/>
                    <a:pt x="6921460" y="3660903"/>
                    <a:pt x="6921460" y="3649592"/>
                  </a:cubicBezTo>
                  <a:cubicBezTo>
                    <a:pt x="6921460" y="3637785"/>
                    <a:pt x="6920071" y="3627318"/>
                    <a:pt x="6917292" y="3618189"/>
                  </a:cubicBezTo>
                  <a:cubicBezTo>
                    <a:pt x="6914514" y="3609061"/>
                    <a:pt x="6910273" y="3601372"/>
                    <a:pt x="6904568" y="3595121"/>
                  </a:cubicBezTo>
                  <a:cubicBezTo>
                    <a:pt x="6898863" y="3588870"/>
                    <a:pt x="6891644" y="3584133"/>
                    <a:pt x="6882913" y="3580908"/>
                  </a:cubicBezTo>
                  <a:cubicBezTo>
                    <a:pt x="6874182" y="3577683"/>
                    <a:pt x="6863863" y="3576071"/>
                    <a:pt x="6851957" y="3576071"/>
                  </a:cubicBezTo>
                  <a:close/>
                  <a:moveTo>
                    <a:pt x="7286833" y="3529786"/>
                  </a:moveTo>
                  <a:cubicBezTo>
                    <a:pt x="7283558" y="3529786"/>
                    <a:pt x="7280805" y="3530753"/>
                    <a:pt x="7278573" y="3532688"/>
                  </a:cubicBezTo>
                  <a:cubicBezTo>
                    <a:pt x="7276340" y="3534622"/>
                    <a:pt x="7275224" y="3537773"/>
                    <a:pt x="7275224" y="3542138"/>
                  </a:cubicBezTo>
                  <a:lnTo>
                    <a:pt x="7275224" y="3710016"/>
                  </a:lnTo>
                  <a:cubicBezTo>
                    <a:pt x="7275224" y="3714382"/>
                    <a:pt x="7276340" y="3717532"/>
                    <a:pt x="7278573" y="3719467"/>
                  </a:cubicBezTo>
                  <a:cubicBezTo>
                    <a:pt x="7280805" y="3721402"/>
                    <a:pt x="7283558" y="3722369"/>
                    <a:pt x="7286833" y="3722369"/>
                  </a:cubicBezTo>
                  <a:lnTo>
                    <a:pt x="7383571" y="3722369"/>
                  </a:lnTo>
                  <a:cubicBezTo>
                    <a:pt x="7384464" y="3722369"/>
                    <a:pt x="7385282" y="3722096"/>
                    <a:pt x="7386027" y="3721551"/>
                  </a:cubicBezTo>
                  <a:cubicBezTo>
                    <a:pt x="7386771" y="3721005"/>
                    <a:pt x="7387391" y="3720137"/>
                    <a:pt x="7387887" y="3718946"/>
                  </a:cubicBezTo>
                  <a:cubicBezTo>
                    <a:pt x="7388383" y="3717755"/>
                    <a:pt x="7388755" y="3716193"/>
                    <a:pt x="7389003" y="3714258"/>
                  </a:cubicBezTo>
                  <a:cubicBezTo>
                    <a:pt x="7389251" y="3712323"/>
                    <a:pt x="7389375" y="3709917"/>
                    <a:pt x="7389375" y="3707040"/>
                  </a:cubicBezTo>
                  <a:cubicBezTo>
                    <a:pt x="7389375" y="3704163"/>
                    <a:pt x="7389251" y="3701756"/>
                    <a:pt x="7389003" y="3699822"/>
                  </a:cubicBezTo>
                  <a:cubicBezTo>
                    <a:pt x="7388755" y="3697887"/>
                    <a:pt x="7388383" y="3696324"/>
                    <a:pt x="7387887" y="3695134"/>
                  </a:cubicBezTo>
                  <a:cubicBezTo>
                    <a:pt x="7387391" y="3693943"/>
                    <a:pt x="7386771" y="3693075"/>
                    <a:pt x="7386027" y="3692529"/>
                  </a:cubicBezTo>
                  <a:cubicBezTo>
                    <a:pt x="7385282" y="3691983"/>
                    <a:pt x="7384464" y="3691711"/>
                    <a:pt x="7383571" y="3691711"/>
                  </a:cubicBezTo>
                  <a:lnTo>
                    <a:pt x="7314217" y="3691711"/>
                  </a:lnTo>
                  <a:lnTo>
                    <a:pt x="7314217" y="3637388"/>
                  </a:lnTo>
                  <a:lnTo>
                    <a:pt x="7372409" y="3637388"/>
                  </a:lnTo>
                  <a:cubicBezTo>
                    <a:pt x="7373302" y="3637388"/>
                    <a:pt x="7374120" y="3637140"/>
                    <a:pt x="7374864" y="3636644"/>
                  </a:cubicBezTo>
                  <a:cubicBezTo>
                    <a:pt x="7375609" y="3636148"/>
                    <a:pt x="7376229" y="3635329"/>
                    <a:pt x="7376725" y="3634188"/>
                  </a:cubicBezTo>
                  <a:cubicBezTo>
                    <a:pt x="7377221" y="3633047"/>
                    <a:pt x="7377593" y="3631534"/>
                    <a:pt x="7377841" y="3629649"/>
                  </a:cubicBezTo>
                  <a:cubicBezTo>
                    <a:pt x="7378089" y="3627764"/>
                    <a:pt x="7378213" y="3625383"/>
                    <a:pt x="7378213" y="3622505"/>
                  </a:cubicBezTo>
                  <a:cubicBezTo>
                    <a:pt x="7378213" y="3619727"/>
                    <a:pt x="7378089" y="3617371"/>
                    <a:pt x="7377841" y="3615436"/>
                  </a:cubicBezTo>
                  <a:cubicBezTo>
                    <a:pt x="7377593" y="3613501"/>
                    <a:pt x="7377221" y="3611963"/>
                    <a:pt x="7376725" y="3610822"/>
                  </a:cubicBezTo>
                  <a:cubicBezTo>
                    <a:pt x="7376229" y="3609681"/>
                    <a:pt x="7375609" y="3608838"/>
                    <a:pt x="7374864" y="3608292"/>
                  </a:cubicBezTo>
                  <a:cubicBezTo>
                    <a:pt x="7374120" y="3607747"/>
                    <a:pt x="7373302" y="3607474"/>
                    <a:pt x="7372409" y="3607474"/>
                  </a:cubicBezTo>
                  <a:lnTo>
                    <a:pt x="7314217" y="3607474"/>
                  </a:lnTo>
                  <a:lnTo>
                    <a:pt x="7314217" y="3560444"/>
                  </a:lnTo>
                  <a:lnTo>
                    <a:pt x="7382976" y="3560444"/>
                  </a:lnTo>
                  <a:cubicBezTo>
                    <a:pt x="7383869" y="3560444"/>
                    <a:pt x="7384662" y="3560171"/>
                    <a:pt x="7385357" y="3559626"/>
                  </a:cubicBezTo>
                  <a:cubicBezTo>
                    <a:pt x="7386051" y="3559080"/>
                    <a:pt x="7386647" y="3558212"/>
                    <a:pt x="7387143" y="3557021"/>
                  </a:cubicBezTo>
                  <a:cubicBezTo>
                    <a:pt x="7387639" y="3555830"/>
                    <a:pt x="7388011" y="3554268"/>
                    <a:pt x="7388259" y="3552333"/>
                  </a:cubicBezTo>
                  <a:cubicBezTo>
                    <a:pt x="7388507" y="3550398"/>
                    <a:pt x="7388631" y="3548042"/>
                    <a:pt x="7388631" y="3545264"/>
                  </a:cubicBezTo>
                  <a:cubicBezTo>
                    <a:pt x="7388631" y="3542287"/>
                    <a:pt x="7388507" y="3539831"/>
                    <a:pt x="7388259" y="3537897"/>
                  </a:cubicBezTo>
                  <a:cubicBezTo>
                    <a:pt x="7388011" y="3535962"/>
                    <a:pt x="7387639" y="3534374"/>
                    <a:pt x="7387143" y="3533134"/>
                  </a:cubicBezTo>
                  <a:cubicBezTo>
                    <a:pt x="7386647" y="3531894"/>
                    <a:pt x="7386051" y="3531026"/>
                    <a:pt x="7385357" y="3530530"/>
                  </a:cubicBezTo>
                  <a:cubicBezTo>
                    <a:pt x="7384662" y="3530034"/>
                    <a:pt x="7383869" y="3529786"/>
                    <a:pt x="7382976" y="3529786"/>
                  </a:cubicBezTo>
                  <a:close/>
                  <a:moveTo>
                    <a:pt x="6527958" y="3528893"/>
                  </a:moveTo>
                  <a:cubicBezTo>
                    <a:pt x="6522898" y="3528893"/>
                    <a:pt x="6518954" y="3529017"/>
                    <a:pt x="6516126" y="3529265"/>
                  </a:cubicBezTo>
                  <a:cubicBezTo>
                    <a:pt x="6513298" y="3529513"/>
                    <a:pt x="6511264" y="3530182"/>
                    <a:pt x="6510024" y="3531274"/>
                  </a:cubicBezTo>
                  <a:cubicBezTo>
                    <a:pt x="6508784" y="3532365"/>
                    <a:pt x="6508213" y="3533928"/>
                    <a:pt x="6508313" y="3535962"/>
                  </a:cubicBezTo>
                  <a:cubicBezTo>
                    <a:pt x="6508412" y="3537996"/>
                    <a:pt x="6508908" y="3540799"/>
                    <a:pt x="6509801" y="3544371"/>
                  </a:cubicBezTo>
                  <a:lnTo>
                    <a:pt x="6553556" y="3712398"/>
                  </a:lnTo>
                  <a:cubicBezTo>
                    <a:pt x="6554152" y="3714779"/>
                    <a:pt x="6554896" y="3716689"/>
                    <a:pt x="6555789" y="3718128"/>
                  </a:cubicBezTo>
                  <a:cubicBezTo>
                    <a:pt x="6556682" y="3719566"/>
                    <a:pt x="6558121" y="3720658"/>
                    <a:pt x="6560105" y="3721402"/>
                  </a:cubicBezTo>
                  <a:cubicBezTo>
                    <a:pt x="6562089" y="3722146"/>
                    <a:pt x="6564793" y="3722642"/>
                    <a:pt x="6568216" y="3722890"/>
                  </a:cubicBezTo>
                  <a:cubicBezTo>
                    <a:pt x="6571639" y="3723138"/>
                    <a:pt x="6576228" y="3723262"/>
                    <a:pt x="6581983" y="3723262"/>
                  </a:cubicBezTo>
                  <a:cubicBezTo>
                    <a:pt x="6587440" y="3723262"/>
                    <a:pt x="6591830" y="3723138"/>
                    <a:pt x="6595154" y="3722890"/>
                  </a:cubicBezTo>
                  <a:cubicBezTo>
                    <a:pt x="6598478" y="3722642"/>
                    <a:pt x="6601107" y="3722121"/>
                    <a:pt x="6603042" y="3721327"/>
                  </a:cubicBezTo>
                  <a:cubicBezTo>
                    <a:pt x="6604977" y="3720534"/>
                    <a:pt x="6606390" y="3719417"/>
                    <a:pt x="6607283" y="3717979"/>
                  </a:cubicBezTo>
                  <a:cubicBezTo>
                    <a:pt x="6608176" y="3716540"/>
                    <a:pt x="6608871" y="3714680"/>
                    <a:pt x="6609367" y="3712398"/>
                  </a:cubicBezTo>
                  <a:lnTo>
                    <a:pt x="6638537" y="3590359"/>
                  </a:lnTo>
                  <a:lnTo>
                    <a:pt x="6638835" y="3590359"/>
                  </a:lnTo>
                  <a:lnTo>
                    <a:pt x="6669642" y="3712398"/>
                  </a:lnTo>
                  <a:cubicBezTo>
                    <a:pt x="6670139" y="3714779"/>
                    <a:pt x="6670833" y="3716689"/>
                    <a:pt x="6671726" y="3718128"/>
                  </a:cubicBezTo>
                  <a:cubicBezTo>
                    <a:pt x="6672619" y="3719566"/>
                    <a:pt x="6674058" y="3720658"/>
                    <a:pt x="6676042" y="3721402"/>
                  </a:cubicBezTo>
                  <a:cubicBezTo>
                    <a:pt x="6678026" y="3722146"/>
                    <a:pt x="6680730" y="3722642"/>
                    <a:pt x="6684153" y="3722890"/>
                  </a:cubicBezTo>
                  <a:cubicBezTo>
                    <a:pt x="6687576" y="3723138"/>
                    <a:pt x="6692115" y="3723262"/>
                    <a:pt x="6697771" y="3723262"/>
                  </a:cubicBezTo>
                  <a:cubicBezTo>
                    <a:pt x="6702831" y="3723262"/>
                    <a:pt x="6706998" y="3723138"/>
                    <a:pt x="6710272" y="3722890"/>
                  </a:cubicBezTo>
                  <a:cubicBezTo>
                    <a:pt x="6713547" y="3722642"/>
                    <a:pt x="6716226" y="3722146"/>
                    <a:pt x="6718309" y="3721402"/>
                  </a:cubicBezTo>
                  <a:cubicBezTo>
                    <a:pt x="6720393" y="3720658"/>
                    <a:pt x="6721955" y="3719566"/>
                    <a:pt x="6722997" y="3718128"/>
                  </a:cubicBezTo>
                  <a:cubicBezTo>
                    <a:pt x="6724039" y="3716689"/>
                    <a:pt x="6724858" y="3714779"/>
                    <a:pt x="6725453" y="3712398"/>
                  </a:cubicBezTo>
                  <a:lnTo>
                    <a:pt x="6769655" y="3544817"/>
                  </a:lnTo>
                  <a:cubicBezTo>
                    <a:pt x="6770548" y="3541146"/>
                    <a:pt x="6771069" y="3538244"/>
                    <a:pt x="6771218" y="3536111"/>
                  </a:cubicBezTo>
                  <a:cubicBezTo>
                    <a:pt x="6771366" y="3533978"/>
                    <a:pt x="6770895" y="3532365"/>
                    <a:pt x="6769804" y="3531274"/>
                  </a:cubicBezTo>
                  <a:cubicBezTo>
                    <a:pt x="6768712" y="3530182"/>
                    <a:pt x="6766951" y="3529513"/>
                    <a:pt x="6764520" y="3529265"/>
                  </a:cubicBezTo>
                  <a:cubicBezTo>
                    <a:pt x="6762089" y="3529017"/>
                    <a:pt x="6758691" y="3528893"/>
                    <a:pt x="6754326" y="3528893"/>
                  </a:cubicBezTo>
                  <a:cubicBezTo>
                    <a:pt x="6749662" y="3528893"/>
                    <a:pt x="6746041" y="3529017"/>
                    <a:pt x="6743461" y="3529265"/>
                  </a:cubicBezTo>
                  <a:cubicBezTo>
                    <a:pt x="6740881" y="3529513"/>
                    <a:pt x="6738897" y="3529959"/>
                    <a:pt x="6737508" y="3530604"/>
                  </a:cubicBezTo>
                  <a:cubicBezTo>
                    <a:pt x="6736119" y="3531249"/>
                    <a:pt x="6735176" y="3532142"/>
                    <a:pt x="6734680" y="3533283"/>
                  </a:cubicBezTo>
                  <a:cubicBezTo>
                    <a:pt x="6734184" y="3534424"/>
                    <a:pt x="6733787" y="3535788"/>
                    <a:pt x="6733490" y="3537376"/>
                  </a:cubicBezTo>
                  <a:lnTo>
                    <a:pt x="6699706" y="3684418"/>
                  </a:lnTo>
                  <a:lnTo>
                    <a:pt x="6699408" y="3684418"/>
                  </a:lnTo>
                  <a:lnTo>
                    <a:pt x="6663094" y="3537971"/>
                  </a:lnTo>
                  <a:cubicBezTo>
                    <a:pt x="6662697" y="3535987"/>
                    <a:pt x="6662151" y="3534399"/>
                    <a:pt x="6661457" y="3533209"/>
                  </a:cubicBezTo>
                  <a:cubicBezTo>
                    <a:pt x="6660762" y="3532018"/>
                    <a:pt x="6659646" y="3531100"/>
                    <a:pt x="6658108" y="3530455"/>
                  </a:cubicBezTo>
                  <a:cubicBezTo>
                    <a:pt x="6656570" y="3529810"/>
                    <a:pt x="6654388" y="3529389"/>
                    <a:pt x="6651560" y="3529190"/>
                  </a:cubicBezTo>
                  <a:cubicBezTo>
                    <a:pt x="6648732" y="3528992"/>
                    <a:pt x="6644937" y="3528893"/>
                    <a:pt x="6640174" y="3528893"/>
                  </a:cubicBezTo>
                  <a:cubicBezTo>
                    <a:pt x="6635710" y="3528893"/>
                    <a:pt x="6632138" y="3529017"/>
                    <a:pt x="6629459" y="3529265"/>
                  </a:cubicBezTo>
                  <a:cubicBezTo>
                    <a:pt x="6626780" y="3529513"/>
                    <a:pt x="6624671" y="3529959"/>
                    <a:pt x="6623134" y="3530604"/>
                  </a:cubicBezTo>
                  <a:cubicBezTo>
                    <a:pt x="6621596" y="3531249"/>
                    <a:pt x="6620504" y="3532167"/>
                    <a:pt x="6619859" y="3533357"/>
                  </a:cubicBezTo>
                  <a:cubicBezTo>
                    <a:pt x="6619214" y="3534548"/>
                    <a:pt x="6618694" y="3536086"/>
                    <a:pt x="6618297" y="3537971"/>
                  </a:cubicBezTo>
                  <a:lnTo>
                    <a:pt x="6583173" y="3684418"/>
                  </a:lnTo>
                  <a:lnTo>
                    <a:pt x="6583024" y="3684418"/>
                  </a:lnTo>
                  <a:lnTo>
                    <a:pt x="6549240" y="3536929"/>
                  </a:lnTo>
                  <a:cubicBezTo>
                    <a:pt x="6548943" y="3535044"/>
                    <a:pt x="6548546" y="3533581"/>
                    <a:pt x="6548050" y="3532539"/>
                  </a:cubicBezTo>
                  <a:cubicBezTo>
                    <a:pt x="6547554" y="3531497"/>
                    <a:pt x="6546611" y="3530703"/>
                    <a:pt x="6545222" y="3530158"/>
                  </a:cubicBezTo>
                  <a:cubicBezTo>
                    <a:pt x="6543833" y="3529612"/>
                    <a:pt x="6541774" y="3529265"/>
                    <a:pt x="6539046" y="3529116"/>
                  </a:cubicBezTo>
                  <a:cubicBezTo>
                    <a:pt x="6536317" y="3528967"/>
                    <a:pt x="6532621" y="3528893"/>
                    <a:pt x="6527958" y="3528893"/>
                  </a:cubicBezTo>
                  <a:close/>
                  <a:moveTo>
                    <a:pt x="8006268" y="3520261"/>
                  </a:moveTo>
                  <a:cubicBezTo>
                    <a:pt x="7997834" y="3520261"/>
                    <a:pt x="7992104" y="3521724"/>
                    <a:pt x="7989078" y="3524651"/>
                  </a:cubicBezTo>
                  <a:cubicBezTo>
                    <a:pt x="7986052" y="3527578"/>
                    <a:pt x="7984539" y="3532812"/>
                    <a:pt x="7984539" y="3540352"/>
                  </a:cubicBezTo>
                  <a:cubicBezTo>
                    <a:pt x="7984539" y="3547595"/>
                    <a:pt x="7986002" y="3552606"/>
                    <a:pt x="7988929" y="3555384"/>
                  </a:cubicBezTo>
                  <a:cubicBezTo>
                    <a:pt x="7991856" y="3558162"/>
                    <a:pt x="7997536" y="3559551"/>
                    <a:pt x="8005970" y="3559551"/>
                  </a:cubicBezTo>
                  <a:cubicBezTo>
                    <a:pt x="8014304" y="3559551"/>
                    <a:pt x="8020010" y="3558112"/>
                    <a:pt x="8023085" y="3555235"/>
                  </a:cubicBezTo>
                  <a:cubicBezTo>
                    <a:pt x="8026161" y="3552358"/>
                    <a:pt x="8027699" y="3547149"/>
                    <a:pt x="8027699" y="3539608"/>
                  </a:cubicBezTo>
                  <a:cubicBezTo>
                    <a:pt x="8027699" y="3532365"/>
                    <a:pt x="8026211" y="3527330"/>
                    <a:pt x="8023234" y="3524502"/>
                  </a:cubicBezTo>
                  <a:cubicBezTo>
                    <a:pt x="8020258" y="3521674"/>
                    <a:pt x="8014602" y="3520261"/>
                    <a:pt x="8006268" y="3520261"/>
                  </a:cubicBezTo>
                  <a:close/>
                  <a:moveTo>
                    <a:pt x="7072669" y="3515200"/>
                  </a:moveTo>
                  <a:cubicBezTo>
                    <a:pt x="7068998" y="3515200"/>
                    <a:pt x="7065972" y="3515349"/>
                    <a:pt x="7063590" y="3515647"/>
                  </a:cubicBezTo>
                  <a:cubicBezTo>
                    <a:pt x="7061209" y="3515945"/>
                    <a:pt x="7059299" y="3516366"/>
                    <a:pt x="7057861" y="3516912"/>
                  </a:cubicBezTo>
                  <a:cubicBezTo>
                    <a:pt x="7056422" y="3517458"/>
                    <a:pt x="7055405" y="3518127"/>
                    <a:pt x="7054810" y="3518921"/>
                  </a:cubicBezTo>
                  <a:cubicBezTo>
                    <a:pt x="7054214" y="3519715"/>
                    <a:pt x="7053917" y="3520608"/>
                    <a:pt x="7053917" y="3521600"/>
                  </a:cubicBezTo>
                  <a:lnTo>
                    <a:pt x="7053917" y="3717309"/>
                  </a:lnTo>
                  <a:cubicBezTo>
                    <a:pt x="7053917" y="3718301"/>
                    <a:pt x="7054214" y="3719169"/>
                    <a:pt x="7054810" y="3719913"/>
                  </a:cubicBezTo>
                  <a:cubicBezTo>
                    <a:pt x="7055405" y="3720658"/>
                    <a:pt x="7056422" y="3721278"/>
                    <a:pt x="7057861" y="3721774"/>
                  </a:cubicBezTo>
                  <a:cubicBezTo>
                    <a:pt x="7059299" y="3722270"/>
                    <a:pt x="7061209" y="3722642"/>
                    <a:pt x="7063590" y="3722890"/>
                  </a:cubicBezTo>
                  <a:cubicBezTo>
                    <a:pt x="7065972" y="3723138"/>
                    <a:pt x="7068998" y="3723262"/>
                    <a:pt x="7072669" y="3723262"/>
                  </a:cubicBezTo>
                  <a:cubicBezTo>
                    <a:pt x="7076340" y="3723262"/>
                    <a:pt x="7079366" y="3723138"/>
                    <a:pt x="7081747" y="3722890"/>
                  </a:cubicBezTo>
                  <a:cubicBezTo>
                    <a:pt x="7084129" y="3722642"/>
                    <a:pt x="7086039" y="3722270"/>
                    <a:pt x="7087477" y="3721774"/>
                  </a:cubicBezTo>
                  <a:cubicBezTo>
                    <a:pt x="7088916" y="3721278"/>
                    <a:pt x="7089933" y="3720658"/>
                    <a:pt x="7090528" y="3719913"/>
                  </a:cubicBezTo>
                  <a:cubicBezTo>
                    <a:pt x="7091124" y="3719169"/>
                    <a:pt x="7091421" y="3718301"/>
                    <a:pt x="7091421" y="3717309"/>
                  </a:cubicBezTo>
                  <a:lnTo>
                    <a:pt x="7091421" y="3647062"/>
                  </a:lnTo>
                  <a:lnTo>
                    <a:pt x="7135623" y="3717011"/>
                  </a:lnTo>
                  <a:cubicBezTo>
                    <a:pt x="7136318" y="3718301"/>
                    <a:pt x="7137111" y="3719343"/>
                    <a:pt x="7138004" y="3720137"/>
                  </a:cubicBezTo>
                  <a:cubicBezTo>
                    <a:pt x="7138897" y="3720930"/>
                    <a:pt x="7140163" y="3721551"/>
                    <a:pt x="7141800" y="3721997"/>
                  </a:cubicBezTo>
                  <a:cubicBezTo>
                    <a:pt x="7143437" y="3722444"/>
                    <a:pt x="7145520" y="3722766"/>
                    <a:pt x="7148050" y="3722964"/>
                  </a:cubicBezTo>
                  <a:cubicBezTo>
                    <a:pt x="7150580" y="3723163"/>
                    <a:pt x="7153879" y="3723262"/>
                    <a:pt x="7157947" y="3723262"/>
                  </a:cubicBezTo>
                  <a:cubicBezTo>
                    <a:pt x="7161916" y="3723262"/>
                    <a:pt x="7165141" y="3723138"/>
                    <a:pt x="7167621" y="3722890"/>
                  </a:cubicBezTo>
                  <a:cubicBezTo>
                    <a:pt x="7170102" y="3722642"/>
                    <a:pt x="7172061" y="3722295"/>
                    <a:pt x="7173500" y="3721848"/>
                  </a:cubicBezTo>
                  <a:cubicBezTo>
                    <a:pt x="7174939" y="3721402"/>
                    <a:pt x="7175931" y="3720806"/>
                    <a:pt x="7176477" y="3720062"/>
                  </a:cubicBezTo>
                  <a:cubicBezTo>
                    <a:pt x="7177022" y="3719318"/>
                    <a:pt x="7177295" y="3718450"/>
                    <a:pt x="7177295" y="3717458"/>
                  </a:cubicBezTo>
                  <a:cubicBezTo>
                    <a:pt x="7177295" y="3716267"/>
                    <a:pt x="7177022" y="3714953"/>
                    <a:pt x="7176477" y="3713514"/>
                  </a:cubicBezTo>
                  <a:cubicBezTo>
                    <a:pt x="7175931" y="3712075"/>
                    <a:pt x="7175063" y="3710364"/>
                    <a:pt x="7173872" y="3708379"/>
                  </a:cubicBezTo>
                  <a:lnTo>
                    <a:pt x="7128926" y="3638877"/>
                  </a:lnTo>
                  <a:lnTo>
                    <a:pt x="7167770" y="3594823"/>
                  </a:lnTo>
                  <a:cubicBezTo>
                    <a:pt x="7169258" y="3592938"/>
                    <a:pt x="7170375" y="3591152"/>
                    <a:pt x="7171119" y="3589466"/>
                  </a:cubicBezTo>
                  <a:cubicBezTo>
                    <a:pt x="7171863" y="3587779"/>
                    <a:pt x="7172235" y="3586191"/>
                    <a:pt x="7172235" y="3584703"/>
                  </a:cubicBezTo>
                  <a:cubicBezTo>
                    <a:pt x="7172235" y="3583612"/>
                    <a:pt x="7171937" y="3582694"/>
                    <a:pt x="7171342" y="3581950"/>
                  </a:cubicBezTo>
                  <a:cubicBezTo>
                    <a:pt x="7170747" y="3581206"/>
                    <a:pt x="7169680" y="3580586"/>
                    <a:pt x="7168142" y="3580089"/>
                  </a:cubicBezTo>
                  <a:cubicBezTo>
                    <a:pt x="7166604" y="3579593"/>
                    <a:pt x="7164570" y="3579221"/>
                    <a:pt x="7162040" y="3578973"/>
                  </a:cubicBezTo>
                  <a:cubicBezTo>
                    <a:pt x="7159510" y="3578725"/>
                    <a:pt x="7156409" y="3578601"/>
                    <a:pt x="7152738" y="3578601"/>
                  </a:cubicBezTo>
                  <a:cubicBezTo>
                    <a:pt x="7148968" y="3578601"/>
                    <a:pt x="7145868" y="3578725"/>
                    <a:pt x="7143437" y="3578973"/>
                  </a:cubicBezTo>
                  <a:cubicBezTo>
                    <a:pt x="7141006" y="3579221"/>
                    <a:pt x="7138972" y="3579593"/>
                    <a:pt x="7137335" y="3580089"/>
                  </a:cubicBezTo>
                  <a:cubicBezTo>
                    <a:pt x="7135698" y="3580586"/>
                    <a:pt x="7134383" y="3581280"/>
                    <a:pt x="7133391" y="3582173"/>
                  </a:cubicBezTo>
                  <a:cubicBezTo>
                    <a:pt x="7132399" y="3583066"/>
                    <a:pt x="7131506" y="3584108"/>
                    <a:pt x="7130712" y="3585298"/>
                  </a:cubicBezTo>
                  <a:lnTo>
                    <a:pt x="7091421" y="3638132"/>
                  </a:lnTo>
                  <a:lnTo>
                    <a:pt x="7091421" y="3521600"/>
                  </a:lnTo>
                  <a:cubicBezTo>
                    <a:pt x="7091421" y="3520608"/>
                    <a:pt x="7091124" y="3519715"/>
                    <a:pt x="7090528" y="3518921"/>
                  </a:cubicBezTo>
                  <a:cubicBezTo>
                    <a:pt x="7089933" y="3518127"/>
                    <a:pt x="7088916" y="3517458"/>
                    <a:pt x="7087477" y="3516912"/>
                  </a:cubicBezTo>
                  <a:cubicBezTo>
                    <a:pt x="7086039" y="3516366"/>
                    <a:pt x="7084129" y="3515945"/>
                    <a:pt x="7081747" y="3515647"/>
                  </a:cubicBezTo>
                  <a:cubicBezTo>
                    <a:pt x="7079366" y="3515349"/>
                    <a:pt x="7076340" y="3515200"/>
                    <a:pt x="7072669" y="3515200"/>
                  </a:cubicBezTo>
                  <a:close/>
                  <a:moveTo>
                    <a:pt x="8859053" y="2002005"/>
                  </a:moveTo>
                  <a:lnTo>
                    <a:pt x="8873340" y="2002005"/>
                  </a:lnTo>
                  <a:lnTo>
                    <a:pt x="8873340" y="2024626"/>
                  </a:lnTo>
                  <a:cubicBezTo>
                    <a:pt x="8868776" y="2029786"/>
                    <a:pt x="8864287" y="2033705"/>
                    <a:pt x="8859871" y="2036384"/>
                  </a:cubicBezTo>
                  <a:cubicBezTo>
                    <a:pt x="8855456" y="2039063"/>
                    <a:pt x="8850619" y="2040402"/>
                    <a:pt x="8845361" y="2040402"/>
                  </a:cubicBezTo>
                  <a:cubicBezTo>
                    <a:pt x="8839110" y="2040402"/>
                    <a:pt x="8834223" y="2038815"/>
                    <a:pt x="8830701" y="2035640"/>
                  </a:cubicBezTo>
                  <a:cubicBezTo>
                    <a:pt x="8827179" y="2032465"/>
                    <a:pt x="8825417" y="2028099"/>
                    <a:pt x="8825417" y="2022543"/>
                  </a:cubicBezTo>
                  <a:cubicBezTo>
                    <a:pt x="8825417" y="2019268"/>
                    <a:pt x="8826038" y="2016366"/>
                    <a:pt x="8827278" y="2013836"/>
                  </a:cubicBezTo>
                  <a:cubicBezTo>
                    <a:pt x="8828518" y="2011306"/>
                    <a:pt x="8830478" y="2009148"/>
                    <a:pt x="8833157" y="2007362"/>
                  </a:cubicBezTo>
                  <a:cubicBezTo>
                    <a:pt x="8835835" y="2005576"/>
                    <a:pt x="8839308" y="2004237"/>
                    <a:pt x="8843575" y="2003344"/>
                  </a:cubicBezTo>
                  <a:cubicBezTo>
                    <a:pt x="8847841" y="2002451"/>
                    <a:pt x="8853000" y="2002005"/>
                    <a:pt x="8859053" y="2002005"/>
                  </a:cubicBezTo>
                  <a:close/>
                  <a:moveTo>
                    <a:pt x="6798528" y="1949170"/>
                  </a:moveTo>
                  <a:cubicBezTo>
                    <a:pt x="6803588" y="1949170"/>
                    <a:pt x="6807780" y="1950386"/>
                    <a:pt x="6811104" y="1952817"/>
                  </a:cubicBezTo>
                  <a:cubicBezTo>
                    <a:pt x="6814427" y="1955248"/>
                    <a:pt x="6817131" y="1958497"/>
                    <a:pt x="6819215" y="1962565"/>
                  </a:cubicBezTo>
                  <a:cubicBezTo>
                    <a:pt x="6821298" y="1966633"/>
                    <a:pt x="6822762" y="1971296"/>
                    <a:pt x="6823605" y="1976555"/>
                  </a:cubicBezTo>
                  <a:cubicBezTo>
                    <a:pt x="6824448" y="1981814"/>
                    <a:pt x="6824870" y="1987270"/>
                    <a:pt x="6824870" y="1992926"/>
                  </a:cubicBezTo>
                  <a:cubicBezTo>
                    <a:pt x="6824870" y="1997986"/>
                    <a:pt x="6824374" y="2003046"/>
                    <a:pt x="6823382" y="2008107"/>
                  </a:cubicBezTo>
                  <a:cubicBezTo>
                    <a:pt x="6822390" y="2013167"/>
                    <a:pt x="6820777" y="2017681"/>
                    <a:pt x="6818545" y="2021650"/>
                  </a:cubicBezTo>
                  <a:cubicBezTo>
                    <a:pt x="6816312" y="2025619"/>
                    <a:pt x="6813510" y="2028843"/>
                    <a:pt x="6810136" y="2031324"/>
                  </a:cubicBezTo>
                  <a:cubicBezTo>
                    <a:pt x="6806763" y="2033804"/>
                    <a:pt x="6802645" y="2035044"/>
                    <a:pt x="6797783" y="2035044"/>
                  </a:cubicBezTo>
                  <a:cubicBezTo>
                    <a:pt x="6792525" y="2035044"/>
                    <a:pt x="6787489" y="2033283"/>
                    <a:pt x="6782677" y="2029761"/>
                  </a:cubicBezTo>
                  <a:cubicBezTo>
                    <a:pt x="6777865" y="2026239"/>
                    <a:pt x="6772830" y="2021104"/>
                    <a:pt x="6767571" y="2014357"/>
                  </a:cubicBezTo>
                  <a:lnTo>
                    <a:pt x="6767571" y="1970304"/>
                  </a:lnTo>
                  <a:cubicBezTo>
                    <a:pt x="6770548" y="1966335"/>
                    <a:pt x="6773376" y="1963012"/>
                    <a:pt x="6776054" y="1960333"/>
                  </a:cubicBezTo>
                  <a:cubicBezTo>
                    <a:pt x="6778733" y="1957654"/>
                    <a:pt x="6781338" y="1955471"/>
                    <a:pt x="6783868" y="1953784"/>
                  </a:cubicBezTo>
                  <a:cubicBezTo>
                    <a:pt x="6786398" y="1952098"/>
                    <a:pt x="6788854" y="1950907"/>
                    <a:pt x="6791235" y="1950212"/>
                  </a:cubicBezTo>
                  <a:cubicBezTo>
                    <a:pt x="6793616" y="1949518"/>
                    <a:pt x="6796047" y="1949170"/>
                    <a:pt x="6798528" y="1949170"/>
                  </a:cubicBezTo>
                  <a:close/>
                  <a:moveTo>
                    <a:pt x="7627351" y="1943664"/>
                  </a:moveTo>
                  <a:cubicBezTo>
                    <a:pt x="7636777" y="1943664"/>
                    <a:pt x="7643747" y="1946665"/>
                    <a:pt x="7648262" y="1952668"/>
                  </a:cubicBezTo>
                  <a:cubicBezTo>
                    <a:pt x="7652776" y="1958671"/>
                    <a:pt x="7654885" y="1966931"/>
                    <a:pt x="7654587" y="1977448"/>
                  </a:cubicBezTo>
                  <a:lnTo>
                    <a:pt x="7598628" y="1977448"/>
                  </a:lnTo>
                  <a:cubicBezTo>
                    <a:pt x="7598826" y="1972784"/>
                    <a:pt x="7599545" y="1968394"/>
                    <a:pt x="7600786" y="1964276"/>
                  </a:cubicBezTo>
                  <a:cubicBezTo>
                    <a:pt x="7602026" y="1960159"/>
                    <a:pt x="7603812" y="1956587"/>
                    <a:pt x="7606143" y="1953561"/>
                  </a:cubicBezTo>
                  <a:cubicBezTo>
                    <a:pt x="7608475" y="1950535"/>
                    <a:pt x="7611402" y="1948129"/>
                    <a:pt x="7614924" y="1946343"/>
                  </a:cubicBezTo>
                  <a:cubicBezTo>
                    <a:pt x="7618446" y="1944557"/>
                    <a:pt x="7622589" y="1943664"/>
                    <a:pt x="7627351" y="1943664"/>
                  </a:cubicBezTo>
                  <a:close/>
                  <a:moveTo>
                    <a:pt x="7027276" y="1943664"/>
                  </a:moveTo>
                  <a:cubicBezTo>
                    <a:pt x="7036702" y="1943664"/>
                    <a:pt x="7043672" y="1946665"/>
                    <a:pt x="7048187" y="1952668"/>
                  </a:cubicBezTo>
                  <a:cubicBezTo>
                    <a:pt x="7052701" y="1958671"/>
                    <a:pt x="7054810" y="1966931"/>
                    <a:pt x="7054512" y="1977448"/>
                  </a:cubicBezTo>
                  <a:lnTo>
                    <a:pt x="6998553" y="1977448"/>
                  </a:lnTo>
                  <a:cubicBezTo>
                    <a:pt x="6998751" y="1972784"/>
                    <a:pt x="6999470" y="1968394"/>
                    <a:pt x="7000711" y="1964276"/>
                  </a:cubicBezTo>
                  <a:cubicBezTo>
                    <a:pt x="7001951" y="1960159"/>
                    <a:pt x="7003737" y="1956587"/>
                    <a:pt x="7006068" y="1953561"/>
                  </a:cubicBezTo>
                  <a:cubicBezTo>
                    <a:pt x="7008400" y="1950535"/>
                    <a:pt x="7011327" y="1948129"/>
                    <a:pt x="7014849" y="1946343"/>
                  </a:cubicBezTo>
                  <a:cubicBezTo>
                    <a:pt x="7018371" y="1944557"/>
                    <a:pt x="7022514" y="1943664"/>
                    <a:pt x="7027276" y="1943664"/>
                  </a:cubicBezTo>
                  <a:close/>
                  <a:moveTo>
                    <a:pt x="9057738" y="1919703"/>
                  </a:moveTo>
                  <a:cubicBezTo>
                    <a:pt x="9053075" y="1919703"/>
                    <a:pt x="9049329" y="1919901"/>
                    <a:pt x="9046502" y="1920298"/>
                  </a:cubicBezTo>
                  <a:cubicBezTo>
                    <a:pt x="9043674" y="1920695"/>
                    <a:pt x="9041665" y="1921414"/>
                    <a:pt x="9040474" y="1922456"/>
                  </a:cubicBezTo>
                  <a:cubicBezTo>
                    <a:pt x="9039283" y="1923498"/>
                    <a:pt x="9038688" y="1924936"/>
                    <a:pt x="9038688" y="1926772"/>
                  </a:cubicBezTo>
                  <a:cubicBezTo>
                    <a:pt x="9038688" y="1928607"/>
                    <a:pt x="9039333" y="1931262"/>
                    <a:pt x="9040623" y="1934734"/>
                  </a:cubicBezTo>
                  <a:lnTo>
                    <a:pt x="9086313" y="2056773"/>
                  </a:lnTo>
                  <a:cubicBezTo>
                    <a:pt x="9086809" y="2058162"/>
                    <a:pt x="9087578" y="2059477"/>
                    <a:pt x="9088620" y="2060717"/>
                  </a:cubicBezTo>
                  <a:cubicBezTo>
                    <a:pt x="9089662" y="2061958"/>
                    <a:pt x="9090828" y="2062875"/>
                    <a:pt x="9092117" y="2063470"/>
                  </a:cubicBezTo>
                  <a:lnTo>
                    <a:pt x="9074407" y="2107970"/>
                  </a:lnTo>
                  <a:cubicBezTo>
                    <a:pt x="9073713" y="2109657"/>
                    <a:pt x="9073415" y="2111096"/>
                    <a:pt x="9073514" y="2112286"/>
                  </a:cubicBezTo>
                  <a:cubicBezTo>
                    <a:pt x="9073613" y="2113477"/>
                    <a:pt x="9074258" y="2114469"/>
                    <a:pt x="9075449" y="2115263"/>
                  </a:cubicBezTo>
                  <a:cubicBezTo>
                    <a:pt x="9076639" y="2116056"/>
                    <a:pt x="9078425" y="2116627"/>
                    <a:pt x="9080807" y="2116975"/>
                  </a:cubicBezTo>
                  <a:cubicBezTo>
                    <a:pt x="9083188" y="2117321"/>
                    <a:pt x="9086363" y="2117495"/>
                    <a:pt x="9090332" y="2117495"/>
                  </a:cubicBezTo>
                  <a:cubicBezTo>
                    <a:pt x="9097971" y="2117495"/>
                    <a:pt x="9103776" y="2116950"/>
                    <a:pt x="9107745" y="2115858"/>
                  </a:cubicBezTo>
                  <a:cubicBezTo>
                    <a:pt x="9111713" y="2114766"/>
                    <a:pt x="9114144" y="2112981"/>
                    <a:pt x="9115037" y="2110500"/>
                  </a:cubicBezTo>
                  <a:lnTo>
                    <a:pt x="9131111" y="2063470"/>
                  </a:lnTo>
                  <a:lnTo>
                    <a:pt x="9175313" y="1933395"/>
                  </a:lnTo>
                  <a:cubicBezTo>
                    <a:pt x="9176106" y="1930914"/>
                    <a:pt x="9176503" y="1928756"/>
                    <a:pt x="9176503" y="1926921"/>
                  </a:cubicBezTo>
                  <a:cubicBezTo>
                    <a:pt x="9176503" y="1925085"/>
                    <a:pt x="9175833" y="1923622"/>
                    <a:pt x="9174494" y="1922530"/>
                  </a:cubicBezTo>
                  <a:cubicBezTo>
                    <a:pt x="9173155" y="1921439"/>
                    <a:pt x="9171071" y="1920695"/>
                    <a:pt x="9168243" y="1920298"/>
                  </a:cubicBezTo>
                  <a:cubicBezTo>
                    <a:pt x="9165415" y="1919901"/>
                    <a:pt x="9161868" y="1919703"/>
                    <a:pt x="9157602" y="1919703"/>
                  </a:cubicBezTo>
                  <a:cubicBezTo>
                    <a:pt x="9152145" y="1919703"/>
                    <a:pt x="9148325" y="1919901"/>
                    <a:pt x="9146142" y="1920298"/>
                  </a:cubicBezTo>
                  <a:cubicBezTo>
                    <a:pt x="9143959" y="1920695"/>
                    <a:pt x="9142397" y="1921315"/>
                    <a:pt x="9141454" y="1922158"/>
                  </a:cubicBezTo>
                  <a:cubicBezTo>
                    <a:pt x="9140511" y="1923001"/>
                    <a:pt x="9139743" y="1924713"/>
                    <a:pt x="9139147" y="1927293"/>
                  </a:cubicBezTo>
                  <a:lnTo>
                    <a:pt x="9110572" y="2017929"/>
                  </a:lnTo>
                  <a:lnTo>
                    <a:pt x="9110126" y="2017929"/>
                  </a:lnTo>
                  <a:lnTo>
                    <a:pt x="9078872" y="1929079"/>
                  </a:lnTo>
                  <a:cubicBezTo>
                    <a:pt x="9078177" y="1926797"/>
                    <a:pt x="9077483" y="1925036"/>
                    <a:pt x="9076788" y="1923795"/>
                  </a:cubicBezTo>
                  <a:cubicBezTo>
                    <a:pt x="9076094" y="1922555"/>
                    <a:pt x="9075052" y="1921637"/>
                    <a:pt x="9073663" y="1921042"/>
                  </a:cubicBezTo>
                  <a:cubicBezTo>
                    <a:pt x="9072274" y="1920447"/>
                    <a:pt x="9070339" y="1920075"/>
                    <a:pt x="9067859" y="1919926"/>
                  </a:cubicBezTo>
                  <a:cubicBezTo>
                    <a:pt x="9065378" y="1919777"/>
                    <a:pt x="9062005" y="1919703"/>
                    <a:pt x="9057738" y="1919703"/>
                  </a:cubicBezTo>
                  <a:close/>
                  <a:moveTo>
                    <a:pt x="8157626" y="1919703"/>
                  </a:moveTo>
                  <a:cubicBezTo>
                    <a:pt x="8154054" y="1919703"/>
                    <a:pt x="8151053" y="1919827"/>
                    <a:pt x="8148622" y="1920075"/>
                  </a:cubicBezTo>
                  <a:cubicBezTo>
                    <a:pt x="8146191" y="1920323"/>
                    <a:pt x="8144256" y="1920695"/>
                    <a:pt x="8142818" y="1921191"/>
                  </a:cubicBezTo>
                  <a:cubicBezTo>
                    <a:pt x="8141379" y="1921687"/>
                    <a:pt x="8140387" y="1922307"/>
                    <a:pt x="8139841" y="1923051"/>
                  </a:cubicBezTo>
                  <a:cubicBezTo>
                    <a:pt x="8139295" y="1923795"/>
                    <a:pt x="8139022" y="1924663"/>
                    <a:pt x="8139022" y="1925656"/>
                  </a:cubicBezTo>
                  <a:lnTo>
                    <a:pt x="8139022" y="2006916"/>
                  </a:lnTo>
                  <a:cubicBezTo>
                    <a:pt x="8139022" y="2017036"/>
                    <a:pt x="8139841" y="2025494"/>
                    <a:pt x="8141478" y="2032291"/>
                  </a:cubicBezTo>
                  <a:cubicBezTo>
                    <a:pt x="8143115" y="2039087"/>
                    <a:pt x="8145844" y="2045066"/>
                    <a:pt x="8149664" y="2050225"/>
                  </a:cubicBezTo>
                  <a:cubicBezTo>
                    <a:pt x="8153484" y="2055384"/>
                    <a:pt x="8158494" y="2059452"/>
                    <a:pt x="8164695" y="2062429"/>
                  </a:cubicBezTo>
                  <a:cubicBezTo>
                    <a:pt x="8170897" y="2065405"/>
                    <a:pt x="8178561" y="2066894"/>
                    <a:pt x="8187689" y="2066894"/>
                  </a:cubicBezTo>
                  <a:cubicBezTo>
                    <a:pt x="8195825" y="2066894"/>
                    <a:pt x="8203688" y="2064909"/>
                    <a:pt x="8211279" y="2060940"/>
                  </a:cubicBezTo>
                  <a:cubicBezTo>
                    <a:pt x="8218869" y="2056972"/>
                    <a:pt x="8226335" y="2051019"/>
                    <a:pt x="8233677" y="2043081"/>
                  </a:cubicBezTo>
                  <a:lnTo>
                    <a:pt x="8233677" y="2058410"/>
                  </a:lnTo>
                  <a:cubicBezTo>
                    <a:pt x="8233677" y="2059403"/>
                    <a:pt x="8233925" y="2060271"/>
                    <a:pt x="8234421" y="2061015"/>
                  </a:cubicBezTo>
                  <a:cubicBezTo>
                    <a:pt x="8234917" y="2061759"/>
                    <a:pt x="8235761" y="2062379"/>
                    <a:pt x="8236951" y="2062875"/>
                  </a:cubicBezTo>
                  <a:cubicBezTo>
                    <a:pt x="8238142" y="2063371"/>
                    <a:pt x="8239754" y="2063743"/>
                    <a:pt x="8241788" y="2063991"/>
                  </a:cubicBezTo>
                  <a:cubicBezTo>
                    <a:pt x="8243822" y="2064240"/>
                    <a:pt x="8246476" y="2064363"/>
                    <a:pt x="8249751" y="2064363"/>
                  </a:cubicBezTo>
                  <a:cubicBezTo>
                    <a:pt x="8252826" y="2064363"/>
                    <a:pt x="8255381" y="2064240"/>
                    <a:pt x="8257415" y="2063991"/>
                  </a:cubicBezTo>
                  <a:cubicBezTo>
                    <a:pt x="8259449" y="2063743"/>
                    <a:pt x="8261086" y="2063371"/>
                    <a:pt x="8262327" y="2062875"/>
                  </a:cubicBezTo>
                  <a:cubicBezTo>
                    <a:pt x="8263567" y="2062379"/>
                    <a:pt x="8264435" y="2061759"/>
                    <a:pt x="8264931" y="2061015"/>
                  </a:cubicBezTo>
                  <a:cubicBezTo>
                    <a:pt x="8265427" y="2060271"/>
                    <a:pt x="8265675" y="2059403"/>
                    <a:pt x="8265675" y="2058410"/>
                  </a:cubicBezTo>
                  <a:lnTo>
                    <a:pt x="8265675" y="1925656"/>
                  </a:lnTo>
                  <a:cubicBezTo>
                    <a:pt x="8265675" y="1924663"/>
                    <a:pt x="8265378" y="1923795"/>
                    <a:pt x="8264782" y="1923051"/>
                  </a:cubicBezTo>
                  <a:cubicBezTo>
                    <a:pt x="8264187" y="1922307"/>
                    <a:pt x="8263195" y="1921687"/>
                    <a:pt x="8261806" y="1921191"/>
                  </a:cubicBezTo>
                  <a:cubicBezTo>
                    <a:pt x="8260417" y="1920695"/>
                    <a:pt x="8258531" y="1920323"/>
                    <a:pt x="8256150" y="1920075"/>
                  </a:cubicBezTo>
                  <a:cubicBezTo>
                    <a:pt x="8253769" y="1919827"/>
                    <a:pt x="8250743" y="1919703"/>
                    <a:pt x="8247072" y="1919703"/>
                  </a:cubicBezTo>
                  <a:cubicBezTo>
                    <a:pt x="8243401" y="1919703"/>
                    <a:pt x="8240374" y="1919827"/>
                    <a:pt x="8237993" y="1920075"/>
                  </a:cubicBezTo>
                  <a:cubicBezTo>
                    <a:pt x="8235612" y="1920323"/>
                    <a:pt x="8233702" y="1920695"/>
                    <a:pt x="8232263" y="1921191"/>
                  </a:cubicBezTo>
                  <a:cubicBezTo>
                    <a:pt x="8230825" y="1921687"/>
                    <a:pt x="8229832" y="1922307"/>
                    <a:pt x="8229287" y="1923051"/>
                  </a:cubicBezTo>
                  <a:cubicBezTo>
                    <a:pt x="8228741" y="1923795"/>
                    <a:pt x="8228468" y="1924663"/>
                    <a:pt x="8228468" y="1925656"/>
                  </a:cubicBezTo>
                  <a:lnTo>
                    <a:pt x="8228468" y="2013911"/>
                  </a:lnTo>
                  <a:cubicBezTo>
                    <a:pt x="8223011" y="2020558"/>
                    <a:pt x="8217877" y="2025619"/>
                    <a:pt x="8213064" y="2029091"/>
                  </a:cubicBezTo>
                  <a:cubicBezTo>
                    <a:pt x="8208252" y="2032564"/>
                    <a:pt x="8203465" y="2034300"/>
                    <a:pt x="8198703" y="2034300"/>
                  </a:cubicBezTo>
                  <a:cubicBezTo>
                    <a:pt x="8194932" y="2034300"/>
                    <a:pt x="8191633" y="2033581"/>
                    <a:pt x="8188805" y="2032142"/>
                  </a:cubicBezTo>
                  <a:cubicBezTo>
                    <a:pt x="8185978" y="2030703"/>
                    <a:pt x="8183646" y="2028670"/>
                    <a:pt x="8181811" y="2026040"/>
                  </a:cubicBezTo>
                  <a:cubicBezTo>
                    <a:pt x="8179975" y="2023411"/>
                    <a:pt x="8178611" y="2020261"/>
                    <a:pt x="8177718" y="2016590"/>
                  </a:cubicBezTo>
                  <a:cubicBezTo>
                    <a:pt x="8176825" y="2012919"/>
                    <a:pt x="8176378" y="2007610"/>
                    <a:pt x="8176378" y="2000665"/>
                  </a:cubicBezTo>
                  <a:lnTo>
                    <a:pt x="8176378" y="1925656"/>
                  </a:lnTo>
                  <a:cubicBezTo>
                    <a:pt x="8176378" y="1924663"/>
                    <a:pt x="8176081" y="1923795"/>
                    <a:pt x="8175485" y="1923051"/>
                  </a:cubicBezTo>
                  <a:cubicBezTo>
                    <a:pt x="8174890" y="1922307"/>
                    <a:pt x="8173873" y="1921687"/>
                    <a:pt x="8172434" y="1921191"/>
                  </a:cubicBezTo>
                  <a:cubicBezTo>
                    <a:pt x="8170996" y="1920695"/>
                    <a:pt x="8169086" y="1920323"/>
                    <a:pt x="8166704" y="1920075"/>
                  </a:cubicBezTo>
                  <a:cubicBezTo>
                    <a:pt x="8164323" y="1919827"/>
                    <a:pt x="8161297" y="1919703"/>
                    <a:pt x="8157626" y="1919703"/>
                  </a:cubicBezTo>
                  <a:close/>
                  <a:moveTo>
                    <a:pt x="7428517" y="1919703"/>
                  </a:moveTo>
                  <a:cubicBezTo>
                    <a:pt x="7424846" y="1919703"/>
                    <a:pt x="7421795" y="1919802"/>
                    <a:pt x="7419364" y="1920000"/>
                  </a:cubicBezTo>
                  <a:cubicBezTo>
                    <a:pt x="7416933" y="1920199"/>
                    <a:pt x="7415023" y="1920546"/>
                    <a:pt x="7413634" y="1921042"/>
                  </a:cubicBezTo>
                  <a:cubicBezTo>
                    <a:pt x="7412245" y="1921538"/>
                    <a:pt x="7411278" y="1922158"/>
                    <a:pt x="7410732" y="1922902"/>
                  </a:cubicBezTo>
                  <a:cubicBezTo>
                    <a:pt x="7410186" y="1923647"/>
                    <a:pt x="7409913" y="1924515"/>
                    <a:pt x="7409913" y="1925507"/>
                  </a:cubicBezTo>
                  <a:cubicBezTo>
                    <a:pt x="7409913" y="1926102"/>
                    <a:pt x="7409938" y="1926747"/>
                    <a:pt x="7409988" y="1927442"/>
                  </a:cubicBezTo>
                  <a:cubicBezTo>
                    <a:pt x="7410038" y="1928136"/>
                    <a:pt x="7410236" y="1929277"/>
                    <a:pt x="7410583" y="1930865"/>
                  </a:cubicBezTo>
                  <a:cubicBezTo>
                    <a:pt x="7410930" y="1932452"/>
                    <a:pt x="7411402" y="1934238"/>
                    <a:pt x="7411997" y="1936222"/>
                  </a:cubicBezTo>
                  <a:lnTo>
                    <a:pt x="7451883" y="2056327"/>
                  </a:lnTo>
                  <a:cubicBezTo>
                    <a:pt x="7452379" y="2057914"/>
                    <a:pt x="7453049" y="2059229"/>
                    <a:pt x="7453892" y="2060271"/>
                  </a:cubicBezTo>
                  <a:cubicBezTo>
                    <a:pt x="7454736" y="2061312"/>
                    <a:pt x="7456100" y="2062131"/>
                    <a:pt x="7457985" y="2062726"/>
                  </a:cubicBezTo>
                  <a:cubicBezTo>
                    <a:pt x="7459870" y="2063322"/>
                    <a:pt x="7462475" y="2063743"/>
                    <a:pt x="7465798" y="2063991"/>
                  </a:cubicBezTo>
                  <a:cubicBezTo>
                    <a:pt x="7469122" y="2064240"/>
                    <a:pt x="7473413" y="2064363"/>
                    <a:pt x="7478672" y="2064363"/>
                  </a:cubicBezTo>
                  <a:cubicBezTo>
                    <a:pt x="7484030" y="2064363"/>
                    <a:pt x="7488371" y="2064264"/>
                    <a:pt x="7491695" y="2064066"/>
                  </a:cubicBezTo>
                  <a:cubicBezTo>
                    <a:pt x="7495018" y="2063867"/>
                    <a:pt x="7497648" y="2063470"/>
                    <a:pt x="7499582" y="2062875"/>
                  </a:cubicBezTo>
                  <a:cubicBezTo>
                    <a:pt x="7501517" y="2062280"/>
                    <a:pt x="7502906" y="2061461"/>
                    <a:pt x="7503750" y="2060419"/>
                  </a:cubicBezTo>
                  <a:cubicBezTo>
                    <a:pt x="7504593" y="2059378"/>
                    <a:pt x="7505263" y="2058014"/>
                    <a:pt x="7505759" y="2056327"/>
                  </a:cubicBezTo>
                  <a:lnTo>
                    <a:pt x="7545645" y="1936222"/>
                  </a:lnTo>
                  <a:cubicBezTo>
                    <a:pt x="7546041" y="1934833"/>
                    <a:pt x="7546364" y="1933593"/>
                    <a:pt x="7546612" y="1932502"/>
                  </a:cubicBezTo>
                  <a:cubicBezTo>
                    <a:pt x="7546860" y="1931410"/>
                    <a:pt x="7547059" y="1930443"/>
                    <a:pt x="7547207" y="1929600"/>
                  </a:cubicBezTo>
                  <a:cubicBezTo>
                    <a:pt x="7547356" y="1928756"/>
                    <a:pt x="7547455" y="1927987"/>
                    <a:pt x="7547505" y="1927293"/>
                  </a:cubicBezTo>
                  <a:cubicBezTo>
                    <a:pt x="7547555" y="1926598"/>
                    <a:pt x="7547579" y="1926003"/>
                    <a:pt x="7547579" y="1925507"/>
                  </a:cubicBezTo>
                  <a:cubicBezTo>
                    <a:pt x="7547579" y="1924515"/>
                    <a:pt x="7547331" y="1923647"/>
                    <a:pt x="7546835" y="1922902"/>
                  </a:cubicBezTo>
                  <a:cubicBezTo>
                    <a:pt x="7546339" y="1922158"/>
                    <a:pt x="7545446" y="1921538"/>
                    <a:pt x="7544156" y="1921042"/>
                  </a:cubicBezTo>
                  <a:cubicBezTo>
                    <a:pt x="7542867" y="1920546"/>
                    <a:pt x="7541056" y="1920199"/>
                    <a:pt x="7538724" y="1920000"/>
                  </a:cubicBezTo>
                  <a:cubicBezTo>
                    <a:pt x="7536393" y="1919802"/>
                    <a:pt x="7533391" y="1919703"/>
                    <a:pt x="7529720" y="1919703"/>
                  </a:cubicBezTo>
                  <a:cubicBezTo>
                    <a:pt x="7525950" y="1919703"/>
                    <a:pt x="7522899" y="1919827"/>
                    <a:pt x="7520567" y="1920075"/>
                  </a:cubicBezTo>
                  <a:cubicBezTo>
                    <a:pt x="7518236" y="1920323"/>
                    <a:pt x="7516375" y="1920670"/>
                    <a:pt x="7514986" y="1921116"/>
                  </a:cubicBezTo>
                  <a:cubicBezTo>
                    <a:pt x="7513597" y="1921563"/>
                    <a:pt x="7512580" y="1922208"/>
                    <a:pt x="7511935" y="1923051"/>
                  </a:cubicBezTo>
                  <a:cubicBezTo>
                    <a:pt x="7511290" y="1923894"/>
                    <a:pt x="7510819" y="1924912"/>
                    <a:pt x="7510521" y="1926102"/>
                  </a:cubicBezTo>
                  <a:lnTo>
                    <a:pt x="7480756" y="2023585"/>
                  </a:lnTo>
                  <a:lnTo>
                    <a:pt x="7479863" y="2027305"/>
                  </a:lnTo>
                  <a:lnTo>
                    <a:pt x="7478970" y="2023585"/>
                  </a:lnTo>
                  <a:lnTo>
                    <a:pt x="7448758" y="1926102"/>
                  </a:lnTo>
                  <a:cubicBezTo>
                    <a:pt x="7448361" y="1924912"/>
                    <a:pt x="7447865" y="1923894"/>
                    <a:pt x="7447269" y="1923051"/>
                  </a:cubicBezTo>
                  <a:cubicBezTo>
                    <a:pt x="7446674" y="1922208"/>
                    <a:pt x="7445657" y="1921563"/>
                    <a:pt x="7444218" y="1921116"/>
                  </a:cubicBezTo>
                  <a:cubicBezTo>
                    <a:pt x="7442780" y="1920670"/>
                    <a:pt x="7440820" y="1920323"/>
                    <a:pt x="7438340" y="1920075"/>
                  </a:cubicBezTo>
                  <a:cubicBezTo>
                    <a:pt x="7435859" y="1919827"/>
                    <a:pt x="7432585" y="1919703"/>
                    <a:pt x="7428517" y="1919703"/>
                  </a:cubicBezTo>
                  <a:close/>
                  <a:moveTo>
                    <a:pt x="7367944" y="1919703"/>
                  </a:moveTo>
                  <a:cubicBezTo>
                    <a:pt x="7364273" y="1919703"/>
                    <a:pt x="7361247" y="1919851"/>
                    <a:pt x="7358865" y="1920149"/>
                  </a:cubicBezTo>
                  <a:cubicBezTo>
                    <a:pt x="7356484" y="1920447"/>
                    <a:pt x="7354574" y="1920868"/>
                    <a:pt x="7353136" y="1921414"/>
                  </a:cubicBezTo>
                  <a:cubicBezTo>
                    <a:pt x="7351697" y="1921960"/>
                    <a:pt x="7350680" y="1922605"/>
                    <a:pt x="7350085" y="1923349"/>
                  </a:cubicBezTo>
                  <a:cubicBezTo>
                    <a:pt x="7349489" y="1924093"/>
                    <a:pt x="7349192" y="1924961"/>
                    <a:pt x="7349192" y="1925953"/>
                  </a:cubicBezTo>
                  <a:lnTo>
                    <a:pt x="7349192" y="2058410"/>
                  </a:lnTo>
                  <a:cubicBezTo>
                    <a:pt x="7349192" y="2059403"/>
                    <a:pt x="7349489" y="2060271"/>
                    <a:pt x="7350085" y="2061015"/>
                  </a:cubicBezTo>
                  <a:cubicBezTo>
                    <a:pt x="7350680" y="2061759"/>
                    <a:pt x="7351697" y="2062379"/>
                    <a:pt x="7353136" y="2062875"/>
                  </a:cubicBezTo>
                  <a:cubicBezTo>
                    <a:pt x="7354574" y="2063371"/>
                    <a:pt x="7356484" y="2063743"/>
                    <a:pt x="7358865" y="2063991"/>
                  </a:cubicBezTo>
                  <a:cubicBezTo>
                    <a:pt x="7361247" y="2064240"/>
                    <a:pt x="7364273" y="2064363"/>
                    <a:pt x="7367944" y="2064363"/>
                  </a:cubicBezTo>
                  <a:cubicBezTo>
                    <a:pt x="7371615" y="2064363"/>
                    <a:pt x="7374641" y="2064240"/>
                    <a:pt x="7377022" y="2063991"/>
                  </a:cubicBezTo>
                  <a:cubicBezTo>
                    <a:pt x="7379404" y="2063743"/>
                    <a:pt x="7381314" y="2063371"/>
                    <a:pt x="7382752" y="2062875"/>
                  </a:cubicBezTo>
                  <a:cubicBezTo>
                    <a:pt x="7384191" y="2062379"/>
                    <a:pt x="7385208" y="2061759"/>
                    <a:pt x="7385803" y="2061015"/>
                  </a:cubicBezTo>
                  <a:cubicBezTo>
                    <a:pt x="7386399" y="2060271"/>
                    <a:pt x="7386696" y="2059403"/>
                    <a:pt x="7386696" y="2058410"/>
                  </a:cubicBezTo>
                  <a:lnTo>
                    <a:pt x="7386696" y="1925953"/>
                  </a:lnTo>
                  <a:cubicBezTo>
                    <a:pt x="7386696" y="1924961"/>
                    <a:pt x="7386399" y="1924093"/>
                    <a:pt x="7385803" y="1923349"/>
                  </a:cubicBezTo>
                  <a:cubicBezTo>
                    <a:pt x="7385208" y="1922605"/>
                    <a:pt x="7384191" y="1921960"/>
                    <a:pt x="7382752" y="1921414"/>
                  </a:cubicBezTo>
                  <a:cubicBezTo>
                    <a:pt x="7381314" y="1920868"/>
                    <a:pt x="7379404" y="1920447"/>
                    <a:pt x="7377022" y="1920149"/>
                  </a:cubicBezTo>
                  <a:cubicBezTo>
                    <a:pt x="7374641" y="1919851"/>
                    <a:pt x="7371615" y="1919703"/>
                    <a:pt x="7367944" y="1919703"/>
                  </a:cubicBezTo>
                  <a:close/>
                  <a:moveTo>
                    <a:pt x="6913572" y="1919703"/>
                  </a:moveTo>
                  <a:cubicBezTo>
                    <a:pt x="6909901" y="1919703"/>
                    <a:pt x="6906874" y="1919851"/>
                    <a:pt x="6904493" y="1920149"/>
                  </a:cubicBezTo>
                  <a:cubicBezTo>
                    <a:pt x="6902112" y="1920447"/>
                    <a:pt x="6900227" y="1920868"/>
                    <a:pt x="6898838" y="1921414"/>
                  </a:cubicBezTo>
                  <a:cubicBezTo>
                    <a:pt x="6897449" y="1921960"/>
                    <a:pt x="6896456" y="1922605"/>
                    <a:pt x="6895861" y="1923349"/>
                  </a:cubicBezTo>
                  <a:cubicBezTo>
                    <a:pt x="6895266" y="1924093"/>
                    <a:pt x="6894968" y="1924961"/>
                    <a:pt x="6894968" y="1925953"/>
                  </a:cubicBezTo>
                  <a:lnTo>
                    <a:pt x="6894968" y="2062131"/>
                  </a:lnTo>
                  <a:cubicBezTo>
                    <a:pt x="6894968" y="2068084"/>
                    <a:pt x="6894671" y="2072425"/>
                    <a:pt x="6894075" y="2075154"/>
                  </a:cubicBezTo>
                  <a:cubicBezTo>
                    <a:pt x="6893480" y="2077882"/>
                    <a:pt x="6892587" y="2080115"/>
                    <a:pt x="6891396" y="2081851"/>
                  </a:cubicBezTo>
                  <a:cubicBezTo>
                    <a:pt x="6890206" y="2083587"/>
                    <a:pt x="6888668" y="2084852"/>
                    <a:pt x="6886783" y="2085646"/>
                  </a:cubicBezTo>
                  <a:cubicBezTo>
                    <a:pt x="6884897" y="2086440"/>
                    <a:pt x="6882665" y="2086837"/>
                    <a:pt x="6880085" y="2086837"/>
                  </a:cubicBezTo>
                  <a:cubicBezTo>
                    <a:pt x="6878299" y="2086837"/>
                    <a:pt x="6876637" y="2086713"/>
                    <a:pt x="6875100" y="2086464"/>
                  </a:cubicBezTo>
                  <a:cubicBezTo>
                    <a:pt x="6873562" y="2086216"/>
                    <a:pt x="6872545" y="2086092"/>
                    <a:pt x="6872049" y="2086092"/>
                  </a:cubicBezTo>
                  <a:cubicBezTo>
                    <a:pt x="6871255" y="2086092"/>
                    <a:pt x="6870610" y="2086341"/>
                    <a:pt x="6870114" y="2086837"/>
                  </a:cubicBezTo>
                  <a:cubicBezTo>
                    <a:pt x="6869618" y="2087333"/>
                    <a:pt x="6869171" y="2088126"/>
                    <a:pt x="6868774" y="2089218"/>
                  </a:cubicBezTo>
                  <a:cubicBezTo>
                    <a:pt x="6868378" y="2090309"/>
                    <a:pt x="6868105" y="2091773"/>
                    <a:pt x="6867956" y="2093608"/>
                  </a:cubicBezTo>
                  <a:cubicBezTo>
                    <a:pt x="6867807" y="2095444"/>
                    <a:pt x="6867733" y="2097750"/>
                    <a:pt x="6867733" y="2100528"/>
                  </a:cubicBezTo>
                  <a:cubicBezTo>
                    <a:pt x="6867733" y="2102811"/>
                    <a:pt x="6867782" y="2104671"/>
                    <a:pt x="6867881" y="2106110"/>
                  </a:cubicBezTo>
                  <a:cubicBezTo>
                    <a:pt x="6867981" y="2107549"/>
                    <a:pt x="6868130" y="2108838"/>
                    <a:pt x="6868328" y="2109979"/>
                  </a:cubicBezTo>
                  <a:cubicBezTo>
                    <a:pt x="6868526" y="2111120"/>
                    <a:pt x="6868874" y="2112137"/>
                    <a:pt x="6869370" y="2113031"/>
                  </a:cubicBezTo>
                  <a:cubicBezTo>
                    <a:pt x="6869866" y="2113923"/>
                    <a:pt x="6870759" y="2114667"/>
                    <a:pt x="6872049" y="2115263"/>
                  </a:cubicBezTo>
                  <a:cubicBezTo>
                    <a:pt x="6873338" y="2115858"/>
                    <a:pt x="6875422" y="2116429"/>
                    <a:pt x="6878299" y="2116975"/>
                  </a:cubicBezTo>
                  <a:cubicBezTo>
                    <a:pt x="6881177" y="2117520"/>
                    <a:pt x="6884649" y="2117793"/>
                    <a:pt x="6888717" y="2117793"/>
                  </a:cubicBezTo>
                  <a:cubicBezTo>
                    <a:pt x="6896060" y="2117793"/>
                    <a:pt x="6902459" y="2116676"/>
                    <a:pt x="6907916" y="2114444"/>
                  </a:cubicBezTo>
                  <a:cubicBezTo>
                    <a:pt x="6913373" y="2112212"/>
                    <a:pt x="6917913" y="2108888"/>
                    <a:pt x="6921534" y="2104473"/>
                  </a:cubicBezTo>
                  <a:cubicBezTo>
                    <a:pt x="6925155" y="2100057"/>
                    <a:pt x="6927859" y="2094625"/>
                    <a:pt x="6929645" y="2088176"/>
                  </a:cubicBezTo>
                  <a:cubicBezTo>
                    <a:pt x="6931431" y="2081727"/>
                    <a:pt x="6932324" y="2073293"/>
                    <a:pt x="6932324" y="2062875"/>
                  </a:cubicBezTo>
                  <a:lnTo>
                    <a:pt x="6932324" y="1925953"/>
                  </a:lnTo>
                  <a:cubicBezTo>
                    <a:pt x="6932324" y="1924961"/>
                    <a:pt x="6932026" y="1924093"/>
                    <a:pt x="6931431" y="1923349"/>
                  </a:cubicBezTo>
                  <a:cubicBezTo>
                    <a:pt x="6930836" y="1922605"/>
                    <a:pt x="6929819" y="1921960"/>
                    <a:pt x="6928380" y="1921414"/>
                  </a:cubicBezTo>
                  <a:cubicBezTo>
                    <a:pt x="6926941" y="1920868"/>
                    <a:pt x="6925031" y="1920447"/>
                    <a:pt x="6922650" y="1920149"/>
                  </a:cubicBezTo>
                  <a:cubicBezTo>
                    <a:pt x="6920269" y="1919851"/>
                    <a:pt x="6917243" y="1919703"/>
                    <a:pt x="6913572" y="1919703"/>
                  </a:cubicBezTo>
                  <a:close/>
                  <a:moveTo>
                    <a:pt x="7179379" y="1917321"/>
                  </a:moveTo>
                  <a:cubicBezTo>
                    <a:pt x="7169655" y="1917321"/>
                    <a:pt x="7160726" y="1918859"/>
                    <a:pt x="7152590" y="1921935"/>
                  </a:cubicBezTo>
                  <a:cubicBezTo>
                    <a:pt x="7144454" y="1925011"/>
                    <a:pt x="7137409" y="1929724"/>
                    <a:pt x="7131456" y="1936074"/>
                  </a:cubicBezTo>
                  <a:cubicBezTo>
                    <a:pt x="7125503" y="1942424"/>
                    <a:pt x="7120864" y="1950436"/>
                    <a:pt x="7117541" y="1960109"/>
                  </a:cubicBezTo>
                  <a:cubicBezTo>
                    <a:pt x="7114217" y="1969783"/>
                    <a:pt x="7112555" y="1981268"/>
                    <a:pt x="7112555" y="1994563"/>
                  </a:cubicBezTo>
                  <a:cubicBezTo>
                    <a:pt x="7112555" y="2006073"/>
                    <a:pt x="7113919" y="2016292"/>
                    <a:pt x="7116648" y="2025222"/>
                  </a:cubicBezTo>
                  <a:cubicBezTo>
                    <a:pt x="7119376" y="2034151"/>
                    <a:pt x="7123419" y="2041717"/>
                    <a:pt x="7128777" y="2047918"/>
                  </a:cubicBezTo>
                  <a:cubicBezTo>
                    <a:pt x="7134135" y="2054119"/>
                    <a:pt x="7140758" y="2058807"/>
                    <a:pt x="7148646" y="2061982"/>
                  </a:cubicBezTo>
                  <a:cubicBezTo>
                    <a:pt x="7156534" y="2065157"/>
                    <a:pt x="7165587" y="2066745"/>
                    <a:pt x="7175807" y="2066745"/>
                  </a:cubicBezTo>
                  <a:cubicBezTo>
                    <a:pt x="7180371" y="2066745"/>
                    <a:pt x="7184811" y="2066348"/>
                    <a:pt x="7189127" y="2065554"/>
                  </a:cubicBezTo>
                  <a:cubicBezTo>
                    <a:pt x="7193443" y="2064760"/>
                    <a:pt x="7197437" y="2063719"/>
                    <a:pt x="7201108" y="2062429"/>
                  </a:cubicBezTo>
                  <a:cubicBezTo>
                    <a:pt x="7204779" y="2061139"/>
                    <a:pt x="7208053" y="2059675"/>
                    <a:pt x="7210930" y="2058038"/>
                  </a:cubicBezTo>
                  <a:cubicBezTo>
                    <a:pt x="7213808" y="2056401"/>
                    <a:pt x="7215842" y="2055012"/>
                    <a:pt x="7217032" y="2053871"/>
                  </a:cubicBezTo>
                  <a:cubicBezTo>
                    <a:pt x="7218223" y="2052730"/>
                    <a:pt x="7218992" y="2051788"/>
                    <a:pt x="7219339" y="2051043"/>
                  </a:cubicBezTo>
                  <a:cubicBezTo>
                    <a:pt x="7219686" y="2050299"/>
                    <a:pt x="7219984" y="2049332"/>
                    <a:pt x="7220232" y="2048141"/>
                  </a:cubicBezTo>
                  <a:cubicBezTo>
                    <a:pt x="7220480" y="2046951"/>
                    <a:pt x="7220679" y="2045487"/>
                    <a:pt x="7220827" y="2043751"/>
                  </a:cubicBezTo>
                  <a:cubicBezTo>
                    <a:pt x="7220976" y="2042015"/>
                    <a:pt x="7221051" y="2039856"/>
                    <a:pt x="7221051" y="2037277"/>
                  </a:cubicBezTo>
                  <a:cubicBezTo>
                    <a:pt x="7221051" y="2034003"/>
                    <a:pt x="7220951" y="2031324"/>
                    <a:pt x="7220753" y="2029240"/>
                  </a:cubicBezTo>
                  <a:cubicBezTo>
                    <a:pt x="7220554" y="2027157"/>
                    <a:pt x="7220282" y="2025445"/>
                    <a:pt x="7219934" y="2024106"/>
                  </a:cubicBezTo>
                  <a:cubicBezTo>
                    <a:pt x="7219587" y="2022766"/>
                    <a:pt x="7219116" y="2021848"/>
                    <a:pt x="7218521" y="2021352"/>
                  </a:cubicBezTo>
                  <a:cubicBezTo>
                    <a:pt x="7217925" y="2020856"/>
                    <a:pt x="7217181" y="2020608"/>
                    <a:pt x="7216288" y="2020608"/>
                  </a:cubicBezTo>
                  <a:cubicBezTo>
                    <a:pt x="7214998" y="2020608"/>
                    <a:pt x="7213411" y="2021377"/>
                    <a:pt x="7211526" y="2022915"/>
                  </a:cubicBezTo>
                  <a:cubicBezTo>
                    <a:pt x="7209640" y="2024453"/>
                    <a:pt x="7207309" y="2026164"/>
                    <a:pt x="7204531" y="2028049"/>
                  </a:cubicBezTo>
                  <a:cubicBezTo>
                    <a:pt x="7201753" y="2029934"/>
                    <a:pt x="7198503" y="2031646"/>
                    <a:pt x="7194782" y="2033184"/>
                  </a:cubicBezTo>
                  <a:cubicBezTo>
                    <a:pt x="7191062" y="2034722"/>
                    <a:pt x="7186622" y="2035491"/>
                    <a:pt x="7181462" y="2035491"/>
                  </a:cubicBezTo>
                  <a:cubicBezTo>
                    <a:pt x="7176402" y="2035491"/>
                    <a:pt x="7171962" y="2034573"/>
                    <a:pt x="7168142" y="2032738"/>
                  </a:cubicBezTo>
                  <a:cubicBezTo>
                    <a:pt x="7164322" y="2030902"/>
                    <a:pt x="7161147" y="2028149"/>
                    <a:pt x="7158617" y="2024478"/>
                  </a:cubicBezTo>
                  <a:cubicBezTo>
                    <a:pt x="7156087" y="2020806"/>
                    <a:pt x="7154177" y="2016242"/>
                    <a:pt x="7152887" y="2010785"/>
                  </a:cubicBezTo>
                  <a:cubicBezTo>
                    <a:pt x="7151598" y="2005328"/>
                    <a:pt x="7150953" y="1999028"/>
                    <a:pt x="7150953" y="1991884"/>
                  </a:cubicBezTo>
                  <a:cubicBezTo>
                    <a:pt x="7150953" y="1977398"/>
                    <a:pt x="7153532" y="1966410"/>
                    <a:pt x="7158692" y="1958919"/>
                  </a:cubicBezTo>
                  <a:cubicBezTo>
                    <a:pt x="7163851" y="1951428"/>
                    <a:pt x="7171292" y="1947682"/>
                    <a:pt x="7181016" y="1947682"/>
                  </a:cubicBezTo>
                  <a:cubicBezTo>
                    <a:pt x="7185977" y="1947682"/>
                    <a:pt x="7190243" y="1948377"/>
                    <a:pt x="7193815" y="1949766"/>
                  </a:cubicBezTo>
                  <a:cubicBezTo>
                    <a:pt x="7197387" y="1951155"/>
                    <a:pt x="7200463" y="1952693"/>
                    <a:pt x="7203042" y="1954379"/>
                  </a:cubicBezTo>
                  <a:cubicBezTo>
                    <a:pt x="7205622" y="1956066"/>
                    <a:pt x="7207855" y="1957604"/>
                    <a:pt x="7209740" y="1958993"/>
                  </a:cubicBezTo>
                  <a:cubicBezTo>
                    <a:pt x="7211625" y="1960382"/>
                    <a:pt x="7213411" y="1961077"/>
                    <a:pt x="7215097" y="1961077"/>
                  </a:cubicBezTo>
                  <a:cubicBezTo>
                    <a:pt x="7216685" y="1961077"/>
                    <a:pt x="7217975" y="1959911"/>
                    <a:pt x="7218967" y="1957579"/>
                  </a:cubicBezTo>
                  <a:cubicBezTo>
                    <a:pt x="7219959" y="1955248"/>
                    <a:pt x="7220455" y="1951205"/>
                    <a:pt x="7220455" y="1945450"/>
                  </a:cubicBezTo>
                  <a:cubicBezTo>
                    <a:pt x="7220455" y="1942969"/>
                    <a:pt x="7220381" y="1940861"/>
                    <a:pt x="7220232" y="1939125"/>
                  </a:cubicBezTo>
                  <a:cubicBezTo>
                    <a:pt x="7220083" y="1937388"/>
                    <a:pt x="7219885" y="1935925"/>
                    <a:pt x="7219637" y="1934734"/>
                  </a:cubicBezTo>
                  <a:cubicBezTo>
                    <a:pt x="7219389" y="1933544"/>
                    <a:pt x="7219041" y="1932576"/>
                    <a:pt x="7218595" y="1931832"/>
                  </a:cubicBezTo>
                  <a:cubicBezTo>
                    <a:pt x="7218148" y="1931088"/>
                    <a:pt x="7217379" y="1930170"/>
                    <a:pt x="7216288" y="1929079"/>
                  </a:cubicBezTo>
                  <a:cubicBezTo>
                    <a:pt x="7215197" y="1927987"/>
                    <a:pt x="7213336" y="1926698"/>
                    <a:pt x="7210707" y="1925209"/>
                  </a:cubicBezTo>
                  <a:cubicBezTo>
                    <a:pt x="7208078" y="1923721"/>
                    <a:pt x="7205101" y="1922381"/>
                    <a:pt x="7201777" y="1921191"/>
                  </a:cubicBezTo>
                  <a:cubicBezTo>
                    <a:pt x="7198454" y="1920000"/>
                    <a:pt x="7194882" y="1919058"/>
                    <a:pt x="7191062" y="1918363"/>
                  </a:cubicBezTo>
                  <a:cubicBezTo>
                    <a:pt x="7187242" y="1917668"/>
                    <a:pt x="7183347" y="1917321"/>
                    <a:pt x="7179379" y="1917321"/>
                  </a:cubicBezTo>
                  <a:close/>
                  <a:moveTo>
                    <a:pt x="9016662" y="1917172"/>
                  </a:moveTo>
                  <a:cubicBezTo>
                    <a:pt x="9013884" y="1917172"/>
                    <a:pt x="9011105" y="1917545"/>
                    <a:pt x="9008327" y="1918289"/>
                  </a:cubicBezTo>
                  <a:cubicBezTo>
                    <a:pt x="9005549" y="1919033"/>
                    <a:pt x="9002771" y="1920348"/>
                    <a:pt x="8999993" y="1922233"/>
                  </a:cubicBezTo>
                  <a:cubicBezTo>
                    <a:pt x="8997215" y="1924118"/>
                    <a:pt x="8994288" y="1926673"/>
                    <a:pt x="8991212" y="1929897"/>
                  </a:cubicBezTo>
                  <a:cubicBezTo>
                    <a:pt x="8988137" y="1933122"/>
                    <a:pt x="8984862" y="1937215"/>
                    <a:pt x="8981389" y="1942176"/>
                  </a:cubicBezTo>
                  <a:lnTo>
                    <a:pt x="8981389" y="1925656"/>
                  </a:lnTo>
                  <a:cubicBezTo>
                    <a:pt x="8981389" y="1924663"/>
                    <a:pt x="8981141" y="1923795"/>
                    <a:pt x="8980645" y="1923051"/>
                  </a:cubicBezTo>
                  <a:cubicBezTo>
                    <a:pt x="8980149" y="1922307"/>
                    <a:pt x="8979331" y="1921687"/>
                    <a:pt x="8978190" y="1921191"/>
                  </a:cubicBezTo>
                  <a:cubicBezTo>
                    <a:pt x="8977049" y="1920695"/>
                    <a:pt x="8975436" y="1920323"/>
                    <a:pt x="8973353" y="1920075"/>
                  </a:cubicBezTo>
                  <a:cubicBezTo>
                    <a:pt x="8971269" y="1919827"/>
                    <a:pt x="8968640" y="1919703"/>
                    <a:pt x="8965465" y="1919703"/>
                  </a:cubicBezTo>
                  <a:cubicBezTo>
                    <a:pt x="8962389" y="1919703"/>
                    <a:pt x="8959834" y="1919827"/>
                    <a:pt x="8957800" y="1920075"/>
                  </a:cubicBezTo>
                  <a:cubicBezTo>
                    <a:pt x="8955766" y="1920323"/>
                    <a:pt x="8954104" y="1920695"/>
                    <a:pt x="8952815" y="1921191"/>
                  </a:cubicBezTo>
                  <a:cubicBezTo>
                    <a:pt x="8951525" y="1921687"/>
                    <a:pt x="8950632" y="1922307"/>
                    <a:pt x="8950135" y="1923051"/>
                  </a:cubicBezTo>
                  <a:cubicBezTo>
                    <a:pt x="8949639" y="1923795"/>
                    <a:pt x="8949391" y="1924663"/>
                    <a:pt x="8949391" y="1925656"/>
                  </a:cubicBezTo>
                  <a:lnTo>
                    <a:pt x="8949391" y="2058410"/>
                  </a:lnTo>
                  <a:cubicBezTo>
                    <a:pt x="8949391" y="2059403"/>
                    <a:pt x="8949689" y="2060271"/>
                    <a:pt x="8950284" y="2061015"/>
                  </a:cubicBezTo>
                  <a:cubicBezTo>
                    <a:pt x="8950880" y="2061759"/>
                    <a:pt x="8951897" y="2062379"/>
                    <a:pt x="8953335" y="2062875"/>
                  </a:cubicBezTo>
                  <a:cubicBezTo>
                    <a:pt x="8954774" y="2063371"/>
                    <a:pt x="8956684" y="2063743"/>
                    <a:pt x="8959065" y="2063991"/>
                  </a:cubicBezTo>
                  <a:cubicBezTo>
                    <a:pt x="8961447" y="2064240"/>
                    <a:pt x="8964473" y="2064363"/>
                    <a:pt x="8968144" y="2064363"/>
                  </a:cubicBezTo>
                  <a:cubicBezTo>
                    <a:pt x="8971815" y="2064363"/>
                    <a:pt x="8974841" y="2064240"/>
                    <a:pt x="8977222" y="2063991"/>
                  </a:cubicBezTo>
                  <a:cubicBezTo>
                    <a:pt x="8979603" y="2063743"/>
                    <a:pt x="8981513" y="2063371"/>
                    <a:pt x="8982952" y="2062875"/>
                  </a:cubicBezTo>
                  <a:cubicBezTo>
                    <a:pt x="8984391" y="2062379"/>
                    <a:pt x="8985408" y="2061759"/>
                    <a:pt x="8986003" y="2061015"/>
                  </a:cubicBezTo>
                  <a:cubicBezTo>
                    <a:pt x="8986599" y="2060271"/>
                    <a:pt x="8986896" y="2059403"/>
                    <a:pt x="8986896" y="2058410"/>
                  </a:cubicBezTo>
                  <a:lnTo>
                    <a:pt x="8986896" y="1975662"/>
                  </a:lnTo>
                  <a:cubicBezTo>
                    <a:pt x="8989674" y="1971296"/>
                    <a:pt x="8992279" y="1967625"/>
                    <a:pt x="8994709" y="1964649"/>
                  </a:cubicBezTo>
                  <a:cubicBezTo>
                    <a:pt x="8997141" y="1961672"/>
                    <a:pt x="8999472" y="1959291"/>
                    <a:pt x="9001705" y="1957505"/>
                  </a:cubicBezTo>
                  <a:cubicBezTo>
                    <a:pt x="9003937" y="1955719"/>
                    <a:pt x="9006095" y="1954404"/>
                    <a:pt x="9008179" y="1953561"/>
                  </a:cubicBezTo>
                  <a:cubicBezTo>
                    <a:pt x="9010262" y="1952718"/>
                    <a:pt x="9012346" y="1952296"/>
                    <a:pt x="9014429" y="1952296"/>
                  </a:cubicBezTo>
                  <a:cubicBezTo>
                    <a:pt x="9016215" y="1952296"/>
                    <a:pt x="9017852" y="1952470"/>
                    <a:pt x="9019341" y="1952817"/>
                  </a:cubicBezTo>
                  <a:cubicBezTo>
                    <a:pt x="9020829" y="1953164"/>
                    <a:pt x="9022193" y="1953536"/>
                    <a:pt x="9023433" y="1953933"/>
                  </a:cubicBezTo>
                  <a:cubicBezTo>
                    <a:pt x="9024674" y="1954330"/>
                    <a:pt x="9025790" y="1954702"/>
                    <a:pt x="9026782" y="1955049"/>
                  </a:cubicBezTo>
                  <a:cubicBezTo>
                    <a:pt x="9027774" y="1955397"/>
                    <a:pt x="9028667" y="1955570"/>
                    <a:pt x="9029461" y="1955570"/>
                  </a:cubicBezTo>
                  <a:cubicBezTo>
                    <a:pt x="9030453" y="1955570"/>
                    <a:pt x="9031271" y="1955322"/>
                    <a:pt x="9031917" y="1954826"/>
                  </a:cubicBezTo>
                  <a:cubicBezTo>
                    <a:pt x="9032561" y="1954330"/>
                    <a:pt x="9033083" y="1953437"/>
                    <a:pt x="9033479" y="1952147"/>
                  </a:cubicBezTo>
                  <a:cubicBezTo>
                    <a:pt x="9033876" y="1950857"/>
                    <a:pt x="9034174" y="1949071"/>
                    <a:pt x="9034372" y="1946789"/>
                  </a:cubicBezTo>
                  <a:cubicBezTo>
                    <a:pt x="9034571" y="1944507"/>
                    <a:pt x="9034670" y="1941580"/>
                    <a:pt x="9034670" y="1938008"/>
                  </a:cubicBezTo>
                  <a:cubicBezTo>
                    <a:pt x="9034670" y="1934437"/>
                    <a:pt x="9034620" y="1931609"/>
                    <a:pt x="9034521" y="1929525"/>
                  </a:cubicBezTo>
                  <a:cubicBezTo>
                    <a:pt x="9034422" y="1927442"/>
                    <a:pt x="9034273" y="1925879"/>
                    <a:pt x="9034075" y="1924837"/>
                  </a:cubicBezTo>
                  <a:cubicBezTo>
                    <a:pt x="9033876" y="1923795"/>
                    <a:pt x="9033653" y="1922977"/>
                    <a:pt x="9033405" y="1922381"/>
                  </a:cubicBezTo>
                  <a:cubicBezTo>
                    <a:pt x="9033157" y="1921786"/>
                    <a:pt x="9032760" y="1921240"/>
                    <a:pt x="9032214" y="1920744"/>
                  </a:cubicBezTo>
                  <a:cubicBezTo>
                    <a:pt x="9031669" y="1920248"/>
                    <a:pt x="9030801" y="1919777"/>
                    <a:pt x="9029610" y="1919330"/>
                  </a:cubicBezTo>
                  <a:cubicBezTo>
                    <a:pt x="9028419" y="1918884"/>
                    <a:pt x="9027030" y="1918487"/>
                    <a:pt x="9025443" y="1918140"/>
                  </a:cubicBezTo>
                  <a:cubicBezTo>
                    <a:pt x="9023855" y="1917793"/>
                    <a:pt x="9022317" y="1917545"/>
                    <a:pt x="9020829" y="1917396"/>
                  </a:cubicBezTo>
                  <a:cubicBezTo>
                    <a:pt x="9019341" y="1917247"/>
                    <a:pt x="9017951" y="1917172"/>
                    <a:pt x="9016662" y="1917172"/>
                  </a:cubicBezTo>
                  <a:close/>
                  <a:moveTo>
                    <a:pt x="8851463" y="1917172"/>
                  </a:moveTo>
                  <a:cubicBezTo>
                    <a:pt x="8845609" y="1917172"/>
                    <a:pt x="8839928" y="1917644"/>
                    <a:pt x="8834422" y="1918586"/>
                  </a:cubicBezTo>
                  <a:cubicBezTo>
                    <a:pt x="8828915" y="1919529"/>
                    <a:pt x="8823830" y="1920744"/>
                    <a:pt x="8819167" y="1922233"/>
                  </a:cubicBezTo>
                  <a:cubicBezTo>
                    <a:pt x="8814503" y="1923721"/>
                    <a:pt x="8810435" y="1925333"/>
                    <a:pt x="8806963" y="1927070"/>
                  </a:cubicBezTo>
                  <a:cubicBezTo>
                    <a:pt x="8803490" y="1928806"/>
                    <a:pt x="8801059" y="1930393"/>
                    <a:pt x="8799670" y="1931832"/>
                  </a:cubicBezTo>
                  <a:cubicBezTo>
                    <a:pt x="8798281" y="1933271"/>
                    <a:pt x="8797339" y="1934883"/>
                    <a:pt x="8796843" y="1936669"/>
                  </a:cubicBezTo>
                  <a:cubicBezTo>
                    <a:pt x="8796347" y="1938455"/>
                    <a:pt x="8796099" y="1940886"/>
                    <a:pt x="8796099" y="1943962"/>
                  </a:cubicBezTo>
                  <a:cubicBezTo>
                    <a:pt x="8796099" y="1946244"/>
                    <a:pt x="8796247" y="1948327"/>
                    <a:pt x="8796545" y="1950212"/>
                  </a:cubicBezTo>
                  <a:cubicBezTo>
                    <a:pt x="8796843" y="1952098"/>
                    <a:pt x="8797264" y="1953685"/>
                    <a:pt x="8797810" y="1954975"/>
                  </a:cubicBezTo>
                  <a:cubicBezTo>
                    <a:pt x="8798356" y="1956265"/>
                    <a:pt x="8799050" y="1957257"/>
                    <a:pt x="8799893" y="1957951"/>
                  </a:cubicBezTo>
                  <a:cubicBezTo>
                    <a:pt x="8800737" y="1958646"/>
                    <a:pt x="8801704" y="1958993"/>
                    <a:pt x="8802796" y="1958993"/>
                  </a:cubicBezTo>
                  <a:cubicBezTo>
                    <a:pt x="8804383" y="1958993"/>
                    <a:pt x="8806442" y="1958299"/>
                    <a:pt x="8808972" y="1956910"/>
                  </a:cubicBezTo>
                  <a:cubicBezTo>
                    <a:pt x="8811502" y="1955521"/>
                    <a:pt x="8814653" y="1953983"/>
                    <a:pt x="8818423" y="1952296"/>
                  </a:cubicBezTo>
                  <a:cubicBezTo>
                    <a:pt x="8822193" y="1950609"/>
                    <a:pt x="8826534" y="1949071"/>
                    <a:pt x="8831445" y="1947682"/>
                  </a:cubicBezTo>
                  <a:cubicBezTo>
                    <a:pt x="8836357" y="1946293"/>
                    <a:pt x="8841937" y="1945599"/>
                    <a:pt x="8848188" y="1945599"/>
                  </a:cubicBezTo>
                  <a:cubicBezTo>
                    <a:pt x="8852951" y="1945599"/>
                    <a:pt x="8856944" y="1946095"/>
                    <a:pt x="8860169" y="1947087"/>
                  </a:cubicBezTo>
                  <a:cubicBezTo>
                    <a:pt x="8863393" y="1948079"/>
                    <a:pt x="8865973" y="1949617"/>
                    <a:pt x="8867908" y="1951701"/>
                  </a:cubicBezTo>
                  <a:cubicBezTo>
                    <a:pt x="8869843" y="1953784"/>
                    <a:pt x="8871232" y="1956389"/>
                    <a:pt x="8872075" y="1959514"/>
                  </a:cubicBezTo>
                  <a:cubicBezTo>
                    <a:pt x="8872919" y="1962640"/>
                    <a:pt x="8873340" y="1966286"/>
                    <a:pt x="8873340" y="1970453"/>
                  </a:cubicBezTo>
                  <a:lnTo>
                    <a:pt x="8873340" y="1978490"/>
                  </a:lnTo>
                  <a:lnTo>
                    <a:pt x="8860392" y="1978490"/>
                  </a:lnTo>
                  <a:cubicBezTo>
                    <a:pt x="8848585" y="1978490"/>
                    <a:pt x="8838217" y="1979383"/>
                    <a:pt x="8829287" y="1981168"/>
                  </a:cubicBezTo>
                  <a:cubicBezTo>
                    <a:pt x="8820357" y="1982955"/>
                    <a:pt x="8812891" y="1985708"/>
                    <a:pt x="8806889" y="1989429"/>
                  </a:cubicBezTo>
                  <a:cubicBezTo>
                    <a:pt x="8800886" y="1993149"/>
                    <a:pt x="8796371" y="1997862"/>
                    <a:pt x="8793345" y="2003567"/>
                  </a:cubicBezTo>
                  <a:cubicBezTo>
                    <a:pt x="8790319" y="2009272"/>
                    <a:pt x="8788806" y="2015994"/>
                    <a:pt x="8788806" y="2023733"/>
                  </a:cubicBezTo>
                  <a:cubicBezTo>
                    <a:pt x="8788806" y="2030877"/>
                    <a:pt x="8789997" y="2037128"/>
                    <a:pt x="8792378" y="2042486"/>
                  </a:cubicBezTo>
                  <a:cubicBezTo>
                    <a:pt x="8794759" y="2047844"/>
                    <a:pt x="8798107" y="2052333"/>
                    <a:pt x="8802424" y="2055955"/>
                  </a:cubicBezTo>
                  <a:cubicBezTo>
                    <a:pt x="8806740" y="2059576"/>
                    <a:pt x="8811849" y="2062305"/>
                    <a:pt x="8817753" y="2064140"/>
                  </a:cubicBezTo>
                  <a:cubicBezTo>
                    <a:pt x="8823657" y="2065976"/>
                    <a:pt x="8830131" y="2066894"/>
                    <a:pt x="8837175" y="2066894"/>
                  </a:cubicBezTo>
                  <a:cubicBezTo>
                    <a:pt x="8845708" y="2066894"/>
                    <a:pt x="8853472" y="2065256"/>
                    <a:pt x="8860467" y="2061982"/>
                  </a:cubicBezTo>
                  <a:cubicBezTo>
                    <a:pt x="8867461" y="2058708"/>
                    <a:pt x="8873687" y="2054144"/>
                    <a:pt x="8879145" y="2048290"/>
                  </a:cubicBezTo>
                  <a:lnTo>
                    <a:pt x="8879145" y="2058857"/>
                  </a:lnTo>
                  <a:cubicBezTo>
                    <a:pt x="8879145" y="2060246"/>
                    <a:pt x="8879566" y="2061337"/>
                    <a:pt x="8880409" y="2062131"/>
                  </a:cubicBezTo>
                  <a:cubicBezTo>
                    <a:pt x="8881253" y="2062925"/>
                    <a:pt x="8882691" y="2063495"/>
                    <a:pt x="8884725" y="2063843"/>
                  </a:cubicBezTo>
                  <a:cubicBezTo>
                    <a:pt x="8886759" y="2064190"/>
                    <a:pt x="8890009" y="2064363"/>
                    <a:pt x="8894474" y="2064363"/>
                  </a:cubicBezTo>
                  <a:cubicBezTo>
                    <a:pt x="8898641" y="2064363"/>
                    <a:pt x="8901791" y="2064190"/>
                    <a:pt x="8903925" y="2063843"/>
                  </a:cubicBezTo>
                  <a:cubicBezTo>
                    <a:pt x="8906057" y="2063495"/>
                    <a:pt x="8907620" y="2062925"/>
                    <a:pt x="8908613" y="2062131"/>
                  </a:cubicBezTo>
                  <a:cubicBezTo>
                    <a:pt x="8909605" y="2061337"/>
                    <a:pt x="8910101" y="2060246"/>
                    <a:pt x="8910101" y="2058857"/>
                  </a:cubicBezTo>
                  <a:lnTo>
                    <a:pt x="8910101" y="1969560"/>
                  </a:lnTo>
                  <a:cubicBezTo>
                    <a:pt x="8910101" y="1960432"/>
                    <a:pt x="8909009" y="1952544"/>
                    <a:pt x="8906827" y="1945896"/>
                  </a:cubicBezTo>
                  <a:cubicBezTo>
                    <a:pt x="8904643" y="1939249"/>
                    <a:pt x="8901171" y="1933816"/>
                    <a:pt x="8896409" y="1929600"/>
                  </a:cubicBezTo>
                  <a:cubicBezTo>
                    <a:pt x="8891646" y="1925383"/>
                    <a:pt x="8885569" y="1922257"/>
                    <a:pt x="8878177" y="1920223"/>
                  </a:cubicBezTo>
                  <a:cubicBezTo>
                    <a:pt x="8870785" y="1918190"/>
                    <a:pt x="8861881" y="1917172"/>
                    <a:pt x="8851463" y="1917172"/>
                  </a:cubicBezTo>
                  <a:close/>
                  <a:moveTo>
                    <a:pt x="8626137" y="1917172"/>
                  </a:moveTo>
                  <a:cubicBezTo>
                    <a:pt x="8618199" y="1917172"/>
                    <a:pt x="8610584" y="1919157"/>
                    <a:pt x="8603291" y="1923126"/>
                  </a:cubicBezTo>
                  <a:cubicBezTo>
                    <a:pt x="8595999" y="1927094"/>
                    <a:pt x="8588681" y="1933047"/>
                    <a:pt x="8581339" y="1940985"/>
                  </a:cubicBezTo>
                  <a:lnTo>
                    <a:pt x="8581339" y="1925656"/>
                  </a:lnTo>
                  <a:cubicBezTo>
                    <a:pt x="8581339" y="1924663"/>
                    <a:pt x="8581091" y="1923795"/>
                    <a:pt x="8580595" y="1923051"/>
                  </a:cubicBezTo>
                  <a:cubicBezTo>
                    <a:pt x="8580099" y="1922307"/>
                    <a:pt x="8579281" y="1921687"/>
                    <a:pt x="8578140" y="1921191"/>
                  </a:cubicBezTo>
                  <a:cubicBezTo>
                    <a:pt x="8576999" y="1920695"/>
                    <a:pt x="8575386" y="1920323"/>
                    <a:pt x="8573303" y="1920075"/>
                  </a:cubicBezTo>
                  <a:cubicBezTo>
                    <a:pt x="8571219" y="1919827"/>
                    <a:pt x="8568590" y="1919703"/>
                    <a:pt x="8565415" y="1919703"/>
                  </a:cubicBezTo>
                  <a:cubicBezTo>
                    <a:pt x="8562339" y="1919703"/>
                    <a:pt x="8559784" y="1919827"/>
                    <a:pt x="8557750" y="1920075"/>
                  </a:cubicBezTo>
                  <a:cubicBezTo>
                    <a:pt x="8555716" y="1920323"/>
                    <a:pt x="8554054" y="1920695"/>
                    <a:pt x="8552765" y="1921191"/>
                  </a:cubicBezTo>
                  <a:cubicBezTo>
                    <a:pt x="8551475" y="1921687"/>
                    <a:pt x="8550581" y="1922307"/>
                    <a:pt x="8550085" y="1923051"/>
                  </a:cubicBezTo>
                  <a:cubicBezTo>
                    <a:pt x="8549589" y="1923795"/>
                    <a:pt x="8549341" y="1924663"/>
                    <a:pt x="8549341" y="1925656"/>
                  </a:cubicBezTo>
                  <a:lnTo>
                    <a:pt x="8549341" y="2058410"/>
                  </a:lnTo>
                  <a:cubicBezTo>
                    <a:pt x="8549341" y="2059403"/>
                    <a:pt x="8549639" y="2060271"/>
                    <a:pt x="8550234" y="2061015"/>
                  </a:cubicBezTo>
                  <a:cubicBezTo>
                    <a:pt x="8550830" y="2061759"/>
                    <a:pt x="8551847" y="2062379"/>
                    <a:pt x="8553285" y="2062875"/>
                  </a:cubicBezTo>
                  <a:cubicBezTo>
                    <a:pt x="8554724" y="2063371"/>
                    <a:pt x="8556634" y="2063743"/>
                    <a:pt x="8559015" y="2063991"/>
                  </a:cubicBezTo>
                  <a:cubicBezTo>
                    <a:pt x="8561397" y="2064240"/>
                    <a:pt x="8564423" y="2064363"/>
                    <a:pt x="8568094" y="2064363"/>
                  </a:cubicBezTo>
                  <a:cubicBezTo>
                    <a:pt x="8571765" y="2064363"/>
                    <a:pt x="8574791" y="2064240"/>
                    <a:pt x="8577172" y="2063991"/>
                  </a:cubicBezTo>
                  <a:cubicBezTo>
                    <a:pt x="8579553" y="2063743"/>
                    <a:pt x="8581463" y="2063371"/>
                    <a:pt x="8582902" y="2062875"/>
                  </a:cubicBezTo>
                  <a:cubicBezTo>
                    <a:pt x="8584341" y="2062379"/>
                    <a:pt x="8585358" y="2061759"/>
                    <a:pt x="8585953" y="2061015"/>
                  </a:cubicBezTo>
                  <a:cubicBezTo>
                    <a:pt x="8586549" y="2060271"/>
                    <a:pt x="8586846" y="2059403"/>
                    <a:pt x="8586846" y="2058410"/>
                  </a:cubicBezTo>
                  <a:lnTo>
                    <a:pt x="8586846" y="1970155"/>
                  </a:lnTo>
                  <a:cubicBezTo>
                    <a:pt x="8592105" y="1963508"/>
                    <a:pt x="8597016" y="1958448"/>
                    <a:pt x="8601580" y="1954975"/>
                  </a:cubicBezTo>
                  <a:cubicBezTo>
                    <a:pt x="8606144" y="1951502"/>
                    <a:pt x="8610708" y="1949766"/>
                    <a:pt x="8615272" y="1949766"/>
                  </a:cubicBezTo>
                  <a:cubicBezTo>
                    <a:pt x="8618844" y="1949766"/>
                    <a:pt x="8621969" y="1950485"/>
                    <a:pt x="8624649" y="1951924"/>
                  </a:cubicBezTo>
                  <a:cubicBezTo>
                    <a:pt x="8627327" y="1953363"/>
                    <a:pt x="8629510" y="1955397"/>
                    <a:pt x="8631197" y="1958026"/>
                  </a:cubicBezTo>
                  <a:cubicBezTo>
                    <a:pt x="8632883" y="1960655"/>
                    <a:pt x="8634149" y="1963805"/>
                    <a:pt x="8634992" y="1967476"/>
                  </a:cubicBezTo>
                  <a:cubicBezTo>
                    <a:pt x="8635835" y="1971148"/>
                    <a:pt x="8636257" y="1975215"/>
                    <a:pt x="8636257" y="1979680"/>
                  </a:cubicBezTo>
                  <a:lnTo>
                    <a:pt x="8636257" y="2058410"/>
                  </a:lnTo>
                  <a:cubicBezTo>
                    <a:pt x="8636257" y="2059403"/>
                    <a:pt x="8636555" y="2060271"/>
                    <a:pt x="8637150" y="2061015"/>
                  </a:cubicBezTo>
                  <a:cubicBezTo>
                    <a:pt x="8637745" y="2061759"/>
                    <a:pt x="8638762" y="2062379"/>
                    <a:pt x="8640201" y="2062875"/>
                  </a:cubicBezTo>
                  <a:cubicBezTo>
                    <a:pt x="8641640" y="2063371"/>
                    <a:pt x="8643549" y="2063743"/>
                    <a:pt x="8645931" y="2063991"/>
                  </a:cubicBezTo>
                  <a:cubicBezTo>
                    <a:pt x="8648312" y="2064240"/>
                    <a:pt x="8651338" y="2064363"/>
                    <a:pt x="8655009" y="2064363"/>
                  </a:cubicBezTo>
                  <a:cubicBezTo>
                    <a:pt x="8658581" y="2064363"/>
                    <a:pt x="8661558" y="2064240"/>
                    <a:pt x="8663939" y="2063991"/>
                  </a:cubicBezTo>
                  <a:cubicBezTo>
                    <a:pt x="8666320" y="2063743"/>
                    <a:pt x="8668230" y="2063371"/>
                    <a:pt x="8669669" y="2062875"/>
                  </a:cubicBezTo>
                  <a:cubicBezTo>
                    <a:pt x="8671108" y="2062379"/>
                    <a:pt x="8672125" y="2061759"/>
                    <a:pt x="8672720" y="2061015"/>
                  </a:cubicBezTo>
                  <a:cubicBezTo>
                    <a:pt x="8673315" y="2060271"/>
                    <a:pt x="8673613" y="2059403"/>
                    <a:pt x="8673613" y="2058410"/>
                  </a:cubicBezTo>
                  <a:lnTo>
                    <a:pt x="8673613" y="1970155"/>
                  </a:lnTo>
                  <a:cubicBezTo>
                    <a:pt x="8678971" y="1963508"/>
                    <a:pt x="8683931" y="1958448"/>
                    <a:pt x="8688496" y="1954975"/>
                  </a:cubicBezTo>
                  <a:cubicBezTo>
                    <a:pt x="8693060" y="1951502"/>
                    <a:pt x="8697574" y="1949766"/>
                    <a:pt x="8702039" y="1949766"/>
                  </a:cubicBezTo>
                  <a:cubicBezTo>
                    <a:pt x="8705710" y="1949766"/>
                    <a:pt x="8708860" y="1950485"/>
                    <a:pt x="8711490" y="1951924"/>
                  </a:cubicBezTo>
                  <a:cubicBezTo>
                    <a:pt x="8714119" y="1953363"/>
                    <a:pt x="8716302" y="1955397"/>
                    <a:pt x="8718038" y="1958026"/>
                  </a:cubicBezTo>
                  <a:cubicBezTo>
                    <a:pt x="8719775" y="1960655"/>
                    <a:pt x="8721064" y="1963805"/>
                    <a:pt x="8721907" y="1967476"/>
                  </a:cubicBezTo>
                  <a:cubicBezTo>
                    <a:pt x="8722751" y="1971148"/>
                    <a:pt x="8723173" y="1975215"/>
                    <a:pt x="8723173" y="1979680"/>
                  </a:cubicBezTo>
                  <a:lnTo>
                    <a:pt x="8723173" y="2058410"/>
                  </a:lnTo>
                  <a:cubicBezTo>
                    <a:pt x="8723173" y="2059403"/>
                    <a:pt x="8723445" y="2060271"/>
                    <a:pt x="8723991" y="2061015"/>
                  </a:cubicBezTo>
                  <a:cubicBezTo>
                    <a:pt x="8724537" y="2061759"/>
                    <a:pt x="8725529" y="2062379"/>
                    <a:pt x="8726968" y="2062875"/>
                  </a:cubicBezTo>
                  <a:cubicBezTo>
                    <a:pt x="8728407" y="2063371"/>
                    <a:pt x="8730317" y="2063743"/>
                    <a:pt x="8732698" y="2063991"/>
                  </a:cubicBezTo>
                  <a:cubicBezTo>
                    <a:pt x="8735079" y="2064240"/>
                    <a:pt x="8738155" y="2064363"/>
                    <a:pt x="8741925" y="2064363"/>
                  </a:cubicBezTo>
                  <a:cubicBezTo>
                    <a:pt x="8745596" y="2064363"/>
                    <a:pt x="8748622" y="2064240"/>
                    <a:pt x="8751003" y="2063991"/>
                  </a:cubicBezTo>
                  <a:cubicBezTo>
                    <a:pt x="8753385" y="2063743"/>
                    <a:pt x="8755270" y="2063371"/>
                    <a:pt x="8756659" y="2062875"/>
                  </a:cubicBezTo>
                  <a:cubicBezTo>
                    <a:pt x="8758048" y="2062379"/>
                    <a:pt x="8759040" y="2061759"/>
                    <a:pt x="8759635" y="2061015"/>
                  </a:cubicBezTo>
                  <a:cubicBezTo>
                    <a:pt x="8760231" y="2060271"/>
                    <a:pt x="8760529" y="2059403"/>
                    <a:pt x="8760529" y="2058410"/>
                  </a:cubicBezTo>
                  <a:lnTo>
                    <a:pt x="8760529" y="1973430"/>
                  </a:lnTo>
                  <a:cubicBezTo>
                    <a:pt x="8760529" y="1965790"/>
                    <a:pt x="8759735" y="1958547"/>
                    <a:pt x="8758147" y="1951701"/>
                  </a:cubicBezTo>
                  <a:cubicBezTo>
                    <a:pt x="8756560" y="1944855"/>
                    <a:pt x="8753906" y="1938877"/>
                    <a:pt x="8750185" y="1933767"/>
                  </a:cubicBezTo>
                  <a:cubicBezTo>
                    <a:pt x="8746464" y="1928657"/>
                    <a:pt x="8741578" y="1924614"/>
                    <a:pt x="8735525" y="1921637"/>
                  </a:cubicBezTo>
                  <a:cubicBezTo>
                    <a:pt x="8729473" y="1918661"/>
                    <a:pt x="8722031" y="1917172"/>
                    <a:pt x="8713201" y="1917172"/>
                  </a:cubicBezTo>
                  <a:cubicBezTo>
                    <a:pt x="8709332" y="1917172"/>
                    <a:pt x="8705537" y="1917644"/>
                    <a:pt x="8701816" y="1918586"/>
                  </a:cubicBezTo>
                  <a:cubicBezTo>
                    <a:pt x="8698095" y="1919529"/>
                    <a:pt x="8694375" y="1920968"/>
                    <a:pt x="8690654" y="1922902"/>
                  </a:cubicBezTo>
                  <a:cubicBezTo>
                    <a:pt x="8686933" y="1924837"/>
                    <a:pt x="8683163" y="1927342"/>
                    <a:pt x="8679343" y="1930418"/>
                  </a:cubicBezTo>
                  <a:cubicBezTo>
                    <a:pt x="8675523" y="1933494"/>
                    <a:pt x="8671629" y="1937165"/>
                    <a:pt x="8667660" y="1941432"/>
                  </a:cubicBezTo>
                  <a:cubicBezTo>
                    <a:pt x="8665973" y="1937760"/>
                    <a:pt x="8663889" y="1934437"/>
                    <a:pt x="8661409" y="1931460"/>
                  </a:cubicBezTo>
                  <a:cubicBezTo>
                    <a:pt x="8658929" y="1928483"/>
                    <a:pt x="8655977" y="1925929"/>
                    <a:pt x="8652554" y="1923795"/>
                  </a:cubicBezTo>
                  <a:cubicBezTo>
                    <a:pt x="8649131" y="1921662"/>
                    <a:pt x="8645236" y="1920025"/>
                    <a:pt x="8640871" y="1918884"/>
                  </a:cubicBezTo>
                  <a:cubicBezTo>
                    <a:pt x="8636505" y="1917743"/>
                    <a:pt x="8631594" y="1917172"/>
                    <a:pt x="8626137" y="1917172"/>
                  </a:cubicBezTo>
                  <a:close/>
                  <a:moveTo>
                    <a:pt x="8378487" y="1917172"/>
                  </a:moveTo>
                  <a:cubicBezTo>
                    <a:pt x="8370549" y="1917172"/>
                    <a:pt x="8362934" y="1919157"/>
                    <a:pt x="8355642" y="1923126"/>
                  </a:cubicBezTo>
                  <a:cubicBezTo>
                    <a:pt x="8348349" y="1927094"/>
                    <a:pt x="8341032" y="1933047"/>
                    <a:pt x="8333690" y="1940985"/>
                  </a:cubicBezTo>
                  <a:lnTo>
                    <a:pt x="8333690" y="1925656"/>
                  </a:lnTo>
                  <a:cubicBezTo>
                    <a:pt x="8333690" y="1924663"/>
                    <a:pt x="8333442" y="1923795"/>
                    <a:pt x="8332945" y="1923051"/>
                  </a:cubicBezTo>
                  <a:cubicBezTo>
                    <a:pt x="8332449" y="1922307"/>
                    <a:pt x="8331631" y="1921687"/>
                    <a:pt x="8330490" y="1921191"/>
                  </a:cubicBezTo>
                  <a:cubicBezTo>
                    <a:pt x="8329349" y="1920695"/>
                    <a:pt x="8327737" y="1920323"/>
                    <a:pt x="8325653" y="1920075"/>
                  </a:cubicBezTo>
                  <a:cubicBezTo>
                    <a:pt x="8323569" y="1919827"/>
                    <a:pt x="8320940" y="1919703"/>
                    <a:pt x="8317765" y="1919703"/>
                  </a:cubicBezTo>
                  <a:cubicBezTo>
                    <a:pt x="8314689" y="1919703"/>
                    <a:pt x="8312134" y="1919827"/>
                    <a:pt x="8310100" y="1920075"/>
                  </a:cubicBezTo>
                  <a:cubicBezTo>
                    <a:pt x="8308066" y="1920323"/>
                    <a:pt x="8306405" y="1920695"/>
                    <a:pt x="8305115" y="1921191"/>
                  </a:cubicBezTo>
                  <a:cubicBezTo>
                    <a:pt x="8303825" y="1921687"/>
                    <a:pt x="8302932" y="1922307"/>
                    <a:pt x="8302436" y="1923051"/>
                  </a:cubicBezTo>
                  <a:cubicBezTo>
                    <a:pt x="8301940" y="1923795"/>
                    <a:pt x="8301692" y="1924663"/>
                    <a:pt x="8301692" y="1925656"/>
                  </a:cubicBezTo>
                  <a:lnTo>
                    <a:pt x="8301692" y="2058410"/>
                  </a:lnTo>
                  <a:cubicBezTo>
                    <a:pt x="8301692" y="2059403"/>
                    <a:pt x="8301989" y="2060271"/>
                    <a:pt x="8302585" y="2061015"/>
                  </a:cubicBezTo>
                  <a:cubicBezTo>
                    <a:pt x="8303180" y="2061759"/>
                    <a:pt x="8304197" y="2062379"/>
                    <a:pt x="8305636" y="2062875"/>
                  </a:cubicBezTo>
                  <a:cubicBezTo>
                    <a:pt x="8307074" y="2063371"/>
                    <a:pt x="8308984" y="2063743"/>
                    <a:pt x="8311365" y="2063991"/>
                  </a:cubicBezTo>
                  <a:cubicBezTo>
                    <a:pt x="8313747" y="2064240"/>
                    <a:pt x="8316773" y="2064363"/>
                    <a:pt x="8320444" y="2064363"/>
                  </a:cubicBezTo>
                  <a:cubicBezTo>
                    <a:pt x="8324115" y="2064363"/>
                    <a:pt x="8327141" y="2064240"/>
                    <a:pt x="8329522" y="2063991"/>
                  </a:cubicBezTo>
                  <a:cubicBezTo>
                    <a:pt x="8331904" y="2063743"/>
                    <a:pt x="8333814" y="2063371"/>
                    <a:pt x="8335252" y="2062875"/>
                  </a:cubicBezTo>
                  <a:cubicBezTo>
                    <a:pt x="8336691" y="2062379"/>
                    <a:pt x="8337708" y="2061759"/>
                    <a:pt x="8338303" y="2061015"/>
                  </a:cubicBezTo>
                  <a:cubicBezTo>
                    <a:pt x="8338899" y="2060271"/>
                    <a:pt x="8339196" y="2059403"/>
                    <a:pt x="8339196" y="2058410"/>
                  </a:cubicBezTo>
                  <a:lnTo>
                    <a:pt x="8339196" y="1970155"/>
                  </a:lnTo>
                  <a:cubicBezTo>
                    <a:pt x="8344455" y="1963508"/>
                    <a:pt x="8349366" y="1958448"/>
                    <a:pt x="8353930" y="1954975"/>
                  </a:cubicBezTo>
                  <a:cubicBezTo>
                    <a:pt x="8358494" y="1951502"/>
                    <a:pt x="8363058" y="1949766"/>
                    <a:pt x="8367622" y="1949766"/>
                  </a:cubicBezTo>
                  <a:cubicBezTo>
                    <a:pt x="8371194" y="1949766"/>
                    <a:pt x="8374320" y="1950485"/>
                    <a:pt x="8376999" y="1951924"/>
                  </a:cubicBezTo>
                  <a:cubicBezTo>
                    <a:pt x="8379678" y="1953363"/>
                    <a:pt x="8381860" y="1955397"/>
                    <a:pt x="8383547" y="1958026"/>
                  </a:cubicBezTo>
                  <a:cubicBezTo>
                    <a:pt x="8385234" y="1960655"/>
                    <a:pt x="8386499" y="1963805"/>
                    <a:pt x="8387342" y="1967476"/>
                  </a:cubicBezTo>
                  <a:cubicBezTo>
                    <a:pt x="8388186" y="1971148"/>
                    <a:pt x="8388607" y="1975215"/>
                    <a:pt x="8388607" y="1979680"/>
                  </a:cubicBezTo>
                  <a:lnTo>
                    <a:pt x="8388607" y="2058410"/>
                  </a:lnTo>
                  <a:cubicBezTo>
                    <a:pt x="8388607" y="2059403"/>
                    <a:pt x="8388905" y="2060271"/>
                    <a:pt x="8389500" y="2061015"/>
                  </a:cubicBezTo>
                  <a:cubicBezTo>
                    <a:pt x="8390095" y="2061759"/>
                    <a:pt x="8391112" y="2062379"/>
                    <a:pt x="8392551" y="2062875"/>
                  </a:cubicBezTo>
                  <a:cubicBezTo>
                    <a:pt x="8393990" y="2063371"/>
                    <a:pt x="8395900" y="2063743"/>
                    <a:pt x="8398281" y="2063991"/>
                  </a:cubicBezTo>
                  <a:cubicBezTo>
                    <a:pt x="8400662" y="2064240"/>
                    <a:pt x="8403688" y="2064363"/>
                    <a:pt x="8407359" y="2064363"/>
                  </a:cubicBezTo>
                  <a:cubicBezTo>
                    <a:pt x="8410931" y="2064363"/>
                    <a:pt x="8413908" y="2064240"/>
                    <a:pt x="8416289" y="2063991"/>
                  </a:cubicBezTo>
                  <a:cubicBezTo>
                    <a:pt x="8418670" y="2063743"/>
                    <a:pt x="8420580" y="2063371"/>
                    <a:pt x="8422019" y="2062875"/>
                  </a:cubicBezTo>
                  <a:cubicBezTo>
                    <a:pt x="8423458" y="2062379"/>
                    <a:pt x="8424475" y="2061759"/>
                    <a:pt x="8425070" y="2061015"/>
                  </a:cubicBezTo>
                  <a:cubicBezTo>
                    <a:pt x="8425665" y="2060271"/>
                    <a:pt x="8425963" y="2059403"/>
                    <a:pt x="8425963" y="2058410"/>
                  </a:cubicBezTo>
                  <a:lnTo>
                    <a:pt x="8425963" y="1970155"/>
                  </a:lnTo>
                  <a:cubicBezTo>
                    <a:pt x="8431321" y="1963508"/>
                    <a:pt x="8436282" y="1958448"/>
                    <a:pt x="8440846" y="1954975"/>
                  </a:cubicBezTo>
                  <a:cubicBezTo>
                    <a:pt x="8445410" y="1951502"/>
                    <a:pt x="8449924" y="1949766"/>
                    <a:pt x="8454389" y="1949766"/>
                  </a:cubicBezTo>
                  <a:cubicBezTo>
                    <a:pt x="8458060" y="1949766"/>
                    <a:pt x="8461210" y="1950485"/>
                    <a:pt x="8463840" y="1951924"/>
                  </a:cubicBezTo>
                  <a:cubicBezTo>
                    <a:pt x="8466469" y="1953363"/>
                    <a:pt x="8468652" y="1955397"/>
                    <a:pt x="8470388" y="1958026"/>
                  </a:cubicBezTo>
                  <a:cubicBezTo>
                    <a:pt x="8472125" y="1960655"/>
                    <a:pt x="8473414" y="1963805"/>
                    <a:pt x="8474258" y="1967476"/>
                  </a:cubicBezTo>
                  <a:cubicBezTo>
                    <a:pt x="8475101" y="1971148"/>
                    <a:pt x="8475523" y="1975215"/>
                    <a:pt x="8475523" y="1979680"/>
                  </a:cubicBezTo>
                  <a:lnTo>
                    <a:pt x="8475523" y="2058410"/>
                  </a:lnTo>
                  <a:cubicBezTo>
                    <a:pt x="8475523" y="2059403"/>
                    <a:pt x="8475795" y="2060271"/>
                    <a:pt x="8476341" y="2061015"/>
                  </a:cubicBezTo>
                  <a:cubicBezTo>
                    <a:pt x="8476887" y="2061759"/>
                    <a:pt x="8477879" y="2062379"/>
                    <a:pt x="8479318" y="2062875"/>
                  </a:cubicBezTo>
                  <a:cubicBezTo>
                    <a:pt x="8480757" y="2063371"/>
                    <a:pt x="8482666" y="2063743"/>
                    <a:pt x="8485048" y="2063991"/>
                  </a:cubicBezTo>
                  <a:cubicBezTo>
                    <a:pt x="8487429" y="2064240"/>
                    <a:pt x="8490505" y="2064363"/>
                    <a:pt x="8494275" y="2064363"/>
                  </a:cubicBezTo>
                  <a:cubicBezTo>
                    <a:pt x="8497946" y="2064363"/>
                    <a:pt x="8500972" y="2064240"/>
                    <a:pt x="8503353" y="2063991"/>
                  </a:cubicBezTo>
                  <a:cubicBezTo>
                    <a:pt x="8505735" y="2063743"/>
                    <a:pt x="8507620" y="2063371"/>
                    <a:pt x="8509009" y="2062875"/>
                  </a:cubicBezTo>
                  <a:cubicBezTo>
                    <a:pt x="8510398" y="2062379"/>
                    <a:pt x="8511390" y="2061759"/>
                    <a:pt x="8511985" y="2061015"/>
                  </a:cubicBezTo>
                  <a:cubicBezTo>
                    <a:pt x="8512581" y="2060271"/>
                    <a:pt x="8512879" y="2059403"/>
                    <a:pt x="8512879" y="2058410"/>
                  </a:cubicBezTo>
                  <a:lnTo>
                    <a:pt x="8512879" y="1973430"/>
                  </a:lnTo>
                  <a:cubicBezTo>
                    <a:pt x="8512879" y="1965790"/>
                    <a:pt x="8512085" y="1958547"/>
                    <a:pt x="8510497" y="1951701"/>
                  </a:cubicBezTo>
                  <a:cubicBezTo>
                    <a:pt x="8508910" y="1944855"/>
                    <a:pt x="8506256" y="1938877"/>
                    <a:pt x="8502535" y="1933767"/>
                  </a:cubicBezTo>
                  <a:cubicBezTo>
                    <a:pt x="8498814" y="1928657"/>
                    <a:pt x="8493928" y="1924614"/>
                    <a:pt x="8487875" y="1921637"/>
                  </a:cubicBezTo>
                  <a:cubicBezTo>
                    <a:pt x="8481823" y="1918661"/>
                    <a:pt x="8474382" y="1917172"/>
                    <a:pt x="8465551" y="1917172"/>
                  </a:cubicBezTo>
                  <a:cubicBezTo>
                    <a:pt x="8461682" y="1917172"/>
                    <a:pt x="8457887" y="1917644"/>
                    <a:pt x="8454166" y="1918586"/>
                  </a:cubicBezTo>
                  <a:cubicBezTo>
                    <a:pt x="8450445" y="1919529"/>
                    <a:pt x="8446724" y="1920968"/>
                    <a:pt x="8443004" y="1922902"/>
                  </a:cubicBezTo>
                  <a:cubicBezTo>
                    <a:pt x="8439283" y="1924837"/>
                    <a:pt x="8435513" y="1927342"/>
                    <a:pt x="8431693" y="1930418"/>
                  </a:cubicBezTo>
                  <a:cubicBezTo>
                    <a:pt x="8427873" y="1933494"/>
                    <a:pt x="8423979" y="1937165"/>
                    <a:pt x="8420010" y="1941432"/>
                  </a:cubicBezTo>
                  <a:cubicBezTo>
                    <a:pt x="8418323" y="1937760"/>
                    <a:pt x="8416239" y="1934437"/>
                    <a:pt x="8413759" y="1931460"/>
                  </a:cubicBezTo>
                  <a:cubicBezTo>
                    <a:pt x="8411279" y="1928483"/>
                    <a:pt x="8408327" y="1925929"/>
                    <a:pt x="8404904" y="1923795"/>
                  </a:cubicBezTo>
                  <a:cubicBezTo>
                    <a:pt x="8401481" y="1921662"/>
                    <a:pt x="8397586" y="1920025"/>
                    <a:pt x="8393221" y="1918884"/>
                  </a:cubicBezTo>
                  <a:cubicBezTo>
                    <a:pt x="8388855" y="1917743"/>
                    <a:pt x="8383944" y="1917172"/>
                    <a:pt x="8378487" y="1917172"/>
                  </a:cubicBezTo>
                  <a:close/>
                  <a:moveTo>
                    <a:pt x="7628244" y="1917172"/>
                  </a:moveTo>
                  <a:cubicBezTo>
                    <a:pt x="7617727" y="1917172"/>
                    <a:pt x="7608277" y="1918909"/>
                    <a:pt x="7599892" y="1922381"/>
                  </a:cubicBezTo>
                  <a:cubicBezTo>
                    <a:pt x="7591508" y="1925854"/>
                    <a:pt x="7584390" y="1930889"/>
                    <a:pt x="7578536" y="1937488"/>
                  </a:cubicBezTo>
                  <a:cubicBezTo>
                    <a:pt x="7572682" y="1944086"/>
                    <a:pt x="7568217" y="1952122"/>
                    <a:pt x="7565141" y="1961598"/>
                  </a:cubicBezTo>
                  <a:cubicBezTo>
                    <a:pt x="7562065" y="1971073"/>
                    <a:pt x="7560527" y="1981714"/>
                    <a:pt x="7560527" y="1993521"/>
                  </a:cubicBezTo>
                  <a:cubicBezTo>
                    <a:pt x="7560527" y="2005924"/>
                    <a:pt x="7561991" y="2016739"/>
                    <a:pt x="7564918" y="2025966"/>
                  </a:cubicBezTo>
                  <a:cubicBezTo>
                    <a:pt x="7567845" y="2035193"/>
                    <a:pt x="7572285" y="2042833"/>
                    <a:pt x="7578238" y="2048885"/>
                  </a:cubicBezTo>
                  <a:cubicBezTo>
                    <a:pt x="7584191" y="2054938"/>
                    <a:pt x="7591608" y="2059452"/>
                    <a:pt x="7600488" y="2062429"/>
                  </a:cubicBezTo>
                  <a:cubicBezTo>
                    <a:pt x="7609368" y="2065405"/>
                    <a:pt x="7619711" y="2066894"/>
                    <a:pt x="7631519" y="2066894"/>
                  </a:cubicBezTo>
                  <a:cubicBezTo>
                    <a:pt x="7638067" y="2066894"/>
                    <a:pt x="7644219" y="2066472"/>
                    <a:pt x="7649973" y="2065629"/>
                  </a:cubicBezTo>
                  <a:cubicBezTo>
                    <a:pt x="7655728" y="2064785"/>
                    <a:pt x="7660838" y="2063793"/>
                    <a:pt x="7665303" y="2062652"/>
                  </a:cubicBezTo>
                  <a:cubicBezTo>
                    <a:pt x="7669767" y="2061511"/>
                    <a:pt x="7673439" y="2060345"/>
                    <a:pt x="7676316" y="2059155"/>
                  </a:cubicBezTo>
                  <a:cubicBezTo>
                    <a:pt x="7679193" y="2057964"/>
                    <a:pt x="7680954" y="2057021"/>
                    <a:pt x="7681599" y="2056327"/>
                  </a:cubicBezTo>
                  <a:cubicBezTo>
                    <a:pt x="7682244" y="2055632"/>
                    <a:pt x="7682765" y="2054913"/>
                    <a:pt x="7683162" y="2054169"/>
                  </a:cubicBezTo>
                  <a:cubicBezTo>
                    <a:pt x="7683559" y="2053425"/>
                    <a:pt x="7683856" y="2052507"/>
                    <a:pt x="7684055" y="2051415"/>
                  </a:cubicBezTo>
                  <a:cubicBezTo>
                    <a:pt x="7684253" y="2050324"/>
                    <a:pt x="7684402" y="2049009"/>
                    <a:pt x="7684501" y="2047471"/>
                  </a:cubicBezTo>
                  <a:cubicBezTo>
                    <a:pt x="7684601" y="2045934"/>
                    <a:pt x="7684650" y="2044073"/>
                    <a:pt x="7684650" y="2041890"/>
                  </a:cubicBezTo>
                  <a:cubicBezTo>
                    <a:pt x="7684650" y="2039410"/>
                    <a:pt x="7684576" y="2037351"/>
                    <a:pt x="7684427" y="2035714"/>
                  </a:cubicBezTo>
                  <a:cubicBezTo>
                    <a:pt x="7684278" y="2034077"/>
                    <a:pt x="7684005" y="2032812"/>
                    <a:pt x="7683608" y="2031919"/>
                  </a:cubicBezTo>
                  <a:cubicBezTo>
                    <a:pt x="7683212" y="2031026"/>
                    <a:pt x="7682715" y="2030406"/>
                    <a:pt x="7682120" y="2030059"/>
                  </a:cubicBezTo>
                  <a:cubicBezTo>
                    <a:pt x="7681525" y="2029711"/>
                    <a:pt x="7680781" y="2029538"/>
                    <a:pt x="7679888" y="2029538"/>
                  </a:cubicBezTo>
                  <a:cubicBezTo>
                    <a:pt x="7678399" y="2029538"/>
                    <a:pt x="7676465" y="2030009"/>
                    <a:pt x="7674083" y="2030952"/>
                  </a:cubicBezTo>
                  <a:cubicBezTo>
                    <a:pt x="7671702" y="2031894"/>
                    <a:pt x="7668701" y="2032936"/>
                    <a:pt x="7665079" y="2034077"/>
                  </a:cubicBezTo>
                  <a:cubicBezTo>
                    <a:pt x="7661458" y="2035218"/>
                    <a:pt x="7657167" y="2036260"/>
                    <a:pt x="7652206" y="2037202"/>
                  </a:cubicBezTo>
                  <a:cubicBezTo>
                    <a:pt x="7647245" y="2038145"/>
                    <a:pt x="7641490" y="2038616"/>
                    <a:pt x="7634942" y="2038616"/>
                  </a:cubicBezTo>
                  <a:cubicBezTo>
                    <a:pt x="7628492" y="2038616"/>
                    <a:pt x="7622961" y="2037773"/>
                    <a:pt x="7618347" y="2036086"/>
                  </a:cubicBezTo>
                  <a:cubicBezTo>
                    <a:pt x="7613734" y="2034399"/>
                    <a:pt x="7609963" y="2031944"/>
                    <a:pt x="7607036" y="2028719"/>
                  </a:cubicBezTo>
                  <a:cubicBezTo>
                    <a:pt x="7604109" y="2025494"/>
                    <a:pt x="7601976" y="2021575"/>
                    <a:pt x="7600637" y="2016962"/>
                  </a:cubicBezTo>
                  <a:cubicBezTo>
                    <a:pt x="7599297" y="2012348"/>
                    <a:pt x="7598628" y="2007213"/>
                    <a:pt x="7598628" y="2001558"/>
                  </a:cubicBezTo>
                  <a:lnTo>
                    <a:pt x="7679441" y="2001558"/>
                  </a:lnTo>
                  <a:cubicBezTo>
                    <a:pt x="7683013" y="2001558"/>
                    <a:pt x="7685816" y="2000467"/>
                    <a:pt x="7687850" y="1998284"/>
                  </a:cubicBezTo>
                  <a:cubicBezTo>
                    <a:pt x="7689884" y="1996101"/>
                    <a:pt x="7690901" y="1992728"/>
                    <a:pt x="7690901" y="1988163"/>
                  </a:cubicBezTo>
                  <a:lnTo>
                    <a:pt x="7690901" y="1982210"/>
                  </a:lnTo>
                  <a:cubicBezTo>
                    <a:pt x="7690901" y="1972884"/>
                    <a:pt x="7689710" y="1964252"/>
                    <a:pt x="7687329" y="1956314"/>
                  </a:cubicBezTo>
                  <a:cubicBezTo>
                    <a:pt x="7684948" y="1948377"/>
                    <a:pt x="7681227" y="1941506"/>
                    <a:pt x="7676167" y="1935702"/>
                  </a:cubicBezTo>
                  <a:cubicBezTo>
                    <a:pt x="7671107" y="1929897"/>
                    <a:pt x="7664633" y="1925358"/>
                    <a:pt x="7656745" y="1922084"/>
                  </a:cubicBezTo>
                  <a:cubicBezTo>
                    <a:pt x="7648857" y="1918810"/>
                    <a:pt x="7639357" y="1917172"/>
                    <a:pt x="7628244" y="1917172"/>
                  </a:cubicBezTo>
                  <a:close/>
                  <a:moveTo>
                    <a:pt x="7028169" y="1917172"/>
                  </a:moveTo>
                  <a:cubicBezTo>
                    <a:pt x="7017652" y="1917172"/>
                    <a:pt x="7008202" y="1918909"/>
                    <a:pt x="6999818" y="1922381"/>
                  </a:cubicBezTo>
                  <a:cubicBezTo>
                    <a:pt x="6991434" y="1925854"/>
                    <a:pt x="6984315" y="1930889"/>
                    <a:pt x="6978461" y="1937488"/>
                  </a:cubicBezTo>
                  <a:cubicBezTo>
                    <a:pt x="6972607" y="1944086"/>
                    <a:pt x="6968142" y="1952122"/>
                    <a:pt x="6965066" y="1961598"/>
                  </a:cubicBezTo>
                  <a:cubicBezTo>
                    <a:pt x="6961990" y="1971073"/>
                    <a:pt x="6960453" y="1981714"/>
                    <a:pt x="6960453" y="1993521"/>
                  </a:cubicBezTo>
                  <a:cubicBezTo>
                    <a:pt x="6960453" y="2005924"/>
                    <a:pt x="6961916" y="2016739"/>
                    <a:pt x="6964843" y="2025966"/>
                  </a:cubicBezTo>
                  <a:cubicBezTo>
                    <a:pt x="6967770" y="2035193"/>
                    <a:pt x="6972210" y="2042833"/>
                    <a:pt x="6978163" y="2048885"/>
                  </a:cubicBezTo>
                  <a:cubicBezTo>
                    <a:pt x="6984116" y="2054938"/>
                    <a:pt x="6991533" y="2059452"/>
                    <a:pt x="7000413" y="2062429"/>
                  </a:cubicBezTo>
                  <a:cubicBezTo>
                    <a:pt x="7009293" y="2065405"/>
                    <a:pt x="7019637" y="2066894"/>
                    <a:pt x="7031444" y="2066894"/>
                  </a:cubicBezTo>
                  <a:cubicBezTo>
                    <a:pt x="7037992" y="2066894"/>
                    <a:pt x="7044144" y="2066472"/>
                    <a:pt x="7049898" y="2065629"/>
                  </a:cubicBezTo>
                  <a:cubicBezTo>
                    <a:pt x="7055653" y="2064785"/>
                    <a:pt x="7060763" y="2063793"/>
                    <a:pt x="7065228" y="2062652"/>
                  </a:cubicBezTo>
                  <a:cubicBezTo>
                    <a:pt x="7069692" y="2061511"/>
                    <a:pt x="7073363" y="2060345"/>
                    <a:pt x="7076241" y="2059155"/>
                  </a:cubicBezTo>
                  <a:cubicBezTo>
                    <a:pt x="7079118" y="2057964"/>
                    <a:pt x="7080879" y="2057021"/>
                    <a:pt x="7081524" y="2056327"/>
                  </a:cubicBezTo>
                  <a:cubicBezTo>
                    <a:pt x="7082169" y="2055632"/>
                    <a:pt x="7082690" y="2054913"/>
                    <a:pt x="7083087" y="2054169"/>
                  </a:cubicBezTo>
                  <a:cubicBezTo>
                    <a:pt x="7083484" y="2053425"/>
                    <a:pt x="7083782" y="2052507"/>
                    <a:pt x="7083980" y="2051415"/>
                  </a:cubicBezTo>
                  <a:cubicBezTo>
                    <a:pt x="7084178" y="2050324"/>
                    <a:pt x="7084327" y="2049009"/>
                    <a:pt x="7084426" y="2047471"/>
                  </a:cubicBezTo>
                  <a:cubicBezTo>
                    <a:pt x="7084526" y="2045934"/>
                    <a:pt x="7084575" y="2044073"/>
                    <a:pt x="7084575" y="2041890"/>
                  </a:cubicBezTo>
                  <a:cubicBezTo>
                    <a:pt x="7084575" y="2039410"/>
                    <a:pt x="7084501" y="2037351"/>
                    <a:pt x="7084352" y="2035714"/>
                  </a:cubicBezTo>
                  <a:cubicBezTo>
                    <a:pt x="7084203" y="2034077"/>
                    <a:pt x="7083930" y="2032812"/>
                    <a:pt x="7083533" y="2031919"/>
                  </a:cubicBezTo>
                  <a:cubicBezTo>
                    <a:pt x="7083137" y="2031026"/>
                    <a:pt x="7082640" y="2030406"/>
                    <a:pt x="7082045" y="2030059"/>
                  </a:cubicBezTo>
                  <a:cubicBezTo>
                    <a:pt x="7081450" y="2029711"/>
                    <a:pt x="7080706" y="2029538"/>
                    <a:pt x="7079813" y="2029538"/>
                  </a:cubicBezTo>
                  <a:cubicBezTo>
                    <a:pt x="7078324" y="2029538"/>
                    <a:pt x="7076390" y="2030009"/>
                    <a:pt x="7074008" y="2030952"/>
                  </a:cubicBezTo>
                  <a:cubicBezTo>
                    <a:pt x="7071627" y="2031894"/>
                    <a:pt x="7068626" y="2032936"/>
                    <a:pt x="7065004" y="2034077"/>
                  </a:cubicBezTo>
                  <a:cubicBezTo>
                    <a:pt x="7061383" y="2035218"/>
                    <a:pt x="7057092" y="2036260"/>
                    <a:pt x="7052131" y="2037202"/>
                  </a:cubicBezTo>
                  <a:cubicBezTo>
                    <a:pt x="7047170" y="2038145"/>
                    <a:pt x="7041415" y="2038616"/>
                    <a:pt x="7034867" y="2038616"/>
                  </a:cubicBezTo>
                  <a:cubicBezTo>
                    <a:pt x="7028417" y="2038616"/>
                    <a:pt x="7022886" y="2037773"/>
                    <a:pt x="7018272" y="2036086"/>
                  </a:cubicBezTo>
                  <a:cubicBezTo>
                    <a:pt x="7013659" y="2034399"/>
                    <a:pt x="7009888" y="2031944"/>
                    <a:pt x="7006961" y="2028719"/>
                  </a:cubicBezTo>
                  <a:cubicBezTo>
                    <a:pt x="7004034" y="2025494"/>
                    <a:pt x="7001901" y="2021575"/>
                    <a:pt x="7000562" y="2016962"/>
                  </a:cubicBezTo>
                  <a:cubicBezTo>
                    <a:pt x="6999222" y="2012348"/>
                    <a:pt x="6998553" y="2007213"/>
                    <a:pt x="6998553" y="2001558"/>
                  </a:cubicBezTo>
                  <a:lnTo>
                    <a:pt x="7079366" y="2001558"/>
                  </a:lnTo>
                  <a:cubicBezTo>
                    <a:pt x="7082938" y="2001558"/>
                    <a:pt x="7085741" y="2000467"/>
                    <a:pt x="7087775" y="1998284"/>
                  </a:cubicBezTo>
                  <a:cubicBezTo>
                    <a:pt x="7089809" y="1996101"/>
                    <a:pt x="7090826" y="1992728"/>
                    <a:pt x="7090826" y="1988163"/>
                  </a:cubicBezTo>
                  <a:lnTo>
                    <a:pt x="7090826" y="1982210"/>
                  </a:lnTo>
                  <a:cubicBezTo>
                    <a:pt x="7090826" y="1972884"/>
                    <a:pt x="7089635" y="1964252"/>
                    <a:pt x="7087254" y="1956314"/>
                  </a:cubicBezTo>
                  <a:cubicBezTo>
                    <a:pt x="7084873" y="1948377"/>
                    <a:pt x="7081152" y="1941506"/>
                    <a:pt x="7076092" y="1935702"/>
                  </a:cubicBezTo>
                  <a:cubicBezTo>
                    <a:pt x="7071032" y="1929897"/>
                    <a:pt x="7064558" y="1925358"/>
                    <a:pt x="7056670" y="1922084"/>
                  </a:cubicBezTo>
                  <a:cubicBezTo>
                    <a:pt x="7048782" y="1918810"/>
                    <a:pt x="7039282" y="1917172"/>
                    <a:pt x="7028169" y="1917172"/>
                  </a:cubicBezTo>
                  <a:close/>
                  <a:moveTo>
                    <a:pt x="6605349" y="1899611"/>
                  </a:moveTo>
                  <a:cubicBezTo>
                    <a:pt x="6614874" y="1899611"/>
                    <a:pt x="6622811" y="1901223"/>
                    <a:pt x="6629161" y="1904448"/>
                  </a:cubicBezTo>
                  <a:cubicBezTo>
                    <a:pt x="6635511" y="1907672"/>
                    <a:pt x="6640596" y="1912236"/>
                    <a:pt x="6644416" y="1918140"/>
                  </a:cubicBezTo>
                  <a:cubicBezTo>
                    <a:pt x="6648236" y="1924043"/>
                    <a:pt x="6650940" y="1931138"/>
                    <a:pt x="6652527" y="1939422"/>
                  </a:cubicBezTo>
                  <a:cubicBezTo>
                    <a:pt x="6654115" y="1947707"/>
                    <a:pt x="6654908" y="1956910"/>
                    <a:pt x="6654908" y="1967030"/>
                  </a:cubicBezTo>
                  <a:cubicBezTo>
                    <a:pt x="6654908" y="1976257"/>
                    <a:pt x="6654090" y="1984964"/>
                    <a:pt x="6652453" y="1993149"/>
                  </a:cubicBezTo>
                  <a:cubicBezTo>
                    <a:pt x="6650816" y="2001335"/>
                    <a:pt x="6648013" y="2008503"/>
                    <a:pt x="6644044" y="2014655"/>
                  </a:cubicBezTo>
                  <a:cubicBezTo>
                    <a:pt x="6640075" y="2020806"/>
                    <a:pt x="6634866" y="2025668"/>
                    <a:pt x="6628417" y="2029240"/>
                  </a:cubicBezTo>
                  <a:cubicBezTo>
                    <a:pt x="6621968" y="2032812"/>
                    <a:pt x="6613931" y="2034598"/>
                    <a:pt x="6604307" y="2034598"/>
                  </a:cubicBezTo>
                  <a:cubicBezTo>
                    <a:pt x="6594683" y="2034598"/>
                    <a:pt x="6586696" y="2033035"/>
                    <a:pt x="6580346" y="2029910"/>
                  </a:cubicBezTo>
                  <a:cubicBezTo>
                    <a:pt x="6573996" y="2026784"/>
                    <a:pt x="6568935" y="2022245"/>
                    <a:pt x="6565165" y="2016292"/>
                  </a:cubicBezTo>
                  <a:cubicBezTo>
                    <a:pt x="6561395" y="2010339"/>
                    <a:pt x="6558716" y="2003170"/>
                    <a:pt x="6557128" y="1994786"/>
                  </a:cubicBezTo>
                  <a:cubicBezTo>
                    <a:pt x="6555541" y="1986402"/>
                    <a:pt x="6554747" y="1976952"/>
                    <a:pt x="6554747" y="1966435"/>
                  </a:cubicBezTo>
                  <a:cubicBezTo>
                    <a:pt x="6554747" y="1957406"/>
                    <a:pt x="6555566" y="1948848"/>
                    <a:pt x="6557203" y="1940762"/>
                  </a:cubicBezTo>
                  <a:cubicBezTo>
                    <a:pt x="6558840" y="1932675"/>
                    <a:pt x="6561643" y="1925606"/>
                    <a:pt x="6565612" y="1919554"/>
                  </a:cubicBezTo>
                  <a:cubicBezTo>
                    <a:pt x="6569580" y="1913501"/>
                    <a:pt x="6574789" y="1908664"/>
                    <a:pt x="6581239" y="1905043"/>
                  </a:cubicBezTo>
                  <a:cubicBezTo>
                    <a:pt x="6587688" y="1901422"/>
                    <a:pt x="6595724" y="1899611"/>
                    <a:pt x="6605349" y="1899611"/>
                  </a:cubicBezTo>
                  <a:close/>
                  <a:moveTo>
                    <a:pt x="7269420" y="1884728"/>
                  </a:moveTo>
                  <a:cubicBezTo>
                    <a:pt x="7265848" y="1884728"/>
                    <a:pt x="7262846" y="1884852"/>
                    <a:pt x="7260416" y="1885100"/>
                  </a:cubicBezTo>
                  <a:cubicBezTo>
                    <a:pt x="7257985" y="1885348"/>
                    <a:pt x="7256050" y="1885745"/>
                    <a:pt x="7254611" y="1886291"/>
                  </a:cubicBezTo>
                  <a:cubicBezTo>
                    <a:pt x="7253173" y="1886836"/>
                    <a:pt x="7252180" y="1887506"/>
                    <a:pt x="7251635" y="1888300"/>
                  </a:cubicBezTo>
                  <a:cubicBezTo>
                    <a:pt x="7251089" y="1889094"/>
                    <a:pt x="7250816" y="1889987"/>
                    <a:pt x="7250816" y="1890979"/>
                  </a:cubicBezTo>
                  <a:lnTo>
                    <a:pt x="7250816" y="1920596"/>
                  </a:lnTo>
                  <a:lnTo>
                    <a:pt x="7235040" y="1920596"/>
                  </a:lnTo>
                  <a:cubicBezTo>
                    <a:pt x="7234048" y="1920596"/>
                    <a:pt x="7233180" y="1920843"/>
                    <a:pt x="7232436" y="1921340"/>
                  </a:cubicBezTo>
                  <a:cubicBezTo>
                    <a:pt x="7231692" y="1921836"/>
                    <a:pt x="7231072" y="1922654"/>
                    <a:pt x="7230576" y="1923795"/>
                  </a:cubicBezTo>
                  <a:cubicBezTo>
                    <a:pt x="7230079" y="1924936"/>
                    <a:pt x="7229707" y="1926499"/>
                    <a:pt x="7229459" y="1928483"/>
                  </a:cubicBezTo>
                  <a:cubicBezTo>
                    <a:pt x="7229211" y="1930468"/>
                    <a:pt x="7229087" y="1932899"/>
                    <a:pt x="7229087" y="1935776"/>
                  </a:cubicBezTo>
                  <a:cubicBezTo>
                    <a:pt x="7229087" y="1941233"/>
                    <a:pt x="7229583" y="1945127"/>
                    <a:pt x="7230576" y="1947459"/>
                  </a:cubicBezTo>
                  <a:cubicBezTo>
                    <a:pt x="7231568" y="1949791"/>
                    <a:pt x="7233006" y="1950957"/>
                    <a:pt x="7234892" y="1950957"/>
                  </a:cubicBezTo>
                  <a:lnTo>
                    <a:pt x="7250816" y="1950957"/>
                  </a:lnTo>
                  <a:lnTo>
                    <a:pt x="7250816" y="2018971"/>
                  </a:lnTo>
                  <a:cubicBezTo>
                    <a:pt x="7250816" y="2027107"/>
                    <a:pt x="7251660" y="2034151"/>
                    <a:pt x="7253346" y="2040105"/>
                  </a:cubicBezTo>
                  <a:cubicBezTo>
                    <a:pt x="7255033" y="2046058"/>
                    <a:pt x="7257662" y="2050994"/>
                    <a:pt x="7261234" y="2054913"/>
                  </a:cubicBezTo>
                  <a:cubicBezTo>
                    <a:pt x="7264806" y="2058832"/>
                    <a:pt x="7269321" y="2061734"/>
                    <a:pt x="7274778" y="2063619"/>
                  </a:cubicBezTo>
                  <a:cubicBezTo>
                    <a:pt x="7280234" y="2065505"/>
                    <a:pt x="7286684" y="2066447"/>
                    <a:pt x="7294125" y="2066447"/>
                  </a:cubicBezTo>
                  <a:cubicBezTo>
                    <a:pt x="7296903" y="2066447"/>
                    <a:pt x="7299657" y="2066298"/>
                    <a:pt x="7302385" y="2066001"/>
                  </a:cubicBezTo>
                  <a:cubicBezTo>
                    <a:pt x="7305114" y="2065703"/>
                    <a:pt x="7307644" y="2065281"/>
                    <a:pt x="7309975" y="2064736"/>
                  </a:cubicBezTo>
                  <a:cubicBezTo>
                    <a:pt x="7312307" y="2064190"/>
                    <a:pt x="7314341" y="2063545"/>
                    <a:pt x="7316077" y="2062801"/>
                  </a:cubicBezTo>
                  <a:cubicBezTo>
                    <a:pt x="7317814" y="2062057"/>
                    <a:pt x="7319128" y="2061213"/>
                    <a:pt x="7320021" y="2060271"/>
                  </a:cubicBezTo>
                  <a:cubicBezTo>
                    <a:pt x="7320914" y="2059328"/>
                    <a:pt x="7321634" y="2057691"/>
                    <a:pt x="7322179" y="2055359"/>
                  </a:cubicBezTo>
                  <a:cubicBezTo>
                    <a:pt x="7322725" y="2053028"/>
                    <a:pt x="7322998" y="2049679"/>
                    <a:pt x="7322998" y="2045313"/>
                  </a:cubicBezTo>
                  <a:cubicBezTo>
                    <a:pt x="7322998" y="2042535"/>
                    <a:pt x="7322874" y="2040253"/>
                    <a:pt x="7322626" y="2038467"/>
                  </a:cubicBezTo>
                  <a:cubicBezTo>
                    <a:pt x="7322378" y="2036682"/>
                    <a:pt x="7322105" y="2035267"/>
                    <a:pt x="7321807" y="2034226"/>
                  </a:cubicBezTo>
                  <a:cubicBezTo>
                    <a:pt x="7321510" y="2033184"/>
                    <a:pt x="7321088" y="2032490"/>
                    <a:pt x="7320542" y="2032142"/>
                  </a:cubicBezTo>
                  <a:cubicBezTo>
                    <a:pt x="7319997" y="2031795"/>
                    <a:pt x="7319426" y="2031621"/>
                    <a:pt x="7318831" y="2031621"/>
                  </a:cubicBezTo>
                  <a:cubicBezTo>
                    <a:pt x="7318136" y="2031621"/>
                    <a:pt x="7317367" y="2031795"/>
                    <a:pt x="7316524" y="2032142"/>
                  </a:cubicBezTo>
                  <a:cubicBezTo>
                    <a:pt x="7315680" y="2032490"/>
                    <a:pt x="7314639" y="2032886"/>
                    <a:pt x="7313398" y="2033333"/>
                  </a:cubicBezTo>
                  <a:cubicBezTo>
                    <a:pt x="7312158" y="2033779"/>
                    <a:pt x="7310744" y="2034176"/>
                    <a:pt x="7309157" y="2034524"/>
                  </a:cubicBezTo>
                  <a:cubicBezTo>
                    <a:pt x="7307569" y="2034871"/>
                    <a:pt x="7305783" y="2035044"/>
                    <a:pt x="7303799" y="2035044"/>
                  </a:cubicBezTo>
                  <a:cubicBezTo>
                    <a:pt x="7297945" y="2035044"/>
                    <a:pt x="7293877" y="2033234"/>
                    <a:pt x="7291595" y="2029612"/>
                  </a:cubicBezTo>
                  <a:cubicBezTo>
                    <a:pt x="7289313" y="2025991"/>
                    <a:pt x="7288172" y="2020558"/>
                    <a:pt x="7288172" y="2013315"/>
                  </a:cubicBezTo>
                  <a:lnTo>
                    <a:pt x="7288172" y="1950957"/>
                  </a:lnTo>
                  <a:lnTo>
                    <a:pt x="7317194" y="1950957"/>
                  </a:lnTo>
                  <a:cubicBezTo>
                    <a:pt x="7319079" y="1950957"/>
                    <a:pt x="7320517" y="1949791"/>
                    <a:pt x="7321510" y="1947459"/>
                  </a:cubicBezTo>
                  <a:cubicBezTo>
                    <a:pt x="7322502" y="1945127"/>
                    <a:pt x="7322998" y="1941233"/>
                    <a:pt x="7322998" y="1935776"/>
                  </a:cubicBezTo>
                  <a:cubicBezTo>
                    <a:pt x="7322998" y="1932899"/>
                    <a:pt x="7322874" y="1930468"/>
                    <a:pt x="7322626" y="1928483"/>
                  </a:cubicBezTo>
                  <a:cubicBezTo>
                    <a:pt x="7322378" y="1926499"/>
                    <a:pt x="7322006" y="1924936"/>
                    <a:pt x="7321510" y="1923795"/>
                  </a:cubicBezTo>
                  <a:cubicBezTo>
                    <a:pt x="7321013" y="1922654"/>
                    <a:pt x="7320393" y="1921836"/>
                    <a:pt x="7319649" y="1921340"/>
                  </a:cubicBezTo>
                  <a:cubicBezTo>
                    <a:pt x="7318905" y="1920843"/>
                    <a:pt x="7318037" y="1920596"/>
                    <a:pt x="7317045" y="1920596"/>
                  </a:cubicBezTo>
                  <a:lnTo>
                    <a:pt x="7288172" y="1920596"/>
                  </a:lnTo>
                  <a:lnTo>
                    <a:pt x="7288172" y="1890979"/>
                  </a:lnTo>
                  <a:cubicBezTo>
                    <a:pt x="7288172" y="1889987"/>
                    <a:pt x="7287874" y="1889094"/>
                    <a:pt x="7287279" y="1888300"/>
                  </a:cubicBezTo>
                  <a:cubicBezTo>
                    <a:pt x="7286684" y="1887506"/>
                    <a:pt x="7285692" y="1886836"/>
                    <a:pt x="7284302" y="1886291"/>
                  </a:cubicBezTo>
                  <a:cubicBezTo>
                    <a:pt x="7282913" y="1885745"/>
                    <a:pt x="7281004" y="1885348"/>
                    <a:pt x="7278573" y="1885100"/>
                  </a:cubicBezTo>
                  <a:cubicBezTo>
                    <a:pt x="7276142" y="1884852"/>
                    <a:pt x="7273091" y="1884728"/>
                    <a:pt x="7269420" y="1884728"/>
                  </a:cubicBezTo>
                  <a:close/>
                  <a:moveTo>
                    <a:pt x="8055381" y="1867464"/>
                  </a:moveTo>
                  <a:cubicBezTo>
                    <a:pt x="8046551" y="1867464"/>
                    <a:pt x="8038191" y="1868605"/>
                    <a:pt x="8030304" y="1870887"/>
                  </a:cubicBezTo>
                  <a:cubicBezTo>
                    <a:pt x="8022416" y="1873169"/>
                    <a:pt x="8015570" y="1876617"/>
                    <a:pt x="8009765" y="1881230"/>
                  </a:cubicBezTo>
                  <a:cubicBezTo>
                    <a:pt x="8003961" y="1885844"/>
                    <a:pt x="7999347" y="1891648"/>
                    <a:pt x="7995924" y="1898643"/>
                  </a:cubicBezTo>
                  <a:cubicBezTo>
                    <a:pt x="7992501" y="1905638"/>
                    <a:pt x="7990790" y="1913749"/>
                    <a:pt x="7990790" y="1922977"/>
                  </a:cubicBezTo>
                  <a:cubicBezTo>
                    <a:pt x="7990790" y="1931014"/>
                    <a:pt x="7991980" y="1937909"/>
                    <a:pt x="7994362" y="1943664"/>
                  </a:cubicBezTo>
                  <a:cubicBezTo>
                    <a:pt x="7996743" y="1949419"/>
                    <a:pt x="7999843" y="1954404"/>
                    <a:pt x="8003663" y="1958621"/>
                  </a:cubicBezTo>
                  <a:cubicBezTo>
                    <a:pt x="8007483" y="1962838"/>
                    <a:pt x="8011824" y="1966459"/>
                    <a:pt x="8016686" y="1969486"/>
                  </a:cubicBezTo>
                  <a:cubicBezTo>
                    <a:pt x="8021547" y="1972512"/>
                    <a:pt x="8026558" y="1975215"/>
                    <a:pt x="8031717" y="1977597"/>
                  </a:cubicBezTo>
                  <a:cubicBezTo>
                    <a:pt x="8036877" y="1979978"/>
                    <a:pt x="8041887" y="1982235"/>
                    <a:pt x="8046749" y="1984368"/>
                  </a:cubicBezTo>
                  <a:cubicBezTo>
                    <a:pt x="8051611" y="1986501"/>
                    <a:pt x="8055952" y="1988784"/>
                    <a:pt x="8059771" y="1991214"/>
                  </a:cubicBezTo>
                  <a:cubicBezTo>
                    <a:pt x="8063591" y="1993645"/>
                    <a:pt x="8066692" y="1996423"/>
                    <a:pt x="8069073" y="1999549"/>
                  </a:cubicBezTo>
                  <a:cubicBezTo>
                    <a:pt x="8071454" y="2002674"/>
                    <a:pt x="8072645" y="2006420"/>
                    <a:pt x="8072645" y="2010785"/>
                  </a:cubicBezTo>
                  <a:cubicBezTo>
                    <a:pt x="8072645" y="2014556"/>
                    <a:pt x="8071951" y="2017979"/>
                    <a:pt x="8070562" y="2021055"/>
                  </a:cubicBezTo>
                  <a:cubicBezTo>
                    <a:pt x="8069172" y="2024130"/>
                    <a:pt x="8067163" y="2026710"/>
                    <a:pt x="8064534" y="2028794"/>
                  </a:cubicBezTo>
                  <a:cubicBezTo>
                    <a:pt x="8061905" y="2030877"/>
                    <a:pt x="8058705" y="2032490"/>
                    <a:pt x="8054935" y="2033631"/>
                  </a:cubicBezTo>
                  <a:cubicBezTo>
                    <a:pt x="8051164" y="2034772"/>
                    <a:pt x="8046898" y="2035342"/>
                    <a:pt x="8042135" y="2035342"/>
                  </a:cubicBezTo>
                  <a:cubicBezTo>
                    <a:pt x="8034892" y="2035342"/>
                    <a:pt x="8028518" y="2034524"/>
                    <a:pt x="8023011" y="2032886"/>
                  </a:cubicBezTo>
                  <a:cubicBezTo>
                    <a:pt x="8017504" y="2031249"/>
                    <a:pt x="8012767" y="2029439"/>
                    <a:pt x="8008798" y="2027454"/>
                  </a:cubicBezTo>
                  <a:cubicBezTo>
                    <a:pt x="8004829" y="2025470"/>
                    <a:pt x="8001580" y="2023659"/>
                    <a:pt x="7999050" y="2022022"/>
                  </a:cubicBezTo>
                  <a:cubicBezTo>
                    <a:pt x="7996520" y="2020385"/>
                    <a:pt x="7994560" y="2019566"/>
                    <a:pt x="7993171" y="2019566"/>
                  </a:cubicBezTo>
                  <a:cubicBezTo>
                    <a:pt x="7992179" y="2019566"/>
                    <a:pt x="7991311" y="2019839"/>
                    <a:pt x="7990566" y="2020385"/>
                  </a:cubicBezTo>
                  <a:cubicBezTo>
                    <a:pt x="7989822" y="2020930"/>
                    <a:pt x="7989227" y="2021848"/>
                    <a:pt x="7988780" y="2023138"/>
                  </a:cubicBezTo>
                  <a:cubicBezTo>
                    <a:pt x="7988334" y="2024428"/>
                    <a:pt x="7988011" y="2026115"/>
                    <a:pt x="7987813" y="2028198"/>
                  </a:cubicBezTo>
                  <a:cubicBezTo>
                    <a:pt x="7987615" y="2030282"/>
                    <a:pt x="7987515" y="2032862"/>
                    <a:pt x="7987515" y="2035937"/>
                  </a:cubicBezTo>
                  <a:cubicBezTo>
                    <a:pt x="7987515" y="2040501"/>
                    <a:pt x="7987788" y="2043999"/>
                    <a:pt x="7988334" y="2046430"/>
                  </a:cubicBezTo>
                  <a:cubicBezTo>
                    <a:pt x="7988880" y="2048861"/>
                    <a:pt x="7989797" y="2050721"/>
                    <a:pt x="7991087" y="2052011"/>
                  </a:cubicBezTo>
                  <a:cubicBezTo>
                    <a:pt x="7992377" y="2053301"/>
                    <a:pt x="7994485" y="2054789"/>
                    <a:pt x="7997412" y="2056476"/>
                  </a:cubicBezTo>
                  <a:cubicBezTo>
                    <a:pt x="8000339" y="2058162"/>
                    <a:pt x="8003986" y="2059775"/>
                    <a:pt x="8008351" y="2061312"/>
                  </a:cubicBezTo>
                  <a:cubicBezTo>
                    <a:pt x="8012717" y="2062850"/>
                    <a:pt x="8017752" y="2064165"/>
                    <a:pt x="8023457" y="2065256"/>
                  </a:cubicBezTo>
                  <a:cubicBezTo>
                    <a:pt x="8029162" y="2066348"/>
                    <a:pt x="8035339" y="2066894"/>
                    <a:pt x="8041987" y="2066894"/>
                  </a:cubicBezTo>
                  <a:cubicBezTo>
                    <a:pt x="8051809" y="2066894"/>
                    <a:pt x="8061037" y="2065604"/>
                    <a:pt x="8069669" y="2063024"/>
                  </a:cubicBezTo>
                  <a:cubicBezTo>
                    <a:pt x="8078301" y="2060444"/>
                    <a:pt x="8085841" y="2056600"/>
                    <a:pt x="8092290" y="2051490"/>
                  </a:cubicBezTo>
                  <a:cubicBezTo>
                    <a:pt x="8098740" y="2046380"/>
                    <a:pt x="8103849" y="2040005"/>
                    <a:pt x="8107620" y="2032365"/>
                  </a:cubicBezTo>
                  <a:cubicBezTo>
                    <a:pt x="8111390" y="2024726"/>
                    <a:pt x="8113275" y="2015846"/>
                    <a:pt x="8113275" y="2005725"/>
                  </a:cubicBezTo>
                  <a:cubicBezTo>
                    <a:pt x="8113275" y="1997986"/>
                    <a:pt x="8112085" y="1991264"/>
                    <a:pt x="8109703" y="1985559"/>
                  </a:cubicBezTo>
                  <a:cubicBezTo>
                    <a:pt x="8107322" y="1979854"/>
                    <a:pt x="8104197" y="1974893"/>
                    <a:pt x="8100327" y="1970676"/>
                  </a:cubicBezTo>
                  <a:cubicBezTo>
                    <a:pt x="8096458" y="1966459"/>
                    <a:pt x="8092042" y="1962838"/>
                    <a:pt x="8087081" y="1959812"/>
                  </a:cubicBezTo>
                  <a:cubicBezTo>
                    <a:pt x="8082121" y="1956785"/>
                    <a:pt x="8077060" y="1954082"/>
                    <a:pt x="8071901" y="1951701"/>
                  </a:cubicBezTo>
                  <a:cubicBezTo>
                    <a:pt x="8066742" y="1949319"/>
                    <a:pt x="8061681" y="1947062"/>
                    <a:pt x="8056720" y="1944929"/>
                  </a:cubicBezTo>
                  <a:cubicBezTo>
                    <a:pt x="8051760" y="1942796"/>
                    <a:pt x="8047319" y="1940514"/>
                    <a:pt x="8043400" y="1938083"/>
                  </a:cubicBezTo>
                  <a:cubicBezTo>
                    <a:pt x="8039481" y="1935652"/>
                    <a:pt x="8036356" y="1932874"/>
                    <a:pt x="8034024" y="1929748"/>
                  </a:cubicBezTo>
                  <a:cubicBezTo>
                    <a:pt x="8031693" y="1926623"/>
                    <a:pt x="8030527" y="1922927"/>
                    <a:pt x="8030527" y="1918661"/>
                  </a:cubicBezTo>
                  <a:cubicBezTo>
                    <a:pt x="8030527" y="1915783"/>
                    <a:pt x="8031048" y="1913055"/>
                    <a:pt x="8032089" y="1910475"/>
                  </a:cubicBezTo>
                  <a:cubicBezTo>
                    <a:pt x="8033131" y="1907895"/>
                    <a:pt x="8034719" y="1905688"/>
                    <a:pt x="8036852" y="1903852"/>
                  </a:cubicBezTo>
                  <a:cubicBezTo>
                    <a:pt x="8038985" y="1902017"/>
                    <a:pt x="8041639" y="1900578"/>
                    <a:pt x="8044814" y="1899536"/>
                  </a:cubicBezTo>
                  <a:cubicBezTo>
                    <a:pt x="8047989" y="1898495"/>
                    <a:pt x="8051710" y="1897974"/>
                    <a:pt x="8055976" y="1897974"/>
                  </a:cubicBezTo>
                  <a:cubicBezTo>
                    <a:pt x="8061433" y="1897974"/>
                    <a:pt x="8066444" y="1898643"/>
                    <a:pt x="8071008" y="1899983"/>
                  </a:cubicBezTo>
                  <a:cubicBezTo>
                    <a:pt x="8075572" y="1901322"/>
                    <a:pt x="8079590" y="1902811"/>
                    <a:pt x="8083063" y="1904448"/>
                  </a:cubicBezTo>
                  <a:cubicBezTo>
                    <a:pt x="8086536" y="1906085"/>
                    <a:pt x="8089463" y="1907598"/>
                    <a:pt x="8091844" y="1908987"/>
                  </a:cubicBezTo>
                  <a:cubicBezTo>
                    <a:pt x="8094225" y="1910376"/>
                    <a:pt x="8095962" y="1911071"/>
                    <a:pt x="8097053" y="1911071"/>
                  </a:cubicBezTo>
                  <a:cubicBezTo>
                    <a:pt x="8098144" y="1911071"/>
                    <a:pt x="8099013" y="1910773"/>
                    <a:pt x="8099657" y="1910177"/>
                  </a:cubicBezTo>
                  <a:cubicBezTo>
                    <a:pt x="8100302" y="1909582"/>
                    <a:pt x="8100798" y="1908640"/>
                    <a:pt x="8101146" y="1907350"/>
                  </a:cubicBezTo>
                  <a:cubicBezTo>
                    <a:pt x="8101493" y="1906060"/>
                    <a:pt x="8101741" y="1904423"/>
                    <a:pt x="8101890" y="1902439"/>
                  </a:cubicBezTo>
                  <a:cubicBezTo>
                    <a:pt x="8102039" y="1900454"/>
                    <a:pt x="8102113" y="1898023"/>
                    <a:pt x="8102113" y="1895146"/>
                  </a:cubicBezTo>
                  <a:cubicBezTo>
                    <a:pt x="8102113" y="1892566"/>
                    <a:pt x="8102064" y="1890408"/>
                    <a:pt x="8101964" y="1888672"/>
                  </a:cubicBezTo>
                  <a:cubicBezTo>
                    <a:pt x="8101865" y="1886936"/>
                    <a:pt x="8101691" y="1885497"/>
                    <a:pt x="8101443" y="1884356"/>
                  </a:cubicBezTo>
                  <a:cubicBezTo>
                    <a:pt x="8101195" y="1883215"/>
                    <a:pt x="8100898" y="1882297"/>
                    <a:pt x="8100550" y="1881603"/>
                  </a:cubicBezTo>
                  <a:cubicBezTo>
                    <a:pt x="8100203" y="1880908"/>
                    <a:pt x="8099533" y="1880065"/>
                    <a:pt x="8098541" y="1879073"/>
                  </a:cubicBezTo>
                  <a:cubicBezTo>
                    <a:pt x="8097549" y="1878080"/>
                    <a:pt x="8095515" y="1876840"/>
                    <a:pt x="8092439" y="1875352"/>
                  </a:cubicBezTo>
                  <a:cubicBezTo>
                    <a:pt x="8089363" y="1873864"/>
                    <a:pt x="8085841" y="1872524"/>
                    <a:pt x="8081872" y="1871333"/>
                  </a:cubicBezTo>
                  <a:cubicBezTo>
                    <a:pt x="8077904" y="1870143"/>
                    <a:pt x="8073637" y="1869200"/>
                    <a:pt x="8069073" y="1868506"/>
                  </a:cubicBezTo>
                  <a:cubicBezTo>
                    <a:pt x="8064509" y="1867811"/>
                    <a:pt x="8059945" y="1867464"/>
                    <a:pt x="8055381" y="1867464"/>
                  </a:cubicBezTo>
                  <a:close/>
                  <a:moveTo>
                    <a:pt x="6606688" y="1867464"/>
                  </a:moveTo>
                  <a:cubicBezTo>
                    <a:pt x="6591408" y="1867464"/>
                    <a:pt x="6577989" y="1869795"/>
                    <a:pt x="6566430" y="1874459"/>
                  </a:cubicBezTo>
                  <a:cubicBezTo>
                    <a:pt x="6554871" y="1879122"/>
                    <a:pt x="6545172" y="1885819"/>
                    <a:pt x="6537334" y="1894551"/>
                  </a:cubicBezTo>
                  <a:cubicBezTo>
                    <a:pt x="6529496" y="1903282"/>
                    <a:pt x="6523592" y="1913873"/>
                    <a:pt x="6519624" y="1926325"/>
                  </a:cubicBezTo>
                  <a:cubicBezTo>
                    <a:pt x="6515655" y="1938777"/>
                    <a:pt x="6513671" y="1952792"/>
                    <a:pt x="6513671" y="1968369"/>
                  </a:cubicBezTo>
                  <a:cubicBezTo>
                    <a:pt x="6513671" y="1985336"/>
                    <a:pt x="6515531" y="2000020"/>
                    <a:pt x="6519252" y="2012422"/>
                  </a:cubicBezTo>
                  <a:cubicBezTo>
                    <a:pt x="6522972" y="2024825"/>
                    <a:pt x="6528553" y="2035044"/>
                    <a:pt x="6535995" y="2043081"/>
                  </a:cubicBezTo>
                  <a:cubicBezTo>
                    <a:pt x="6543436" y="2051118"/>
                    <a:pt x="6552738" y="2057096"/>
                    <a:pt x="6563900" y="2061015"/>
                  </a:cubicBezTo>
                  <a:cubicBezTo>
                    <a:pt x="6575062" y="2064934"/>
                    <a:pt x="6588134" y="2066894"/>
                    <a:pt x="6603116" y="2066894"/>
                  </a:cubicBezTo>
                  <a:cubicBezTo>
                    <a:pt x="6618297" y="2066894"/>
                    <a:pt x="6631666" y="2064587"/>
                    <a:pt x="6643225" y="2059973"/>
                  </a:cubicBezTo>
                  <a:cubicBezTo>
                    <a:pt x="6654784" y="2055359"/>
                    <a:pt x="6664483" y="2048662"/>
                    <a:pt x="6672321" y="2039881"/>
                  </a:cubicBezTo>
                  <a:cubicBezTo>
                    <a:pt x="6680160" y="2031100"/>
                    <a:pt x="6686063" y="2020410"/>
                    <a:pt x="6690032" y="2007809"/>
                  </a:cubicBezTo>
                  <a:cubicBezTo>
                    <a:pt x="6694001" y="1995208"/>
                    <a:pt x="6695985" y="1980921"/>
                    <a:pt x="6695985" y="1964946"/>
                  </a:cubicBezTo>
                  <a:cubicBezTo>
                    <a:pt x="6695985" y="1948277"/>
                    <a:pt x="6694075" y="1933816"/>
                    <a:pt x="6690255" y="1921563"/>
                  </a:cubicBezTo>
                  <a:cubicBezTo>
                    <a:pt x="6686435" y="1909309"/>
                    <a:pt x="6680780" y="1899164"/>
                    <a:pt x="6673289" y="1891127"/>
                  </a:cubicBezTo>
                  <a:cubicBezTo>
                    <a:pt x="6665798" y="1883091"/>
                    <a:pt x="6656471" y="1877138"/>
                    <a:pt x="6645309" y="1873268"/>
                  </a:cubicBezTo>
                  <a:cubicBezTo>
                    <a:pt x="6634147" y="1869399"/>
                    <a:pt x="6621273" y="1867464"/>
                    <a:pt x="6606688" y="1867464"/>
                  </a:cubicBezTo>
                  <a:close/>
                  <a:moveTo>
                    <a:pt x="7368093" y="1861362"/>
                  </a:moveTo>
                  <a:cubicBezTo>
                    <a:pt x="7359659" y="1861362"/>
                    <a:pt x="7353929" y="1862825"/>
                    <a:pt x="7350903" y="1865752"/>
                  </a:cubicBezTo>
                  <a:cubicBezTo>
                    <a:pt x="7347877" y="1868679"/>
                    <a:pt x="7346364" y="1873913"/>
                    <a:pt x="7346364" y="1881454"/>
                  </a:cubicBezTo>
                  <a:cubicBezTo>
                    <a:pt x="7346364" y="1888697"/>
                    <a:pt x="7347827" y="1893707"/>
                    <a:pt x="7350754" y="1896485"/>
                  </a:cubicBezTo>
                  <a:cubicBezTo>
                    <a:pt x="7353681" y="1899264"/>
                    <a:pt x="7359362" y="1900653"/>
                    <a:pt x="7367795" y="1900653"/>
                  </a:cubicBezTo>
                  <a:cubicBezTo>
                    <a:pt x="7376129" y="1900653"/>
                    <a:pt x="7381835" y="1899214"/>
                    <a:pt x="7384910" y="1896336"/>
                  </a:cubicBezTo>
                  <a:cubicBezTo>
                    <a:pt x="7387986" y="1893459"/>
                    <a:pt x="7389524" y="1888250"/>
                    <a:pt x="7389524" y="1880710"/>
                  </a:cubicBezTo>
                  <a:cubicBezTo>
                    <a:pt x="7389524" y="1873467"/>
                    <a:pt x="7388036" y="1868431"/>
                    <a:pt x="7385059" y="1865604"/>
                  </a:cubicBezTo>
                  <a:cubicBezTo>
                    <a:pt x="7382083" y="1862776"/>
                    <a:pt x="7376427" y="1861362"/>
                    <a:pt x="7368093" y="1861362"/>
                  </a:cubicBezTo>
                  <a:close/>
                  <a:moveTo>
                    <a:pt x="6913721" y="1861362"/>
                  </a:moveTo>
                  <a:cubicBezTo>
                    <a:pt x="6905386" y="1861362"/>
                    <a:pt x="6899681" y="1862825"/>
                    <a:pt x="6896605" y="1865752"/>
                  </a:cubicBezTo>
                  <a:cubicBezTo>
                    <a:pt x="6893529" y="1868679"/>
                    <a:pt x="6891992" y="1873913"/>
                    <a:pt x="6891992" y="1881454"/>
                  </a:cubicBezTo>
                  <a:cubicBezTo>
                    <a:pt x="6891992" y="1888697"/>
                    <a:pt x="6893480" y="1893707"/>
                    <a:pt x="6896456" y="1896485"/>
                  </a:cubicBezTo>
                  <a:cubicBezTo>
                    <a:pt x="6899433" y="1899264"/>
                    <a:pt x="6905088" y="1900653"/>
                    <a:pt x="6913423" y="1900653"/>
                  </a:cubicBezTo>
                  <a:cubicBezTo>
                    <a:pt x="6921856" y="1900653"/>
                    <a:pt x="6927586" y="1899214"/>
                    <a:pt x="6930612" y="1896336"/>
                  </a:cubicBezTo>
                  <a:cubicBezTo>
                    <a:pt x="6933639" y="1893459"/>
                    <a:pt x="6935152" y="1888250"/>
                    <a:pt x="6935152" y="1880710"/>
                  </a:cubicBezTo>
                  <a:cubicBezTo>
                    <a:pt x="6935152" y="1873467"/>
                    <a:pt x="6933688" y="1868431"/>
                    <a:pt x="6930761" y="1865604"/>
                  </a:cubicBezTo>
                  <a:cubicBezTo>
                    <a:pt x="6927834" y="1862776"/>
                    <a:pt x="6922154" y="1861362"/>
                    <a:pt x="6913721" y="1861362"/>
                  </a:cubicBezTo>
                  <a:close/>
                  <a:moveTo>
                    <a:pt x="6748819" y="1856302"/>
                  </a:moveTo>
                  <a:cubicBezTo>
                    <a:pt x="6745148" y="1856302"/>
                    <a:pt x="6742122" y="1856451"/>
                    <a:pt x="6739740" y="1856748"/>
                  </a:cubicBezTo>
                  <a:cubicBezTo>
                    <a:pt x="6737359" y="1857046"/>
                    <a:pt x="6735449" y="1857468"/>
                    <a:pt x="6734011" y="1858013"/>
                  </a:cubicBezTo>
                  <a:cubicBezTo>
                    <a:pt x="6732572" y="1858559"/>
                    <a:pt x="6731555" y="1859229"/>
                    <a:pt x="6730960" y="1860023"/>
                  </a:cubicBezTo>
                  <a:cubicBezTo>
                    <a:pt x="6730364" y="1860816"/>
                    <a:pt x="6730067" y="1861709"/>
                    <a:pt x="6730067" y="1862701"/>
                  </a:cubicBezTo>
                  <a:lnTo>
                    <a:pt x="6730067" y="2058410"/>
                  </a:lnTo>
                  <a:cubicBezTo>
                    <a:pt x="6730067" y="2059502"/>
                    <a:pt x="6730315" y="2060419"/>
                    <a:pt x="6730811" y="2061164"/>
                  </a:cubicBezTo>
                  <a:cubicBezTo>
                    <a:pt x="6731307" y="2061908"/>
                    <a:pt x="6732175" y="2062528"/>
                    <a:pt x="6733415" y="2063024"/>
                  </a:cubicBezTo>
                  <a:cubicBezTo>
                    <a:pt x="6734655" y="2063520"/>
                    <a:pt x="6736293" y="2063867"/>
                    <a:pt x="6738327" y="2064066"/>
                  </a:cubicBezTo>
                  <a:cubicBezTo>
                    <a:pt x="6740361" y="2064264"/>
                    <a:pt x="6742915" y="2064363"/>
                    <a:pt x="6745991" y="2064363"/>
                  </a:cubicBezTo>
                  <a:cubicBezTo>
                    <a:pt x="6748968" y="2064363"/>
                    <a:pt x="6751498" y="2064264"/>
                    <a:pt x="6753581" y="2064066"/>
                  </a:cubicBezTo>
                  <a:cubicBezTo>
                    <a:pt x="6755665" y="2063867"/>
                    <a:pt x="6757327" y="2063520"/>
                    <a:pt x="6758567" y="2063024"/>
                  </a:cubicBezTo>
                  <a:cubicBezTo>
                    <a:pt x="6759807" y="2062528"/>
                    <a:pt x="6760700" y="2061908"/>
                    <a:pt x="6761246" y="2061164"/>
                  </a:cubicBezTo>
                  <a:cubicBezTo>
                    <a:pt x="6761792" y="2060419"/>
                    <a:pt x="6762065" y="2059502"/>
                    <a:pt x="6762065" y="2058410"/>
                  </a:cubicBezTo>
                  <a:lnTo>
                    <a:pt x="6762065" y="2043974"/>
                  </a:lnTo>
                  <a:cubicBezTo>
                    <a:pt x="6765637" y="2048042"/>
                    <a:pt x="6769134" y="2051515"/>
                    <a:pt x="6772557" y="2054392"/>
                  </a:cubicBezTo>
                  <a:cubicBezTo>
                    <a:pt x="6775980" y="2057269"/>
                    <a:pt x="6779453" y="2059651"/>
                    <a:pt x="6782975" y="2061536"/>
                  </a:cubicBezTo>
                  <a:cubicBezTo>
                    <a:pt x="6786497" y="2063421"/>
                    <a:pt x="6790193" y="2064785"/>
                    <a:pt x="6794063" y="2065629"/>
                  </a:cubicBezTo>
                  <a:cubicBezTo>
                    <a:pt x="6797932" y="2066472"/>
                    <a:pt x="6802099" y="2066894"/>
                    <a:pt x="6806564" y="2066894"/>
                  </a:cubicBezTo>
                  <a:cubicBezTo>
                    <a:pt x="6815593" y="2066894"/>
                    <a:pt x="6823655" y="2065108"/>
                    <a:pt x="6830749" y="2061536"/>
                  </a:cubicBezTo>
                  <a:cubicBezTo>
                    <a:pt x="6837843" y="2057964"/>
                    <a:pt x="6843821" y="2052854"/>
                    <a:pt x="6848683" y="2046206"/>
                  </a:cubicBezTo>
                  <a:cubicBezTo>
                    <a:pt x="6853544" y="2039559"/>
                    <a:pt x="6857265" y="2031522"/>
                    <a:pt x="6859845" y="2022096"/>
                  </a:cubicBezTo>
                  <a:cubicBezTo>
                    <a:pt x="6862424" y="2012671"/>
                    <a:pt x="6863714" y="2002054"/>
                    <a:pt x="6863714" y="1990247"/>
                  </a:cubicBezTo>
                  <a:cubicBezTo>
                    <a:pt x="6863714" y="1980424"/>
                    <a:pt x="6862722" y="1971073"/>
                    <a:pt x="6860738" y="1962193"/>
                  </a:cubicBezTo>
                  <a:cubicBezTo>
                    <a:pt x="6858753" y="1953313"/>
                    <a:pt x="6855603" y="1945549"/>
                    <a:pt x="6851287" y="1938901"/>
                  </a:cubicBezTo>
                  <a:cubicBezTo>
                    <a:pt x="6846971" y="1932254"/>
                    <a:pt x="6841390" y="1926970"/>
                    <a:pt x="6834544" y="1923051"/>
                  </a:cubicBezTo>
                  <a:cubicBezTo>
                    <a:pt x="6827698" y="1919132"/>
                    <a:pt x="6819364" y="1917172"/>
                    <a:pt x="6809541" y="1917172"/>
                  </a:cubicBezTo>
                  <a:cubicBezTo>
                    <a:pt x="6805572" y="1917172"/>
                    <a:pt x="6801802" y="1917520"/>
                    <a:pt x="6798230" y="1918214"/>
                  </a:cubicBezTo>
                  <a:cubicBezTo>
                    <a:pt x="6794658" y="1918909"/>
                    <a:pt x="6791185" y="1920025"/>
                    <a:pt x="6787812" y="1921563"/>
                  </a:cubicBezTo>
                  <a:cubicBezTo>
                    <a:pt x="6784438" y="1923101"/>
                    <a:pt x="6781065" y="1925060"/>
                    <a:pt x="6777692" y="1927442"/>
                  </a:cubicBezTo>
                  <a:cubicBezTo>
                    <a:pt x="6774318" y="1929823"/>
                    <a:pt x="6770945" y="1932700"/>
                    <a:pt x="6767571" y="1936074"/>
                  </a:cubicBezTo>
                  <a:lnTo>
                    <a:pt x="6767571" y="1862701"/>
                  </a:lnTo>
                  <a:cubicBezTo>
                    <a:pt x="6767571" y="1861709"/>
                    <a:pt x="6767274" y="1860816"/>
                    <a:pt x="6766678" y="1860023"/>
                  </a:cubicBezTo>
                  <a:cubicBezTo>
                    <a:pt x="6766083" y="1859229"/>
                    <a:pt x="6765066" y="1858559"/>
                    <a:pt x="6763627" y="1858013"/>
                  </a:cubicBezTo>
                  <a:cubicBezTo>
                    <a:pt x="6762189" y="1857468"/>
                    <a:pt x="6760279" y="1857046"/>
                    <a:pt x="6757897" y="1856748"/>
                  </a:cubicBezTo>
                  <a:cubicBezTo>
                    <a:pt x="6755516" y="1856451"/>
                    <a:pt x="6752490" y="1856302"/>
                    <a:pt x="6748819" y="1856302"/>
                  </a:cubicBezTo>
                  <a:close/>
                  <a:moveTo>
                    <a:pt x="7886908" y="1842163"/>
                  </a:moveTo>
                  <a:cubicBezTo>
                    <a:pt x="7883733" y="1842163"/>
                    <a:pt x="7881029" y="1842287"/>
                    <a:pt x="7878796" y="1842535"/>
                  </a:cubicBezTo>
                  <a:cubicBezTo>
                    <a:pt x="7876564" y="1842783"/>
                    <a:pt x="7874753" y="1843155"/>
                    <a:pt x="7873364" y="1843651"/>
                  </a:cubicBezTo>
                  <a:cubicBezTo>
                    <a:pt x="7871975" y="1844148"/>
                    <a:pt x="7870884" y="1844817"/>
                    <a:pt x="7870090" y="1845661"/>
                  </a:cubicBezTo>
                  <a:cubicBezTo>
                    <a:pt x="7869296" y="1846504"/>
                    <a:pt x="7868701" y="1847570"/>
                    <a:pt x="7868304" y="1848860"/>
                  </a:cubicBezTo>
                  <a:lnTo>
                    <a:pt x="7779305" y="2098743"/>
                  </a:lnTo>
                  <a:cubicBezTo>
                    <a:pt x="7778710" y="2100430"/>
                    <a:pt x="7778511" y="2101893"/>
                    <a:pt x="7778710" y="2103133"/>
                  </a:cubicBezTo>
                  <a:cubicBezTo>
                    <a:pt x="7778908" y="2104374"/>
                    <a:pt x="7779677" y="2105390"/>
                    <a:pt x="7781016" y="2106184"/>
                  </a:cubicBezTo>
                  <a:cubicBezTo>
                    <a:pt x="7782356" y="2106978"/>
                    <a:pt x="7784315" y="2107573"/>
                    <a:pt x="7786895" y="2107970"/>
                  </a:cubicBezTo>
                  <a:cubicBezTo>
                    <a:pt x="7789475" y="2108367"/>
                    <a:pt x="7792799" y="2108565"/>
                    <a:pt x="7796867" y="2108565"/>
                  </a:cubicBezTo>
                  <a:cubicBezTo>
                    <a:pt x="7800141" y="2108565"/>
                    <a:pt x="7802845" y="2108442"/>
                    <a:pt x="7804978" y="2108193"/>
                  </a:cubicBezTo>
                  <a:cubicBezTo>
                    <a:pt x="7807111" y="2107945"/>
                    <a:pt x="7808897" y="2107573"/>
                    <a:pt x="7810336" y="2107077"/>
                  </a:cubicBezTo>
                  <a:cubicBezTo>
                    <a:pt x="7811774" y="2106581"/>
                    <a:pt x="7812890" y="2105936"/>
                    <a:pt x="7813684" y="2105143"/>
                  </a:cubicBezTo>
                  <a:cubicBezTo>
                    <a:pt x="7814478" y="2104349"/>
                    <a:pt x="7815123" y="2103307"/>
                    <a:pt x="7815619" y="2102017"/>
                  </a:cubicBezTo>
                  <a:lnTo>
                    <a:pt x="7904469" y="1851986"/>
                  </a:lnTo>
                  <a:cubicBezTo>
                    <a:pt x="7904965" y="1850299"/>
                    <a:pt x="7905114" y="1848836"/>
                    <a:pt x="7904916" y="1847595"/>
                  </a:cubicBezTo>
                  <a:cubicBezTo>
                    <a:pt x="7904717" y="1846355"/>
                    <a:pt x="7903973" y="1845338"/>
                    <a:pt x="7902683" y="1844544"/>
                  </a:cubicBezTo>
                  <a:cubicBezTo>
                    <a:pt x="7901393" y="1843751"/>
                    <a:pt x="7899484" y="1843155"/>
                    <a:pt x="7896954" y="1842758"/>
                  </a:cubicBezTo>
                  <a:cubicBezTo>
                    <a:pt x="7894423" y="1842362"/>
                    <a:pt x="7891075" y="1842163"/>
                    <a:pt x="7886908" y="1842163"/>
                  </a:cubicBezTo>
                  <a:close/>
                  <a:moveTo>
                    <a:pt x="8068478" y="1119871"/>
                  </a:moveTo>
                  <a:lnTo>
                    <a:pt x="8082765" y="1119871"/>
                  </a:lnTo>
                  <a:lnTo>
                    <a:pt x="8082765" y="1142494"/>
                  </a:lnTo>
                  <a:cubicBezTo>
                    <a:pt x="8078201" y="1147653"/>
                    <a:pt x="8073712" y="1151572"/>
                    <a:pt x="8069296" y="1154251"/>
                  </a:cubicBezTo>
                  <a:cubicBezTo>
                    <a:pt x="8064881" y="1156930"/>
                    <a:pt x="8060044" y="1158269"/>
                    <a:pt x="8054786" y="1158269"/>
                  </a:cubicBezTo>
                  <a:cubicBezTo>
                    <a:pt x="8048535" y="1158269"/>
                    <a:pt x="8043648" y="1156682"/>
                    <a:pt x="8040126" y="1153507"/>
                  </a:cubicBezTo>
                  <a:cubicBezTo>
                    <a:pt x="8036604" y="1150332"/>
                    <a:pt x="8034843" y="1145966"/>
                    <a:pt x="8034843" y="1140410"/>
                  </a:cubicBezTo>
                  <a:cubicBezTo>
                    <a:pt x="8034843" y="1137136"/>
                    <a:pt x="8035463" y="1134233"/>
                    <a:pt x="8036703" y="1131703"/>
                  </a:cubicBezTo>
                  <a:cubicBezTo>
                    <a:pt x="8037943" y="1129173"/>
                    <a:pt x="8039903" y="1127015"/>
                    <a:pt x="8042582" y="1125229"/>
                  </a:cubicBezTo>
                  <a:cubicBezTo>
                    <a:pt x="8045261" y="1123443"/>
                    <a:pt x="8048733" y="1122104"/>
                    <a:pt x="8053000" y="1121211"/>
                  </a:cubicBezTo>
                  <a:cubicBezTo>
                    <a:pt x="8057266" y="1120318"/>
                    <a:pt x="8062426" y="1119871"/>
                    <a:pt x="8068478" y="1119871"/>
                  </a:cubicBezTo>
                  <a:close/>
                  <a:moveTo>
                    <a:pt x="7173128" y="1119871"/>
                  </a:moveTo>
                  <a:lnTo>
                    <a:pt x="7187415" y="1119871"/>
                  </a:lnTo>
                  <a:lnTo>
                    <a:pt x="7187415" y="1142494"/>
                  </a:lnTo>
                  <a:cubicBezTo>
                    <a:pt x="7182851" y="1147653"/>
                    <a:pt x="7178362" y="1151572"/>
                    <a:pt x="7173946" y="1154251"/>
                  </a:cubicBezTo>
                  <a:cubicBezTo>
                    <a:pt x="7169531" y="1156930"/>
                    <a:pt x="7164694" y="1158269"/>
                    <a:pt x="7159436" y="1158269"/>
                  </a:cubicBezTo>
                  <a:cubicBezTo>
                    <a:pt x="7153185" y="1158269"/>
                    <a:pt x="7148298" y="1156682"/>
                    <a:pt x="7144776" y="1153507"/>
                  </a:cubicBezTo>
                  <a:cubicBezTo>
                    <a:pt x="7141254" y="1150332"/>
                    <a:pt x="7139493" y="1145966"/>
                    <a:pt x="7139493" y="1140410"/>
                  </a:cubicBezTo>
                  <a:cubicBezTo>
                    <a:pt x="7139493" y="1137136"/>
                    <a:pt x="7140113" y="1134233"/>
                    <a:pt x="7141353" y="1131703"/>
                  </a:cubicBezTo>
                  <a:cubicBezTo>
                    <a:pt x="7142593" y="1129173"/>
                    <a:pt x="7144553" y="1127015"/>
                    <a:pt x="7147232" y="1125229"/>
                  </a:cubicBezTo>
                  <a:cubicBezTo>
                    <a:pt x="7149911" y="1123443"/>
                    <a:pt x="7153383" y="1122104"/>
                    <a:pt x="7157650" y="1121211"/>
                  </a:cubicBezTo>
                  <a:cubicBezTo>
                    <a:pt x="7161916" y="1120318"/>
                    <a:pt x="7167076" y="1119871"/>
                    <a:pt x="7173128" y="1119871"/>
                  </a:cubicBezTo>
                  <a:close/>
                  <a:moveTo>
                    <a:pt x="6745842" y="1064656"/>
                  </a:moveTo>
                  <a:cubicBezTo>
                    <a:pt x="6752093" y="1064656"/>
                    <a:pt x="6757277" y="1065797"/>
                    <a:pt x="6761395" y="1068079"/>
                  </a:cubicBezTo>
                  <a:cubicBezTo>
                    <a:pt x="6765513" y="1070361"/>
                    <a:pt x="6768812" y="1073537"/>
                    <a:pt x="6771292" y="1077604"/>
                  </a:cubicBezTo>
                  <a:cubicBezTo>
                    <a:pt x="6773772" y="1081672"/>
                    <a:pt x="6775534" y="1086460"/>
                    <a:pt x="6776575" y="1091966"/>
                  </a:cubicBezTo>
                  <a:cubicBezTo>
                    <a:pt x="6777617" y="1097473"/>
                    <a:pt x="6778138" y="1103500"/>
                    <a:pt x="6778138" y="1110049"/>
                  </a:cubicBezTo>
                  <a:cubicBezTo>
                    <a:pt x="6778138" y="1117094"/>
                    <a:pt x="6777493" y="1123369"/>
                    <a:pt x="6776203" y="1128876"/>
                  </a:cubicBezTo>
                  <a:cubicBezTo>
                    <a:pt x="6774913" y="1134382"/>
                    <a:pt x="6772929" y="1139070"/>
                    <a:pt x="6770250" y="1142940"/>
                  </a:cubicBezTo>
                  <a:cubicBezTo>
                    <a:pt x="6767571" y="1146809"/>
                    <a:pt x="6764148" y="1149761"/>
                    <a:pt x="6759981" y="1151795"/>
                  </a:cubicBezTo>
                  <a:cubicBezTo>
                    <a:pt x="6755814" y="1153829"/>
                    <a:pt x="6750903" y="1154846"/>
                    <a:pt x="6745247" y="1154846"/>
                  </a:cubicBezTo>
                  <a:cubicBezTo>
                    <a:pt x="6739096" y="1154846"/>
                    <a:pt x="6733936" y="1153730"/>
                    <a:pt x="6729769" y="1151498"/>
                  </a:cubicBezTo>
                  <a:cubicBezTo>
                    <a:pt x="6725602" y="1149265"/>
                    <a:pt x="6722303" y="1146115"/>
                    <a:pt x="6719872" y="1142047"/>
                  </a:cubicBezTo>
                  <a:cubicBezTo>
                    <a:pt x="6717441" y="1137979"/>
                    <a:pt x="6715680" y="1133192"/>
                    <a:pt x="6714588" y="1127685"/>
                  </a:cubicBezTo>
                  <a:cubicBezTo>
                    <a:pt x="6713497" y="1122178"/>
                    <a:pt x="6712951" y="1116151"/>
                    <a:pt x="6712951" y="1109602"/>
                  </a:cubicBezTo>
                  <a:cubicBezTo>
                    <a:pt x="6712951" y="1102558"/>
                    <a:pt x="6713621" y="1096282"/>
                    <a:pt x="6714961" y="1090776"/>
                  </a:cubicBezTo>
                  <a:cubicBezTo>
                    <a:pt x="6716300" y="1085269"/>
                    <a:pt x="6718309" y="1080556"/>
                    <a:pt x="6720988" y="1076637"/>
                  </a:cubicBezTo>
                  <a:cubicBezTo>
                    <a:pt x="6723667" y="1072718"/>
                    <a:pt x="6727090" y="1069741"/>
                    <a:pt x="6731257" y="1067707"/>
                  </a:cubicBezTo>
                  <a:cubicBezTo>
                    <a:pt x="6735424" y="1065673"/>
                    <a:pt x="6740286" y="1064656"/>
                    <a:pt x="6745842" y="1064656"/>
                  </a:cubicBezTo>
                  <a:close/>
                  <a:moveTo>
                    <a:pt x="7808326" y="1061531"/>
                  </a:moveTo>
                  <a:cubicBezTo>
                    <a:pt x="7817752" y="1061531"/>
                    <a:pt x="7824722" y="1064532"/>
                    <a:pt x="7829237" y="1070535"/>
                  </a:cubicBezTo>
                  <a:cubicBezTo>
                    <a:pt x="7833751" y="1076538"/>
                    <a:pt x="7835860" y="1084798"/>
                    <a:pt x="7835562" y="1095315"/>
                  </a:cubicBezTo>
                  <a:lnTo>
                    <a:pt x="7779603" y="1095315"/>
                  </a:lnTo>
                  <a:cubicBezTo>
                    <a:pt x="7779801" y="1090652"/>
                    <a:pt x="7780520" y="1086261"/>
                    <a:pt x="7781761" y="1082144"/>
                  </a:cubicBezTo>
                  <a:cubicBezTo>
                    <a:pt x="7783001" y="1078026"/>
                    <a:pt x="7784787" y="1074454"/>
                    <a:pt x="7787118" y="1071428"/>
                  </a:cubicBezTo>
                  <a:cubicBezTo>
                    <a:pt x="7789450" y="1068402"/>
                    <a:pt x="7792377" y="1065996"/>
                    <a:pt x="7795899" y="1064210"/>
                  </a:cubicBezTo>
                  <a:cubicBezTo>
                    <a:pt x="7799422" y="1062424"/>
                    <a:pt x="7803564" y="1061531"/>
                    <a:pt x="7808326" y="1061531"/>
                  </a:cubicBezTo>
                  <a:close/>
                  <a:moveTo>
                    <a:pt x="8177569" y="1037569"/>
                  </a:moveTo>
                  <a:cubicBezTo>
                    <a:pt x="8173898" y="1037569"/>
                    <a:pt x="8170872" y="1037718"/>
                    <a:pt x="8168490" y="1038016"/>
                  </a:cubicBezTo>
                  <a:cubicBezTo>
                    <a:pt x="8166109" y="1038314"/>
                    <a:pt x="8164199" y="1038735"/>
                    <a:pt x="8162761" y="1039281"/>
                  </a:cubicBezTo>
                  <a:cubicBezTo>
                    <a:pt x="8161322" y="1039827"/>
                    <a:pt x="8160305" y="1040472"/>
                    <a:pt x="8159710" y="1041216"/>
                  </a:cubicBezTo>
                  <a:cubicBezTo>
                    <a:pt x="8159114" y="1041960"/>
                    <a:pt x="8158817" y="1042828"/>
                    <a:pt x="8158817" y="1043820"/>
                  </a:cubicBezTo>
                  <a:lnTo>
                    <a:pt x="8158817" y="1176277"/>
                  </a:lnTo>
                  <a:cubicBezTo>
                    <a:pt x="8158817" y="1177269"/>
                    <a:pt x="8159114" y="1178138"/>
                    <a:pt x="8159710" y="1178882"/>
                  </a:cubicBezTo>
                  <a:cubicBezTo>
                    <a:pt x="8160305" y="1179626"/>
                    <a:pt x="8161322" y="1180246"/>
                    <a:pt x="8162761" y="1180742"/>
                  </a:cubicBezTo>
                  <a:cubicBezTo>
                    <a:pt x="8164199" y="1181238"/>
                    <a:pt x="8166109" y="1181610"/>
                    <a:pt x="8168490" y="1181858"/>
                  </a:cubicBezTo>
                  <a:cubicBezTo>
                    <a:pt x="8170872" y="1182107"/>
                    <a:pt x="8173898" y="1182231"/>
                    <a:pt x="8177569" y="1182231"/>
                  </a:cubicBezTo>
                  <a:cubicBezTo>
                    <a:pt x="8181240" y="1182231"/>
                    <a:pt x="8184266" y="1182107"/>
                    <a:pt x="8186647" y="1181858"/>
                  </a:cubicBezTo>
                  <a:cubicBezTo>
                    <a:pt x="8189029" y="1181610"/>
                    <a:pt x="8190939" y="1181238"/>
                    <a:pt x="8192377" y="1180742"/>
                  </a:cubicBezTo>
                  <a:cubicBezTo>
                    <a:pt x="8193816" y="1180246"/>
                    <a:pt x="8194833" y="1179626"/>
                    <a:pt x="8195428" y="1178882"/>
                  </a:cubicBezTo>
                  <a:cubicBezTo>
                    <a:pt x="8196024" y="1178138"/>
                    <a:pt x="8196321" y="1177269"/>
                    <a:pt x="8196321" y="1176277"/>
                  </a:cubicBezTo>
                  <a:lnTo>
                    <a:pt x="8196321" y="1043820"/>
                  </a:lnTo>
                  <a:cubicBezTo>
                    <a:pt x="8196321" y="1042828"/>
                    <a:pt x="8196024" y="1041960"/>
                    <a:pt x="8195428" y="1041216"/>
                  </a:cubicBezTo>
                  <a:cubicBezTo>
                    <a:pt x="8194833" y="1040472"/>
                    <a:pt x="8193816" y="1039827"/>
                    <a:pt x="8192377" y="1039281"/>
                  </a:cubicBezTo>
                  <a:cubicBezTo>
                    <a:pt x="8190939" y="1038735"/>
                    <a:pt x="8189029" y="1038314"/>
                    <a:pt x="8186647" y="1038016"/>
                  </a:cubicBezTo>
                  <a:cubicBezTo>
                    <a:pt x="8184266" y="1037718"/>
                    <a:pt x="8181240" y="1037569"/>
                    <a:pt x="8177569" y="1037569"/>
                  </a:cubicBezTo>
                  <a:close/>
                  <a:moveTo>
                    <a:pt x="7322254" y="1035188"/>
                  </a:moveTo>
                  <a:cubicBezTo>
                    <a:pt x="7312530" y="1035188"/>
                    <a:pt x="7303601" y="1036726"/>
                    <a:pt x="7295465" y="1039802"/>
                  </a:cubicBezTo>
                  <a:cubicBezTo>
                    <a:pt x="7287329" y="1042878"/>
                    <a:pt x="7280284" y="1047591"/>
                    <a:pt x="7274331" y="1053941"/>
                  </a:cubicBezTo>
                  <a:cubicBezTo>
                    <a:pt x="7268378" y="1060291"/>
                    <a:pt x="7263739" y="1068303"/>
                    <a:pt x="7260416" y="1077976"/>
                  </a:cubicBezTo>
                  <a:cubicBezTo>
                    <a:pt x="7257092" y="1087650"/>
                    <a:pt x="7255430" y="1099135"/>
                    <a:pt x="7255430" y="1112430"/>
                  </a:cubicBezTo>
                  <a:cubicBezTo>
                    <a:pt x="7255430" y="1123939"/>
                    <a:pt x="7256794" y="1134159"/>
                    <a:pt x="7259523" y="1143089"/>
                  </a:cubicBezTo>
                  <a:cubicBezTo>
                    <a:pt x="7262251" y="1152018"/>
                    <a:pt x="7266294" y="1159584"/>
                    <a:pt x="7271652" y="1165785"/>
                  </a:cubicBezTo>
                  <a:cubicBezTo>
                    <a:pt x="7277010" y="1171986"/>
                    <a:pt x="7283633" y="1176674"/>
                    <a:pt x="7291521" y="1179849"/>
                  </a:cubicBezTo>
                  <a:cubicBezTo>
                    <a:pt x="7299409" y="1183024"/>
                    <a:pt x="7308462" y="1184612"/>
                    <a:pt x="7318682" y="1184612"/>
                  </a:cubicBezTo>
                  <a:cubicBezTo>
                    <a:pt x="7323246" y="1184612"/>
                    <a:pt x="7327686" y="1184215"/>
                    <a:pt x="7332002" y="1183421"/>
                  </a:cubicBezTo>
                  <a:cubicBezTo>
                    <a:pt x="7336318" y="1182627"/>
                    <a:pt x="7340311" y="1181586"/>
                    <a:pt x="7343983" y="1180296"/>
                  </a:cubicBezTo>
                  <a:cubicBezTo>
                    <a:pt x="7347654" y="1179006"/>
                    <a:pt x="7350928" y="1177542"/>
                    <a:pt x="7353805" y="1175905"/>
                  </a:cubicBezTo>
                  <a:cubicBezTo>
                    <a:pt x="7356683" y="1174268"/>
                    <a:pt x="7358717" y="1172879"/>
                    <a:pt x="7359907" y="1171738"/>
                  </a:cubicBezTo>
                  <a:cubicBezTo>
                    <a:pt x="7361098" y="1170597"/>
                    <a:pt x="7361867" y="1169655"/>
                    <a:pt x="7362214" y="1168911"/>
                  </a:cubicBezTo>
                  <a:cubicBezTo>
                    <a:pt x="7362561" y="1168166"/>
                    <a:pt x="7362859" y="1167199"/>
                    <a:pt x="7363107" y="1166008"/>
                  </a:cubicBezTo>
                  <a:cubicBezTo>
                    <a:pt x="7363355" y="1164818"/>
                    <a:pt x="7363553" y="1163354"/>
                    <a:pt x="7363702" y="1161618"/>
                  </a:cubicBezTo>
                  <a:cubicBezTo>
                    <a:pt x="7363851" y="1159882"/>
                    <a:pt x="7363926" y="1157724"/>
                    <a:pt x="7363926" y="1155144"/>
                  </a:cubicBezTo>
                  <a:cubicBezTo>
                    <a:pt x="7363926" y="1151869"/>
                    <a:pt x="7363826" y="1149191"/>
                    <a:pt x="7363628" y="1147107"/>
                  </a:cubicBezTo>
                  <a:cubicBezTo>
                    <a:pt x="7363429" y="1145024"/>
                    <a:pt x="7363157" y="1143312"/>
                    <a:pt x="7362809" y="1141973"/>
                  </a:cubicBezTo>
                  <a:cubicBezTo>
                    <a:pt x="7362462" y="1140633"/>
                    <a:pt x="7361991" y="1139715"/>
                    <a:pt x="7361395" y="1139219"/>
                  </a:cubicBezTo>
                  <a:cubicBezTo>
                    <a:pt x="7360800" y="1138723"/>
                    <a:pt x="7360056" y="1138475"/>
                    <a:pt x="7359163" y="1138475"/>
                  </a:cubicBezTo>
                  <a:cubicBezTo>
                    <a:pt x="7357873" y="1138475"/>
                    <a:pt x="7356286" y="1139244"/>
                    <a:pt x="7354401" y="1140782"/>
                  </a:cubicBezTo>
                  <a:cubicBezTo>
                    <a:pt x="7352515" y="1142320"/>
                    <a:pt x="7350184" y="1144031"/>
                    <a:pt x="7347406" y="1145916"/>
                  </a:cubicBezTo>
                  <a:cubicBezTo>
                    <a:pt x="7344628" y="1147802"/>
                    <a:pt x="7341378" y="1149513"/>
                    <a:pt x="7337657" y="1151051"/>
                  </a:cubicBezTo>
                  <a:cubicBezTo>
                    <a:pt x="7333937" y="1152589"/>
                    <a:pt x="7329497" y="1153358"/>
                    <a:pt x="7324337" y="1153358"/>
                  </a:cubicBezTo>
                  <a:cubicBezTo>
                    <a:pt x="7319277" y="1153358"/>
                    <a:pt x="7314837" y="1152440"/>
                    <a:pt x="7311017" y="1150604"/>
                  </a:cubicBezTo>
                  <a:cubicBezTo>
                    <a:pt x="7307197" y="1148769"/>
                    <a:pt x="7304022" y="1146016"/>
                    <a:pt x="7301492" y="1142345"/>
                  </a:cubicBezTo>
                  <a:cubicBezTo>
                    <a:pt x="7298962" y="1138674"/>
                    <a:pt x="7297052" y="1134109"/>
                    <a:pt x="7295762" y="1128652"/>
                  </a:cubicBezTo>
                  <a:cubicBezTo>
                    <a:pt x="7294472" y="1123195"/>
                    <a:pt x="7293827" y="1116895"/>
                    <a:pt x="7293827" y="1109751"/>
                  </a:cubicBezTo>
                  <a:cubicBezTo>
                    <a:pt x="7293827" y="1095265"/>
                    <a:pt x="7296407" y="1084277"/>
                    <a:pt x="7301567" y="1076786"/>
                  </a:cubicBezTo>
                  <a:cubicBezTo>
                    <a:pt x="7306726" y="1069295"/>
                    <a:pt x="7314167" y="1065549"/>
                    <a:pt x="7323891" y="1065549"/>
                  </a:cubicBezTo>
                  <a:cubicBezTo>
                    <a:pt x="7328852" y="1065549"/>
                    <a:pt x="7333118" y="1066244"/>
                    <a:pt x="7336690" y="1067633"/>
                  </a:cubicBezTo>
                  <a:cubicBezTo>
                    <a:pt x="7340262" y="1069022"/>
                    <a:pt x="7343338" y="1070560"/>
                    <a:pt x="7345917" y="1072247"/>
                  </a:cubicBezTo>
                  <a:cubicBezTo>
                    <a:pt x="7348497" y="1073933"/>
                    <a:pt x="7350729" y="1075471"/>
                    <a:pt x="7352615" y="1076860"/>
                  </a:cubicBezTo>
                  <a:cubicBezTo>
                    <a:pt x="7354500" y="1078249"/>
                    <a:pt x="7356286" y="1078944"/>
                    <a:pt x="7357972" y="1078944"/>
                  </a:cubicBezTo>
                  <a:cubicBezTo>
                    <a:pt x="7359560" y="1078944"/>
                    <a:pt x="7360850" y="1077778"/>
                    <a:pt x="7361842" y="1075446"/>
                  </a:cubicBezTo>
                  <a:cubicBezTo>
                    <a:pt x="7362834" y="1073115"/>
                    <a:pt x="7363330" y="1069072"/>
                    <a:pt x="7363330" y="1063317"/>
                  </a:cubicBezTo>
                  <a:cubicBezTo>
                    <a:pt x="7363330" y="1060836"/>
                    <a:pt x="7363256" y="1058728"/>
                    <a:pt x="7363107" y="1056992"/>
                  </a:cubicBezTo>
                  <a:cubicBezTo>
                    <a:pt x="7362958" y="1055255"/>
                    <a:pt x="7362760" y="1053792"/>
                    <a:pt x="7362512" y="1052601"/>
                  </a:cubicBezTo>
                  <a:cubicBezTo>
                    <a:pt x="7362264" y="1051411"/>
                    <a:pt x="7361916" y="1050443"/>
                    <a:pt x="7361470" y="1049699"/>
                  </a:cubicBezTo>
                  <a:cubicBezTo>
                    <a:pt x="7361023" y="1048955"/>
                    <a:pt x="7360254" y="1048037"/>
                    <a:pt x="7359163" y="1046946"/>
                  </a:cubicBezTo>
                  <a:cubicBezTo>
                    <a:pt x="7358072" y="1045854"/>
                    <a:pt x="7356211" y="1044564"/>
                    <a:pt x="7353582" y="1043076"/>
                  </a:cubicBezTo>
                  <a:cubicBezTo>
                    <a:pt x="7350953" y="1041588"/>
                    <a:pt x="7347976" y="1040248"/>
                    <a:pt x="7344652" y="1039058"/>
                  </a:cubicBezTo>
                  <a:cubicBezTo>
                    <a:pt x="7341329" y="1037867"/>
                    <a:pt x="7337757" y="1036925"/>
                    <a:pt x="7333937" y="1036230"/>
                  </a:cubicBezTo>
                  <a:cubicBezTo>
                    <a:pt x="7330117" y="1035536"/>
                    <a:pt x="7326222" y="1035188"/>
                    <a:pt x="7322254" y="1035188"/>
                  </a:cubicBezTo>
                  <a:close/>
                  <a:moveTo>
                    <a:pt x="8358097" y="1035039"/>
                  </a:moveTo>
                  <a:cubicBezTo>
                    <a:pt x="8349763" y="1035039"/>
                    <a:pt x="8342247" y="1036081"/>
                    <a:pt x="8335550" y="1038165"/>
                  </a:cubicBezTo>
                  <a:cubicBezTo>
                    <a:pt x="8328853" y="1040248"/>
                    <a:pt x="8323172" y="1043175"/>
                    <a:pt x="8318509" y="1046946"/>
                  </a:cubicBezTo>
                  <a:cubicBezTo>
                    <a:pt x="8313846" y="1050716"/>
                    <a:pt x="8310274" y="1055255"/>
                    <a:pt x="8307794" y="1060563"/>
                  </a:cubicBezTo>
                  <a:cubicBezTo>
                    <a:pt x="8305313" y="1065872"/>
                    <a:pt x="8304073" y="1071701"/>
                    <a:pt x="8304073" y="1078051"/>
                  </a:cubicBezTo>
                  <a:cubicBezTo>
                    <a:pt x="8304073" y="1084302"/>
                    <a:pt x="8304991" y="1089660"/>
                    <a:pt x="8306826" y="1094124"/>
                  </a:cubicBezTo>
                  <a:cubicBezTo>
                    <a:pt x="8308662" y="1098589"/>
                    <a:pt x="8311093" y="1102409"/>
                    <a:pt x="8314119" y="1105584"/>
                  </a:cubicBezTo>
                  <a:cubicBezTo>
                    <a:pt x="8317145" y="1108759"/>
                    <a:pt x="8320568" y="1111438"/>
                    <a:pt x="8324388" y="1113621"/>
                  </a:cubicBezTo>
                  <a:cubicBezTo>
                    <a:pt x="8328208" y="1115804"/>
                    <a:pt x="8332127" y="1117738"/>
                    <a:pt x="8336145" y="1119425"/>
                  </a:cubicBezTo>
                  <a:cubicBezTo>
                    <a:pt x="8340164" y="1121112"/>
                    <a:pt x="8344083" y="1122650"/>
                    <a:pt x="8347903" y="1124039"/>
                  </a:cubicBezTo>
                  <a:cubicBezTo>
                    <a:pt x="8351723" y="1125428"/>
                    <a:pt x="8355146" y="1126916"/>
                    <a:pt x="8358172" y="1128504"/>
                  </a:cubicBezTo>
                  <a:cubicBezTo>
                    <a:pt x="8361198" y="1130091"/>
                    <a:pt x="8363629" y="1131952"/>
                    <a:pt x="8365464" y="1134085"/>
                  </a:cubicBezTo>
                  <a:cubicBezTo>
                    <a:pt x="8367300" y="1136218"/>
                    <a:pt x="8368218" y="1138773"/>
                    <a:pt x="8368218" y="1141749"/>
                  </a:cubicBezTo>
                  <a:cubicBezTo>
                    <a:pt x="8368218" y="1144329"/>
                    <a:pt x="8367722" y="1146611"/>
                    <a:pt x="8366729" y="1148595"/>
                  </a:cubicBezTo>
                  <a:cubicBezTo>
                    <a:pt x="8365737" y="1150580"/>
                    <a:pt x="8364274" y="1152217"/>
                    <a:pt x="8362339" y="1153507"/>
                  </a:cubicBezTo>
                  <a:cubicBezTo>
                    <a:pt x="8360404" y="1154797"/>
                    <a:pt x="8358122" y="1155789"/>
                    <a:pt x="8355493" y="1156483"/>
                  </a:cubicBezTo>
                  <a:cubicBezTo>
                    <a:pt x="8352864" y="1157178"/>
                    <a:pt x="8349862" y="1157525"/>
                    <a:pt x="8346489" y="1157525"/>
                  </a:cubicBezTo>
                  <a:cubicBezTo>
                    <a:pt x="8341131" y="1157525"/>
                    <a:pt x="8336344" y="1156880"/>
                    <a:pt x="8332127" y="1155590"/>
                  </a:cubicBezTo>
                  <a:cubicBezTo>
                    <a:pt x="8327910" y="1154300"/>
                    <a:pt x="8324214" y="1152911"/>
                    <a:pt x="8321039" y="1151423"/>
                  </a:cubicBezTo>
                  <a:cubicBezTo>
                    <a:pt x="8317864" y="1149935"/>
                    <a:pt x="8315210" y="1148571"/>
                    <a:pt x="8313077" y="1147330"/>
                  </a:cubicBezTo>
                  <a:cubicBezTo>
                    <a:pt x="8310944" y="1146090"/>
                    <a:pt x="8309331" y="1145470"/>
                    <a:pt x="8308240" y="1145470"/>
                  </a:cubicBezTo>
                  <a:cubicBezTo>
                    <a:pt x="8307347" y="1145470"/>
                    <a:pt x="8306603" y="1145644"/>
                    <a:pt x="8306008" y="1145991"/>
                  </a:cubicBezTo>
                  <a:cubicBezTo>
                    <a:pt x="8305412" y="1146338"/>
                    <a:pt x="8304916" y="1147033"/>
                    <a:pt x="8304519" y="1148075"/>
                  </a:cubicBezTo>
                  <a:cubicBezTo>
                    <a:pt x="8304122" y="1149116"/>
                    <a:pt x="8303825" y="1150505"/>
                    <a:pt x="8303626" y="1152242"/>
                  </a:cubicBezTo>
                  <a:cubicBezTo>
                    <a:pt x="8303428" y="1153978"/>
                    <a:pt x="8303329" y="1156285"/>
                    <a:pt x="8303329" y="1159162"/>
                  </a:cubicBezTo>
                  <a:cubicBezTo>
                    <a:pt x="8303329" y="1163528"/>
                    <a:pt x="8303626" y="1166827"/>
                    <a:pt x="8304222" y="1169059"/>
                  </a:cubicBezTo>
                  <a:cubicBezTo>
                    <a:pt x="8304817" y="1171292"/>
                    <a:pt x="8305660" y="1172929"/>
                    <a:pt x="8306752" y="1173971"/>
                  </a:cubicBezTo>
                  <a:cubicBezTo>
                    <a:pt x="8307843" y="1175012"/>
                    <a:pt x="8309579" y="1176129"/>
                    <a:pt x="8311961" y="1177319"/>
                  </a:cubicBezTo>
                  <a:cubicBezTo>
                    <a:pt x="8314342" y="1178510"/>
                    <a:pt x="8317319" y="1179676"/>
                    <a:pt x="8320890" y="1180817"/>
                  </a:cubicBezTo>
                  <a:cubicBezTo>
                    <a:pt x="8324462" y="1181958"/>
                    <a:pt x="8328506" y="1182900"/>
                    <a:pt x="8333020" y="1183644"/>
                  </a:cubicBezTo>
                  <a:cubicBezTo>
                    <a:pt x="8337534" y="1184389"/>
                    <a:pt x="8342272" y="1184761"/>
                    <a:pt x="8347233" y="1184761"/>
                  </a:cubicBezTo>
                  <a:cubicBezTo>
                    <a:pt x="8355468" y="1184761"/>
                    <a:pt x="8363108" y="1183793"/>
                    <a:pt x="8370153" y="1181858"/>
                  </a:cubicBezTo>
                  <a:cubicBezTo>
                    <a:pt x="8377197" y="1179924"/>
                    <a:pt x="8383299" y="1177022"/>
                    <a:pt x="8388458" y="1173152"/>
                  </a:cubicBezTo>
                  <a:cubicBezTo>
                    <a:pt x="8393618" y="1169283"/>
                    <a:pt x="8397611" y="1164470"/>
                    <a:pt x="8400439" y="1158716"/>
                  </a:cubicBezTo>
                  <a:cubicBezTo>
                    <a:pt x="8403267" y="1152961"/>
                    <a:pt x="8404681" y="1146313"/>
                    <a:pt x="8404681" y="1138773"/>
                  </a:cubicBezTo>
                  <a:cubicBezTo>
                    <a:pt x="8404681" y="1132720"/>
                    <a:pt x="8403738" y="1127487"/>
                    <a:pt x="8401853" y="1123071"/>
                  </a:cubicBezTo>
                  <a:cubicBezTo>
                    <a:pt x="8399967" y="1118656"/>
                    <a:pt x="8397487" y="1114861"/>
                    <a:pt x="8394411" y="1111686"/>
                  </a:cubicBezTo>
                  <a:cubicBezTo>
                    <a:pt x="8391335" y="1108511"/>
                    <a:pt x="8387838" y="1105832"/>
                    <a:pt x="8383919" y="1103649"/>
                  </a:cubicBezTo>
                  <a:cubicBezTo>
                    <a:pt x="8380000" y="1101466"/>
                    <a:pt x="8376031" y="1099557"/>
                    <a:pt x="8372013" y="1097919"/>
                  </a:cubicBezTo>
                  <a:cubicBezTo>
                    <a:pt x="8367995" y="1096282"/>
                    <a:pt x="8364026" y="1094769"/>
                    <a:pt x="8360107" y="1093380"/>
                  </a:cubicBezTo>
                  <a:cubicBezTo>
                    <a:pt x="8356188" y="1091991"/>
                    <a:pt x="8352690" y="1090503"/>
                    <a:pt x="8349614" y="1088915"/>
                  </a:cubicBezTo>
                  <a:cubicBezTo>
                    <a:pt x="8346538" y="1087328"/>
                    <a:pt x="8344058" y="1085492"/>
                    <a:pt x="8342173" y="1083409"/>
                  </a:cubicBezTo>
                  <a:cubicBezTo>
                    <a:pt x="8340288" y="1081325"/>
                    <a:pt x="8339345" y="1078745"/>
                    <a:pt x="8339345" y="1075670"/>
                  </a:cubicBezTo>
                  <a:cubicBezTo>
                    <a:pt x="8339345" y="1073685"/>
                    <a:pt x="8339742" y="1071825"/>
                    <a:pt x="8340536" y="1070089"/>
                  </a:cubicBezTo>
                  <a:cubicBezTo>
                    <a:pt x="8341329" y="1068352"/>
                    <a:pt x="8342520" y="1066839"/>
                    <a:pt x="8344108" y="1065549"/>
                  </a:cubicBezTo>
                  <a:cubicBezTo>
                    <a:pt x="8345695" y="1064259"/>
                    <a:pt x="8347729" y="1063267"/>
                    <a:pt x="8350210" y="1062573"/>
                  </a:cubicBezTo>
                  <a:cubicBezTo>
                    <a:pt x="8352690" y="1061878"/>
                    <a:pt x="8355617" y="1061531"/>
                    <a:pt x="8358990" y="1061531"/>
                  </a:cubicBezTo>
                  <a:cubicBezTo>
                    <a:pt x="8363753" y="1061531"/>
                    <a:pt x="8367995" y="1062052"/>
                    <a:pt x="8371715" y="1063094"/>
                  </a:cubicBezTo>
                  <a:cubicBezTo>
                    <a:pt x="8375436" y="1064135"/>
                    <a:pt x="8378710" y="1065252"/>
                    <a:pt x="8381538" y="1066442"/>
                  </a:cubicBezTo>
                  <a:cubicBezTo>
                    <a:pt x="8384366" y="1067633"/>
                    <a:pt x="8386722" y="1068749"/>
                    <a:pt x="8388607" y="1069791"/>
                  </a:cubicBezTo>
                  <a:cubicBezTo>
                    <a:pt x="8390492" y="1070833"/>
                    <a:pt x="8391881" y="1071354"/>
                    <a:pt x="8392774" y="1071354"/>
                  </a:cubicBezTo>
                  <a:cubicBezTo>
                    <a:pt x="8393568" y="1071354"/>
                    <a:pt x="8394263" y="1071180"/>
                    <a:pt x="8394858" y="1070833"/>
                  </a:cubicBezTo>
                  <a:cubicBezTo>
                    <a:pt x="8395453" y="1070486"/>
                    <a:pt x="8395925" y="1069816"/>
                    <a:pt x="8396272" y="1068824"/>
                  </a:cubicBezTo>
                  <a:cubicBezTo>
                    <a:pt x="8396619" y="1067831"/>
                    <a:pt x="8396867" y="1066492"/>
                    <a:pt x="8397016" y="1064805"/>
                  </a:cubicBezTo>
                  <a:cubicBezTo>
                    <a:pt x="8397165" y="1063119"/>
                    <a:pt x="8397239" y="1060936"/>
                    <a:pt x="8397239" y="1058257"/>
                  </a:cubicBezTo>
                  <a:cubicBezTo>
                    <a:pt x="8397239" y="1055975"/>
                    <a:pt x="8397165" y="1054065"/>
                    <a:pt x="8397016" y="1052527"/>
                  </a:cubicBezTo>
                  <a:cubicBezTo>
                    <a:pt x="8396867" y="1050989"/>
                    <a:pt x="8396693" y="1049699"/>
                    <a:pt x="8396495" y="1048657"/>
                  </a:cubicBezTo>
                  <a:cubicBezTo>
                    <a:pt x="8396297" y="1047615"/>
                    <a:pt x="8395999" y="1046722"/>
                    <a:pt x="8395602" y="1045978"/>
                  </a:cubicBezTo>
                  <a:cubicBezTo>
                    <a:pt x="8395205" y="1045234"/>
                    <a:pt x="8394535" y="1044490"/>
                    <a:pt x="8393593" y="1043746"/>
                  </a:cubicBezTo>
                  <a:cubicBezTo>
                    <a:pt x="8392650" y="1043002"/>
                    <a:pt x="8391087" y="1042109"/>
                    <a:pt x="8388905" y="1041067"/>
                  </a:cubicBezTo>
                  <a:cubicBezTo>
                    <a:pt x="8386722" y="1040025"/>
                    <a:pt x="8384043" y="1039058"/>
                    <a:pt x="8380868" y="1038165"/>
                  </a:cubicBezTo>
                  <a:cubicBezTo>
                    <a:pt x="8377693" y="1037272"/>
                    <a:pt x="8374146" y="1036528"/>
                    <a:pt x="8370227" y="1035932"/>
                  </a:cubicBezTo>
                  <a:cubicBezTo>
                    <a:pt x="8366308" y="1035337"/>
                    <a:pt x="8362265" y="1035039"/>
                    <a:pt x="8358097" y="1035039"/>
                  </a:cubicBezTo>
                  <a:close/>
                  <a:moveTo>
                    <a:pt x="8060888" y="1035039"/>
                  </a:moveTo>
                  <a:cubicBezTo>
                    <a:pt x="8055034" y="1035039"/>
                    <a:pt x="8049354" y="1035511"/>
                    <a:pt x="8043847" y="1036453"/>
                  </a:cubicBezTo>
                  <a:cubicBezTo>
                    <a:pt x="8038340" y="1037396"/>
                    <a:pt x="8033255" y="1038611"/>
                    <a:pt x="8028592" y="1040100"/>
                  </a:cubicBezTo>
                  <a:cubicBezTo>
                    <a:pt x="8023929" y="1041588"/>
                    <a:pt x="8019861" y="1043200"/>
                    <a:pt x="8016388" y="1044937"/>
                  </a:cubicBezTo>
                  <a:cubicBezTo>
                    <a:pt x="8012915" y="1046673"/>
                    <a:pt x="8010485" y="1048260"/>
                    <a:pt x="8009095" y="1049699"/>
                  </a:cubicBezTo>
                  <a:cubicBezTo>
                    <a:pt x="8007706" y="1051138"/>
                    <a:pt x="8006764" y="1052750"/>
                    <a:pt x="8006268" y="1054536"/>
                  </a:cubicBezTo>
                  <a:cubicBezTo>
                    <a:pt x="8005772" y="1056322"/>
                    <a:pt x="8005524" y="1058753"/>
                    <a:pt x="8005524" y="1061829"/>
                  </a:cubicBezTo>
                  <a:cubicBezTo>
                    <a:pt x="8005524" y="1064111"/>
                    <a:pt x="8005672" y="1066194"/>
                    <a:pt x="8005970" y="1068079"/>
                  </a:cubicBezTo>
                  <a:cubicBezTo>
                    <a:pt x="8006268" y="1069965"/>
                    <a:pt x="8006689" y="1071552"/>
                    <a:pt x="8007235" y="1072842"/>
                  </a:cubicBezTo>
                  <a:cubicBezTo>
                    <a:pt x="8007781" y="1074132"/>
                    <a:pt x="8008475" y="1075124"/>
                    <a:pt x="8009319" y="1075819"/>
                  </a:cubicBezTo>
                  <a:cubicBezTo>
                    <a:pt x="8010162" y="1076513"/>
                    <a:pt x="8011130" y="1076860"/>
                    <a:pt x="8012221" y="1076860"/>
                  </a:cubicBezTo>
                  <a:cubicBezTo>
                    <a:pt x="8013808" y="1076860"/>
                    <a:pt x="8015867" y="1076166"/>
                    <a:pt x="8018397" y="1074777"/>
                  </a:cubicBezTo>
                  <a:cubicBezTo>
                    <a:pt x="8020927" y="1073388"/>
                    <a:pt x="8024078" y="1071850"/>
                    <a:pt x="8027848" y="1070163"/>
                  </a:cubicBezTo>
                  <a:cubicBezTo>
                    <a:pt x="8031618" y="1068476"/>
                    <a:pt x="8035959" y="1066938"/>
                    <a:pt x="8040870" y="1065549"/>
                  </a:cubicBezTo>
                  <a:cubicBezTo>
                    <a:pt x="8045782" y="1064160"/>
                    <a:pt x="8051363" y="1063466"/>
                    <a:pt x="8057613" y="1063466"/>
                  </a:cubicBezTo>
                  <a:cubicBezTo>
                    <a:pt x="8062376" y="1063466"/>
                    <a:pt x="8066369" y="1063962"/>
                    <a:pt x="8069594" y="1064954"/>
                  </a:cubicBezTo>
                  <a:cubicBezTo>
                    <a:pt x="8072819" y="1065946"/>
                    <a:pt x="8075398" y="1067484"/>
                    <a:pt x="8077333" y="1069568"/>
                  </a:cubicBezTo>
                  <a:cubicBezTo>
                    <a:pt x="8079268" y="1071651"/>
                    <a:pt x="8080657" y="1074256"/>
                    <a:pt x="8081500" y="1077381"/>
                  </a:cubicBezTo>
                  <a:cubicBezTo>
                    <a:pt x="8082344" y="1080507"/>
                    <a:pt x="8082765" y="1084153"/>
                    <a:pt x="8082765" y="1088320"/>
                  </a:cubicBezTo>
                  <a:lnTo>
                    <a:pt x="8082765" y="1096357"/>
                  </a:lnTo>
                  <a:lnTo>
                    <a:pt x="8069817" y="1096357"/>
                  </a:lnTo>
                  <a:cubicBezTo>
                    <a:pt x="8058010" y="1096357"/>
                    <a:pt x="8047642" y="1097250"/>
                    <a:pt x="8038712" y="1099036"/>
                  </a:cubicBezTo>
                  <a:cubicBezTo>
                    <a:pt x="8029783" y="1100822"/>
                    <a:pt x="8022316" y="1103575"/>
                    <a:pt x="8016314" y="1107296"/>
                  </a:cubicBezTo>
                  <a:cubicBezTo>
                    <a:pt x="8010311" y="1111016"/>
                    <a:pt x="8005796" y="1115729"/>
                    <a:pt x="8002770" y="1121434"/>
                  </a:cubicBezTo>
                  <a:cubicBezTo>
                    <a:pt x="7999744" y="1127139"/>
                    <a:pt x="7998231" y="1133861"/>
                    <a:pt x="7998231" y="1141600"/>
                  </a:cubicBezTo>
                  <a:cubicBezTo>
                    <a:pt x="7998231" y="1148744"/>
                    <a:pt x="7999422" y="1154995"/>
                    <a:pt x="8001803" y="1160353"/>
                  </a:cubicBezTo>
                  <a:cubicBezTo>
                    <a:pt x="8004184" y="1165711"/>
                    <a:pt x="8007533" y="1170200"/>
                    <a:pt x="8011849" y="1173822"/>
                  </a:cubicBezTo>
                  <a:cubicBezTo>
                    <a:pt x="8016165" y="1177443"/>
                    <a:pt x="8021275" y="1180172"/>
                    <a:pt x="8027178" y="1182007"/>
                  </a:cubicBezTo>
                  <a:cubicBezTo>
                    <a:pt x="8033082" y="1183843"/>
                    <a:pt x="8039556" y="1184761"/>
                    <a:pt x="8046600" y="1184761"/>
                  </a:cubicBezTo>
                  <a:cubicBezTo>
                    <a:pt x="8055133" y="1184761"/>
                    <a:pt x="8062897" y="1183124"/>
                    <a:pt x="8069892" y="1179849"/>
                  </a:cubicBezTo>
                  <a:cubicBezTo>
                    <a:pt x="8076887" y="1176575"/>
                    <a:pt x="8083113" y="1172011"/>
                    <a:pt x="8088570" y="1166157"/>
                  </a:cubicBezTo>
                  <a:lnTo>
                    <a:pt x="8088570" y="1176724"/>
                  </a:lnTo>
                  <a:cubicBezTo>
                    <a:pt x="8088570" y="1178113"/>
                    <a:pt x="8088991" y="1179204"/>
                    <a:pt x="8089835" y="1179998"/>
                  </a:cubicBezTo>
                  <a:cubicBezTo>
                    <a:pt x="8090678" y="1180792"/>
                    <a:pt x="8092117" y="1181362"/>
                    <a:pt x="8094151" y="1181710"/>
                  </a:cubicBezTo>
                  <a:cubicBezTo>
                    <a:pt x="8096185" y="1182057"/>
                    <a:pt x="8099434" y="1182231"/>
                    <a:pt x="8103899" y="1182231"/>
                  </a:cubicBezTo>
                  <a:cubicBezTo>
                    <a:pt x="8108066" y="1182231"/>
                    <a:pt x="8111216" y="1182057"/>
                    <a:pt x="8113350" y="1181710"/>
                  </a:cubicBezTo>
                  <a:cubicBezTo>
                    <a:pt x="8115483" y="1181362"/>
                    <a:pt x="8117045" y="1180792"/>
                    <a:pt x="8118038" y="1179998"/>
                  </a:cubicBezTo>
                  <a:cubicBezTo>
                    <a:pt x="8119030" y="1179204"/>
                    <a:pt x="8119526" y="1178113"/>
                    <a:pt x="8119526" y="1176724"/>
                  </a:cubicBezTo>
                  <a:lnTo>
                    <a:pt x="8119526" y="1087427"/>
                  </a:lnTo>
                  <a:cubicBezTo>
                    <a:pt x="8119526" y="1078299"/>
                    <a:pt x="8118435" y="1070411"/>
                    <a:pt x="8116252" y="1063763"/>
                  </a:cubicBezTo>
                  <a:cubicBezTo>
                    <a:pt x="8114069" y="1057116"/>
                    <a:pt x="8110596" y="1051684"/>
                    <a:pt x="8105834" y="1047467"/>
                  </a:cubicBezTo>
                  <a:cubicBezTo>
                    <a:pt x="8101071" y="1043250"/>
                    <a:pt x="8094994" y="1040124"/>
                    <a:pt x="8087602" y="1038090"/>
                  </a:cubicBezTo>
                  <a:cubicBezTo>
                    <a:pt x="8080210" y="1036056"/>
                    <a:pt x="8071306" y="1035039"/>
                    <a:pt x="8060888" y="1035039"/>
                  </a:cubicBezTo>
                  <a:close/>
                  <a:moveTo>
                    <a:pt x="7809219" y="1035039"/>
                  </a:moveTo>
                  <a:cubicBezTo>
                    <a:pt x="7798702" y="1035039"/>
                    <a:pt x="7789252" y="1036776"/>
                    <a:pt x="7780868" y="1040248"/>
                  </a:cubicBezTo>
                  <a:cubicBezTo>
                    <a:pt x="7772484" y="1043721"/>
                    <a:pt x="7765365" y="1048757"/>
                    <a:pt x="7759511" y="1055355"/>
                  </a:cubicBezTo>
                  <a:cubicBezTo>
                    <a:pt x="7753657" y="1061953"/>
                    <a:pt x="7749192" y="1069989"/>
                    <a:pt x="7746116" y="1079465"/>
                  </a:cubicBezTo>
                  <a:cubicBezTo>
                    <a:pt x="7743040" y="1088940"/>
                    <a:pt x="7741503" y="1099581"/>
                    <a:pt x="7741503" y="1111388"/>
                  </a:cubicBezTo>
                  <a:cubicBezTo>
                    <a:pt x="7741503" y="1123791"/>
                    <a:pt x="7742966" y="1134605"/>
                    <a:pt x="7745893" y="1143833"/>
                  </a:cubicBezTo>
                  <a:cubicBezTo>
                    <a:pt x="7748820" y="1153060"/>
                    <a:pt x="7753260" y="1160700"/>
                    <a:pt x="7759213" y="1166752"/>
                  </a:cubicBezTo>
                  <a:cubicBezTo>
                    <a:pt x="7765166" y="1172805"/>
                    <a:pt x="7772583" y="1177319"/>
                    <a:pt x="7781463" y="1180296"/>
                  </a:cubicBezTo>
                  <a:cubicBezTo>
                    <a:pt x="7790343" y="1183272"/>
                    <a:pt x="7800687" y="1184761"/>
                    <a:pt x="7812494" y="1184761"/>
                  </a:cubicBezTo>
                  <a:cubicBezTo>
                    <a:pt x="7819042" y="1184761"/>
                    <a:pt x="7825193" y="1184339"/>
                    <a:pt x="7830948" y="1183496"/>
                  </a:cubicBezTo>
                  <a:cubicBezTo>
                    <a:pt x="7836703" y="1182652"/>
                    <a:pt x="7841813" y="1181660"/>
                    <a:pt x="7846278" y="1180519"/>
                  </a:cubicBezTo>
                  <a:cubicBezTo>
                    <a:pt x="7850742" y="1179378"/>
                    <a:pt x="7854414" y="1178212"/>
                    <a:pt x="7857291" y="1177022"/>
                  </a:cubicBezTo>
                  <a:cubicBezTo>
                    <a:pt x="7860168" y="1175831"/>
                    <a:pt x="7861929" y="1174888"/>
                    <a:pt x="7862574" y="1174194"/>
                  </a:cubicBezTo>
                  <a:cubicBezTo>
                    <a:pt x="7863219" y="1173499"/>
                    <a:pt x="7863740" y="1172780"/>
                    <a:pt x="7864137" y="1172036"/>
                  </a:cubicBezTo>
                  <a:cubicBezTo>
                    <a:pt x="7864534" y="1171292"/>
                    <a:pt x="7864831" y="1170374"/>
                    <a:pt x="7865030" y="1169283"/>
                  </a:cubicBezTo>
                  <a:cubicBezTo>
                    <a:pt x="7865228" y="1168191"/>
                    <a:pt x="7865377" y="1166876"/>
                    <a:pt x="7865476" y="1165339"/>
                  </a:cubicBezTo>
                  <a:cubicBezTo>
                    <a:pt x="7865576" y="1163801"/>
                    <a:pt x="7865625" y="1161940"/>
                    <a:pt x="7865625" y="1159758"/>
                  </a:cubicBezTo>
                  <a:cubicBezTo>
                    <a:pt x="7865625" y="1157277"/>
                    <a:pt x="7865551" y="1155218"/>
                    <a:pt x="7865402" y="1153581"/>
                  </a:cubicBezTo>
                  <a:cubicBezTo>
                    <a:pt x="7865253" y="1151944"/>
                    <a:pt x="7864980" y="1150679"/>
                    <a:pt x="7864583" y="1149786"/>
                  </a:cubicBezTo>
                  <a:cubicBezTo>
                    <a:pt x="7864186" y="1148893"/>
                    <a:pt x="7863690" y="1148273"/>
                    <a:pt x="7863095" y="1147926"/>
                  </a:cubicBezTo>
                  <a:cubicBezTo>
                    <a:pt x="7862500" y="1147578"/>
                    <a:pt x="7861756" y="1147405"/>
                    <a:pt x="7860863" y="1147405"/>
                  </a:cubicBezTo>
                  <a:cubicBezTo>
                    <a:pt x="7859374" y="1147405"/>
                    <a:pt x="7857440" y="1147876"/>
                    <a:pt x="7855058" y="1148819"/>
                  </a:cubicBezTo>
                  <a:cubicBezTo>
                    <a:pt x="7852677" y="1149761"/>
                    <a:pt x="7849676" y="1150803"/>
                    <a:pt x="7846054" y="1151944"/>
                  </a:cubicBezTo>
                  <a:cubicBezTo>
                    <a:pt x="7842433" y="1153085"/>
                    <a:pt x="7838142" y="1154127"/>
                    <a:pt x="7833181" y="1155069"/>
                  </a:cubicBezTo>
                  <a:cubicBezTo>
                    <a:pt x="7828220" y="1156012"/>
                    <a:pt x="7822465" y="1156483"/>
                    <a:pt x="7815917" y="1156483"/>
                  </a:cubicBezTo>
                  <a:cubicBezTo>
                    <a:pt x="7809467" y="1156483"/>
                    <a:pt x="7803936" y="1155640"/>
                    <a:pt x="7799322" y="1153953"/>
                  </a:cubicBezTo>
                  <a:cubicBezTo>
                    <a:pt x="7794709" y="1152266"/>
                    <a:pt x="7790938" y="1149811"/>
                    <a:pt x="7788011" y="1146586"/>
                  </a:cubicBezTo>
                  <a:cubicBezTo>
                    <a:pt x="7785084" y="1143362"/>
                    <a:pt x="7782951" y="1139442"/>
                    <a:pt x="7781612" y="1134829"/>
                  </a:cubicBezTo>
                  <a:cubicBezTo>
                    <a:pt x="7780272" y="1130215"/>
                    <a:pt x="7779603" y="1125081"/>
                    <a:pt x="7779603" y="1119425"/>
                  </a:cubicBezTo>
                  <a:lnTo>
                    <a:pt x="7860416" y="1119425"/>
                  </a:lnTo>
                  <a:cubicBezTo>
                    <a:pt x="7863988" y="1119425"/>
                    <a:pt x="7866791" y="1118334"/>
                    <a:pt x="7868825" y="1116151"/>
                  </a:cubicBezTo>
                  <a:cubicBezTo>
                    <a:pt x="7870859" y="1113968"/>
                    <a:pt x="7871876" y="1110595"/>
                    <a:pt x="7871876" y="1106031"/>
                  </a:cubicBezTo>
                  <a:lnTo>
                    <a:pt x="7871876" y="1100078"/>
                  </a:lnTo>
                  <a:cubicBezTo>
                    <a:pt x="7871876" y="1090751"/>
                    <a:pt x="7870685" y="1082119"/>
                    <a:pt x="7868304" y="1074181"/>
                  </a:cubicBezTo>
                  <a:cubicBezTo>
                    <a:pt x="7865923" y="1066244"/>
                    <a:pt x="7862202" y="1059373"/>
                    <a:pt x="7857142" y="1053569"/>
                  </a:cubicBezTo>
                  <a:cubicBezTo>
                    <a:pt x="7852082" y="1047764"/>
                    <a:pt x="7845608" y="1043225"/>
                    <a:pt x="7837720" y="1039951"/>
                  </a:cubicBezTo>
                  <a:cubicBezTo>
                    <a:pt x="7829832" y="1036677"/>
                    <a:pt x="7820332" y="1035039"/>
                    <a:pt x="7809219" y="1035039"/>
                  </a:cubicBezTo>
                  <a:close/>
                  <a:moveTo>
                    <a:pt x="7165538" y="1035039"/>
                  </a:moveTo>
                  <a:cubicBezTo>
                    <a:pt x="7159684" y="1035039"/>
                    <a:pt x="7154003" y="1035511"/>
                    <a:pt x="7148497" y="1036453"/>
                  </a:cubicBezTo>
                  <a:cubicBezTo>
                    <a:pt x="7142990" y="1037396"/>
                    <a:pt x="7137905" y="1038611"/>
                    <a:pt x="7133242" y="1040100"/>
                  </a:cubicBezTo>
                  <a:cubicBezTo>
                    <a:pt x="7128579" y="1041588"/>
                    <a:pt x="7124511" y="1043200"/>
                    <a:pt x="7121038" y="1044937"/>
                  </a:cubicBezTo>
                  <a:cubicBezTo>
                    <a:pt x="7117565" y="1046673"/>
                    <a:pt x="7115135" y="1048260"/>
                    <a:pt x="7113746" y="1049699"/>
                  </a:cubicBezTo>
                  <a:cubicBezTo>
                    <a:pt x="7112356" y="1051138"/>
                    <a:pt x="7111414" y="1052750"/>
                    <a:pt x="7110918" y="1054536"/>
                  </a:cubicBezTo>
                  <a:cubicBezTo>
                    <a:pt x="7110422" y="1056322"/>
                    <a:pt x="7110174" y="1058753"/>
                    <a:pt x="7110174" y="1061829"/>
                  </a:cubicBezTo>
                  <a:cubicBezTo>
                    <a:pt x="7110174" y="1064111"/>
                    <a:pt x="7110322" y="1066194"/>
                    <a:pt x="7110620" y="1068079"/>
                  </a:cubicBezTo>
                  <a:cubicBezTo>
                    <a:pt x="7110918" y="1069965"/>
                    <a:pt x="7111339" y="1071552"/>
                    <a:pt x="7111885" y="1072842"/>
                  </a:cubicBezTo>
                  <a:cubicBezTo>
                    <a:pt x="7112431" y="1074132"/>
                    <a:pt x="7113125" y="1075124"/>
                    <a:pt x="7113969" y="1075819"/>
                  </a:cubicBezTo>
                  <a:cubicBezTo>
                    <a:pt x="7114812" y="1076513"/>
                    <a:pt x="7115779" y="1076860"/>
                    <a:pt x="7116871" y="1076860"/>
                  </a:cubicBezTo>
                  <a:cubicBezTo>
                    <a:pt x="7118458" y="1076860"/>
                    <a:pt x="7120517" y="1076166"/>
                    <a:pt x="7123047" y="1074777"/>
                  </a:cubicBezTo>
                  <a:cubicBezTo>
                    <a:pt x="7125577" y="1073388"/>
                    <a:pt x="7128728" y="1071850"/>
                    <a:pt x="7132498" y="1070163"/>
                  </a:cubicBezTo>
                  <a:cubicBezTo>
                    <a:pt x="7136268" y="1068476"/>
                    <a:pt x="7140609" y="1066938"/>
                    <a:pt x="7145520" y="1065549"/>
                  </a:cubicBezTo>
                  <a:cubicBezTo>
                    <a:pt x="7150432" y="1064160"/>
                    <a:pt x="7156013" y="1063466"/>
                    <a:pt x="7162263" y="1063466"/>
                  </a:cubicBezTo>
                  <a:cubicBezTo>
                    <a:pt x="7167026" y="1063466"/>
                    <a:pt x="7171020" y="1063962"/>
                    <a:pt x="7174244" y="1064954"/>
                  </a:cubicBezTo>
                  <a:cubicBezTo>
                    <a:pt x="7177469" y="1065946"/>
                    <a:pt x="7180048" y="1067484"/>
                    <a:pt x="7181983" y="1069568"/>
                  </a:cubicBezTo>
                  <a:cubicBezTo>
                    <a:pt x="7183918" y="1071651"/>
                    <a:pt x="7185307" y="1074256"/>
                    <a:pt x="7186150" y="1077381"/>
                  </a:cubicBezTo>
                  <a:cubicBezTo>
                    <a:pt x="7186994" y="1080507"/>
                    <a:pt x="7187415" y="1084153"/>
                    <a:pt x="7187415" y="1088320"/>
                  </a:cubicBezTo>
                  <a:lnTo>
                    <a:pt x="7187415" y="1096357"/>
                  </a:lnTo>
                  <a:lnTo>
                    <a:pt x="7174467" y="1096357"/>
                  </a:lnTo>
                  <a:cubicBezTo>
                    <a:pt x="7162660" y="1096357"/>
                    <a:pt x="7152292" y="1097250"/>
                    <a:pt x="7143362" y="1099036"/>
                  </a:cubicBezTo>
                  <a:cubicBezTo>
                    <a:pt x="7134433" y="1100822"/>
                    <a:pt x="7126966" y="1103575"/>
                    <a:pt x="7120964" y="1107296"/>
                  </a:cubicBezTo>
                  <a:cubicBezTo>
                    <a:pt x="7114961" y="1111016"/>
                    <a:pt x="7110446" y="1115729"/>
                    <a:pt x="7107420" y="1121434"/>
                  </a:cubicBezTo>
                  <a:cubicBezTo>
                    <a:pt x="7104394" y="1127139"/>
                    <a:pt x="7102881" y="1133861"/>
                    <a:pt x="7102881" y="1141600"/>
                  </a:cubicBezTo>
                  <a:cubicBezTo>
                    <a:pt x="7102881" y="1148744"/>
                    <a:pt x="7104072" y="1154995"/>
                    <a:pt x="7106453" y="1160353"/>
                  </a:cubicBezTo>
                  <a:cubicBezTo>
                    <a:pt x="7108834" y="1165711"/>
                    <a:pt x="7112183" y="1170200"/>
                    <a:pt x="7116499" y="1173822"/>
                  </a:cubicBezTo>
                  <a:cubicBezTo>
                    <a:pt x="7120815" y="1177443"/>
                    <a:pt x="7125925" y="1180172"/>
                    <a:pt x="7131828" y="1182007"/>
                  </a:cubicBezTo>
                  <a:cubicBezTo>
                    <a:pt x="7137732" y="1183843"/>
                    <a:pt x="7144206" y="1184761"/>
                    <a:pt x="7151250" y="1184761"/>
                  </a:cubicBezTo>
                  <a:cubicBezTo>
                    <a:pt x="7159783" y="1184761"/>
                    <a:pt x="7167547" y="1183124"/>
                    <a:pt x="7174542" y="1179849"/>
                  </a:cubicBezTo>
                  <a:cubicBezTo>
                    <a:pt x="7181537" y="1176575"/>
                    <a:pt x="7187763" y="1172011"/>
                    <a:pt x="7193220" y="1166157"/>
                  </a:cubicBezTo>
                  <a:lnTo>
                    <a:pt x="7193220" y="1176724"/>
                  </a:lnTo>
                  <a:cubicBezTo>
                    <a:pt x="7193220" y="1178113"/>
                    <a:pt x="7193641" y="1179204"/>
                    <a:pt x="7194485" y="1179998"/>
                  </a:cubicBezTo>
                  <a:cubicBezTo>
                    <a:pt x="7195328" y="1180792"/>
                    <a:pt x="7196767" y="1181362"/>
                    <a:pt x="7198801" y="1181710"/>
                  </a:cubicBezTo>
                  <a:cubicBezTo>
                    <a:pt x="7200835" y="1182057"/>
                    <a:pt x="7204084" y="1182231"/>
                    <a:pt x="7208549" y="1182231"/>
                  </a:cubicBezTo>
                  <a:cubicBezTo>
                    <a:pt x="7212716" y="1182231"/>
                    <a:pt x="7215866" y="1182057"/>
                    <a:pt x="7218000" y="1181710"/>
                  </a:cubicBezTo>
                  <a:cubicBezTo>
                    <a:pt x="7220133" y="1181362"/>
                    <a:pt x="7221695" y="1180792"/>
                    <a:pt x="7222688" y="1179998"/>
                  </a:cubicBezTo>
                  <a:cubicBezTo>
                    <a:pt x="7223680" y="1179204"/>
                    <a:pt x="7224176" y="1178113"/>
                    <a:pt x="7224176" y="1176724"/>
                  </a:cubicBezTo>
                  <a:lnTo>
                    <a:pt x="7224176" y="1087427"/>
                  </a:lnTo>
                  <a:cubicBezTo>
                    <a:pt x="7224176" y="1078299"/>
                    <a:pt x="7223084" y="1070411"/>
                    <a:pt x="7220902" y="1063763"/>
                  </a:cubicBezTo>
                  <a:cubicBezTo>
                    <a:pt x="7218719" y="1057116"/>
                    <a:pt x="7215246" y="1051684"/>
                    <a:pt x="7210484" y="1047467"/>
                  </a:cubicBezTo>
                  <a:cubicBezTo>
                    <a:pt x="7205721" y="1043250"/>
                    <a:pt x="7199644" y="1040124"/>
                    <a:pt x="7192252" y="1038090"/>
                  </a:cubicBezTo>
                  <a:cubicBezTo>
                    <a:pt x="7184861" y="1036056"/>
                    <a:pt x="7175956" y="1035039"/>
                    <a:pt x="7165538" y="1035039"/>
                  </a:cubicBezTo>
                  <a:close/>
                  <a:moveTo>
                    <a:pt x="6922501" y="1035039"/>
                  </a:moveTo>
                  <a:cubicBezTo>
                    <a:pt x="6914266" y="1035039"/>
                    <a:pt x="6906353" y="1037024"/>
                    <a:pt x="6898763" y="1040993"/>
                  </a:cubicBezTo>
                  <a:cubicBezTo>
                    <a:pt x="6891173" y="1044961"/>
                    <a:pt x="6883707" y="1050915"/>
                    <a:pt x="6876365" y="1058852"/>
                  </a:cubicBezTo>
                  <a:lnTo>
                    <a:pt x="6876365" y="1043523"/>
                  </a:lnTo>
                  <a:cubicBezTo>
                    <a:pt x="6876365" y="1042530"/>
                    <a:pt x="6876117" y="1041662"/>
                    <a:pt x="6875621" y="1040918"/>
                  </a:cubicBezTo>
                  <a:cubicBezTo>
                    <a:pt x="6875124" y="1040174"/>
                    <a:pt x="6874306" y="1039554"/>
                    <a:pt x="6873165" y="1039058"/>
                  </a:cubicBezTo>
                  <a:cubicBezTo>
                    <a:pt x="6872024" y="1038562"/>
                    <a:pt x="6870412" y="1038190"/>
                    <a:pt x="6868328" y="1037942"/>
                  </a:cubicBezTo>
                  <a:cubicBezTo>
                    <a:pt x="6866244" y="1037694"/>
                    <a:pt x="6863615" y="1037569"/>
                    <a:pt x="6860440" y="1037569"/>
                  </a:cubicBezTo>
                  <a:cubicBezTo>
                    <a:pt x="6857364" y="1037569"/>
                    <a:pt x="6854809" y="1037694"/>
                    <a:pt x="6852775" y="1037942"/>
                  </a:cubicBezTo>
                  <a:cubicBezTo>
                    <a:pt x="6850741" y="1038190"/>
                    <a:pt x="6849080" y="1038562"/>
                    <a:pt x="6847790" y="1039058"/>
                  </a:cubicBezTo>
                  <a:cubicBezTo>
                    <a:pt x="6846500" y="1039554"/>
                    <a:pt x="6845607" y="1040174"/>
                    <a:pt x="6845111" y="1040918"/>
                  </a:cubicBezTo>
                  <a:cubicBezTo>
                    <a:pt x="6844615" y="1041662"/>
                    <a:pt x="6844367" y="1042530"/>
                    <a:pt x="6844367" y="1043523"/>
                  </a:cubicBezTo>
                  <a:lnTo>
                    <a:pt x="6844367" y="1176277"/>
                  </a:lnTo>
                  <a:cubicBezTo>
                    <a:pt x="6844367" y="1177269"/>
                    <a:pt x="6844664" y="1178138"/>
                    <a:pt x="6845260" y="1178882"/>
                  </a:cubicBezTo>
                  <a:cubicBezTo>
                    <a:pt x="6845855" y="1179626"/>
                    <a:pt x="6846872" y="1180246"/>
                    <a:pt x="6848311" y="1180742"/>
                  </a:cubicBezTo>
                  <a:cubicBezTo>
                    <a:pt x="6849749" y="1181238"/>
                    <a:pt x="6851659" y="1181610"/>
                    <a:pt x="6854040" y="1181858"/>
                  </a:cubicBezTo>
                  <a:cubicBezTo>
                    <a:pt x="6856422" y="1182107"/>
                    <a:pt x="6859448" y="1182231"/>
                    <a:pt x="6863119" y="1182231"/>
                  </a:cubicBezTo>
                  <a:cubicBezTo>
                    <a:pt x="6866790" y="1182231"/>
                    <a:pt x="6869816" y="1182107"/>
                    <a:pt x="6872197" y="1181858"/>
                  </a:cubicBezTo>
                  <a:cubicBezTo>
                    <a:pt x="6874579" y="1181610"/>
                    <a:pt x="6876489" y="1181238"/>
                    <a:pt x="6877927" y="1180742"/>
                  </a:cubicBezTo>
                  <a:cubicBezTo>
                    <a:pt x="6879366" y="1180246"/>
                    <a:pt x="6880383" y="1179626"/>
                    <a:pt x="6880978" y="1178882"/>
                  </a:cubicBezTo>
                  <a:cubicBezTo>
                    <a:pt x="6881574" y="1178138"/>
                    <a:pt x="6881871" y="1177269"/>
                    <a:pt x="6881871" y="1176277"/>
                  </a:cubicBezTo>
                  <a:lnTo>
                    <a:pt x="6881871" y="1088022"/>
                  </a:lnTo>
                  <a:cubicBezTo>
                    <a:pt x="6887130" y="1081375"/>
                    <a:pt x="6892190" y="1076315"/>
                    <a:pt x="6897052" y="1072842"/>
                  </a:cubicBezTo>
                  <a:cubicBezTo>
                    <a:pt x="6901913" y="1069369"/>
                    <a:pt x="6906726" y="1067633"/>
                    <a:pt x="6911488" y="1067633"/>
                  </a:cubicBezTo>
                  <a:cubicBezTo>
                    <a:pt x="6915258" y="1067633"/>
                    <a:pt x="6918557" y="1068352"/>
                    <a:pt x="6921385" y="1069791"/>
                  </a:cubicBezTo>
                  <a:cubicBezTo>
                    <a:pt x="6924213" y="1071229"/>
                    <a:pt x="6926520" y="1073264"/>
                    <a:pt x="6928306" y="1075893"/>
                  </a:cubicBezTo>
                  <a:cubicBezTo>
                    <a:pt x="6930092" y="1078522"/>
                    <a:pt x="6931456" y="1081672"/>
                    <a:pt x="6932398" y="1085344"/>
                  </a:cubicBezTo>
                  <a:cubicBezTo>
                    <a:pt x="6933341" y="1089015"/>
                    <a:pt x="6933812" y="1094075"/>
                    <a:pt x="6933812" y="1100524"/>
                  </a:cubicBezTo>
                  <a:lnTo>
                    <a:pt x="6933812" y="1176277"/>
                  </a:lnTo>
                  <a:cubicBezTo>
                    <a:pt x="6933812" y="1177269"/>
                    <a:pt x="6934110" y="1178138"/>
                    <a:pt x="6934705" y="1178882"/>
                  </a:cubicBezTo>
                  <a:cubicBezTo>
                    <a:pt x="6935301" y="1179626"/>
                    <a:pt x="6936293" y="1180246"/>
                    <a:pt x="6937682" y="1180742"/>
                  </a:cubicBezTo>
                  <a:cubicBezTo>
                    <a:pt x="6939071" y="1181238"/>
                    <a:pt x="6940981" y="1181610"/>
                    <a:pt x="6943412" y="1181858"/>
                  </a:cubicBezTo>
                  <a:cubicBezTo>
                    <a:pt x="6945843" y="1182107"/>
                    <a:pt x="6948894" y="1182231"/>
                    <a:pt x="6952565" y="1182231"/>
                  </a:cubicBezTo>
                  <a:cubicBezTo>
                    <a:pt x="6956137" y="1182231"/>
                    <a:pt x="6959138" y="1182107"/>
                    <a:pt x="6961569" y="1181858"/>
                  </a:cubicBezTo>
                  <a:cubicBezTo>
                    <a:pt x="6964000" y="1181610"/>
                    <a:pt x="6965910" y="1181238"/>
                    <a:pt x="6967299" y="1180742"/>
                  </a:cubicBezTo>
                  <a:cubicBezTo>
                    <a:pt x="6968688" y="1180246"/>
                    <a:pt x="6969680" y="1179626"/>
                    <a:pt x="6970275" y="1178882"/>
                  </a:cubicBezTo>
                  <a:cubicBezTo>
                    <a:pt x="6970870" y="1178138"/>
                    <a:pt x="6971168" y="1177269"/>
                    <a:pt x="6971168" y="1176277"/>
                  </a:cubicBezTo>
                  <a:lnTo>
                    <a:pt x="6971168" y="1094273"/>
                  </a:lnTo>
                  <a:cubicBezTo>
                    <a:pt x="6971168" y="1084649"/>
                    <a:pt x="6970325" y="1076414"/>
                    <a:pt x="6968638" y="1069568"/>
                  </a:cubicBezTo>
                  <a:cubicBezTo>
                    <a:pt x="6966951" y="1062722"/>
                    <a:pt x="6964198" y="1056744"/>
                    <a:pt x="6960378" y="1051634"/>
                  </a:cubicBezTo>
                  <a:cubicBezTo>
                    <a:pt x="6956558" y="1046524"/>
                    <a:pt x="6951548" y="1042481"/>
                    <a:pt x="6945346" y="1039504"/>
                  </a:cubicBezTo>
                  <a:cubicBezTo>
                    <a:pt x="6939145" y="1036528"/>
                    <a:pt x="6931530" y="1035039"/>
                    <a:pt x="6922501" y="1035039"/>
                  </a:cubicBezTo>
                  <a:close/>
                  <a:moveTo>
                    <a:pt x="6747182" y="1035039"/>
                  </a:moveTo>
                  <a:cubicBezTo>
                    <a:pt x="6734978" y="1035039"/>
                    <a:pt x="6724337" y="1036875"/>
                    <a:pt x="6715258" y="1040546"/>
                  </a:cubicBezTo>
                  <a:cubicBezTo>
                    <a:pt x="6706180" y="1044217"/>
                    <a:pt x="6698614" y="1049401"/>
                    <a:pt x="6692562" y="1056099"/>
                  </a:cubicBezTo>
                  <a:cubicBezTo>
                    <a:pt x="6686510" y="1062796"/>
                    <a:pt x="6681970" y="1070833"/>
                    <a:pt x="6678944" y="1080209"/>
                  </a:cubicBezTo>
                  <a:cubicBezTo>
                    <a:pt x="6675918" y="1089585"/>
                    <a:pt x="6674405" y="1099929"/>
                    <a:pt x="6674405" y="1111240"/>
                  </a:cubicBezTo>
                  <a:cubicBezTo>
                    <a:pt x="6674405" y="1122947"/>
                    <a:pt x="6675794" y="1133365"/>
                    <a:pt x="6678572" y="1142494"/>
                  </a:cubicBezTo>
                  <a:cubicBezTo>
                    <a:pt x="6681350" y="1151622"/>
                    <a:pt x="6685617" y="1159311"/>
                    <a:pt x="6691371" y="1165562"/>
                  </a:cubicBezTo>
                  <a:cubicBezTo>
                    <a:pt x="6697126" y="1171812"/>
                    <a:pt x="6704369" y="1176575"/>
                    <a:pt x="6713100" y="1179849"/>
                  </a:cubicBezTo>
                  <a:cubicBezTo>
                    <a:pt x="6721831" y="1183124"/>
                    <a:pt x="6732101" y="1184761"/>
                    <a:pt x="6743908" y="1184761"/>
                  </a:cubicBezTo>
                  <a:cubicBezTo>
                    <a:pt x="6756112" y="1184761"/>
                    <a:pt x="6766778" y="1182925"/>
                    <a:pt x="6775906" y="1179254"/>
                  </a:cubicBezTo>
                  <a:cubicBezTo>
                    <a:pt x="6785034" y="1175583"/>
                    <a:pt x="6792624" y="1170374"/>
                    <a:pt x="6798676" y="1163627"/>
                  </a:cubicBezTo>
                  <a:cubicBezTo>
                    <a:pt x="6804729" y="1156880"/>
                    <a:pt x="6809243" y="1148844"/>
                    <a:pt x="6812220" y="1139517"/>
                  </a:cubicBezTo>
                  <a:cubicBezTo>
                    <a:pt x="6815196" y="1130190"/>
                    <a:pt x="6816685" y="1119871"/>
                    <a:pt x="6816685" y="1108560"/>
                  </a:cubicBezTo>
                  <a:cubicBezTo>
                    <a:pt x="6816685" y="1096754"/>
                    <a:pt x="6815296" y="1086286"/>
                    <a:pt x="6812517" y="1077158"/>
                  </a:cubicBezTo>
                  <a:cubicBezTo>
                    <a:pt x="6809739" y="1068030"/>
                    <a:pt x="6805498" y="1060340"/>
                    <a:pt x="6799793" y="1054090"/>
                  </a:cubicBezTo>
                  <a:cubicBezTo>
                    <a:pt x="6794087" y="1047839"/>
                    <a:pt x="6786869" y="1043101"/>
                    <a:pt x="6778138" y="1039876"/>
                  </a:cubicBezTo>
                  <a:cubicBezTo>
                    <a:pt x="6769407" y="1036652"/>
                    <a:pt x="6759088" y="1035039"/>
                    <a:pt x="6747182" y="1035039"/>
                  </a:cubicBezTo>
                  <a:close/>
                  <a:moveTo>
                    <a:pt x="7599967" y="1019412"/>
                  </a:moveTo>
                  <a:lnTo>
                    <a:pt x="7619761" y="1019412"/>
                  </a:lnTo>
                  <a:cubicBezTo>
                    <a:pt x="7631766" y="1019412"/>
                    <a:pt x="7641465" y="1021025"/>
                    <a:pt x="7648857" y="1024249"/>
                  </a:cubicBezTo>
                  <a:cubicBezTo>
                    <a:pt x="7656249" y="1027474"/>
                    <a:pt x="7662301" y="1031964"/>
                    <a:pt x="7667014" y="1037718"/>
                  </a:cubicBezTo>
                  <a:cubicBezTo>
                    <a:pt x="7671727" y="1043473"/>
                    <a:pt x="7675150" y="1050270"/>
                    <a:pt x="7677283" y="1058108"/>
                  </a:cubicBezTo>
                  <a:cubicBezTo>
                    <a:pt x="7679416" y="1065946"/>
                    <a:pt x="7680483" y="1074429"/>
                    <a:pt x="7680483" y="1083557"/>
                  </a:cubicBezTo>
                  <a:cubicBezTo>
                    <a:pt x="7680483" y="1094670"/>
                    <a:pt x="7679268" y="1104394"/>
                    <a:pt x="7676837" y="1112728"/>
                  </a:cubicBezTo>
                  <a:cubicBezTo>
                    <a:pt x="7674406" y="1121062"/>
                    <a:pt x="7670735" y="1128032"/>
                    <a:pt x="7665823" y="1133638"/>
                  </a:cubicBezTo>
                  <a:cubicBezTo>
                    <a:pt x="7660912" y="1139244"/>
                    <a:pt x="7654785" y="1143436"/>
                    <a:pt x="7647443" y="1146214"/>
                  </a:cubicBezTo>
                  <a:cubicBezTo>
                    <a:pt x="7640101" y="1148992"/>
                    <a:pt x="7631072" y="1150381"/>
                    <a:pt x="7620356" y="1150381"/>
                  </a:cubicBezTo>
                  <a:lnTo>
                    <a:pt x="7599967" y="1150381"/>
                  </a:lnTo>
                  <a:close/>
                  <a:moveTo>
                    <a:pt x="7926645" y="1002595"/>
                  </a:moveTo>
                  <a:cubicBezTo>
                    <a:pt x="7923073" y="1002595"/>
                    <a:pt x="7920071" y="1002719"/>
                    <a:pt x="7917641" y="1002967"/>
                  </a:cubicBezTo>
                  <a:cubicBezTo>
                    <a:pt x="7915210" y="1003215"/>
                    <a:pt x="7913275" y="1003612"/>
                    <a:pt x="7911836" y="1004158"/>
                  </a:cubicBezTo>
                  <a:cubicBezTo>
                    <a:pt x="7910398" y="1004703"/>
                    <a:pt x="7909406" y="1005373"/>
                    <a:pt x="7908860" y="1006167"/>
                  </a:cubicBezTo>
                  <a:cubicBezTo>
                    <a:pt x="7908314" y="1006961"/>
                    <a:pt x="7908041" y="1007854"/>
                    <a:pt x="7908041" y="1008846"/>
                  </a:cubicBezTo>
                  <a:lnTo>
                    <a:pt x="7908041" y="1038462"/>
                  </a:lnTo>
                  <a:lnTo>
                    <a:pt x="7892265" y="1038462"/>
                  </a:lnTo>
                  <a:cubicBezTo>
                    <a:pt x="7891273" y="1038462"/>
                    <a:pt x="7890405" y="1038711"/>
                    <a:pt x="7889661" y="1039207"/>
                  </a:cubicBezTo>
                  <a:cubicBezTo>
                    <a:pt x="7888917" y="1039703"/>
                    <a:pt x="7888297" y="1040521"/>
                    <a:pt x="7887801" y="1041662"/>
                  </a:cubicBezTo>
                  <a:cubicBezTo>
                    <a:pt x="7887305" y="1042803"/>
                    <a:pt x="7886932" y="1044366"/>
                    <a:pt x="7886684" y="1046350"/>
                  </a:cubicBezTo>
                  <a:cubicBezTo>
                    <a:pt x="7886436" y="1048335"/>
                    <a:pt x="7886312" y="1050766"/>
                    <a:pt x="7886312" y="1053643"/>
                  </a:cubicBezTo>
                  <a:cubicBezTo>
                    <a:pt x="7886312" y="1059100"/>
                    <a:pt x="7886808" y="1062995"/>
                    <a:pt x="7887801" y="1065326"/>
                  </a:cubicBezTo>
                  <a:cubicBezTo>
                    <a:pt x="7888793" y="1067658"/>
                    <a:pt x="7890231" y="1068824"/>
                    <a:pt x="7892117" y="1068824"/>
                  </a:cubicBezTo>
                  <a:lnTo>
                    <a:pt x="7908041" y="1068824"/>
                  </a:lnTo>
                  <a:lnTo>
                    <a:pt x="7908041" y="1136838"/>
                  </a:lnTo>
                  <a:cubicBezTo>
                    <a:pt x="7908041" y="1144974"/>
                    <a:pt x="7908885" y="1152018"/>
                    <a:pt x="7910571" y="1157972"/>
                  </a:cubicBezTo>
                  <a:cubicBezTo>
                    <a:pt x="7912258" y="1163925"/>
                    <a:pt x="7914887" y="1168861"/>
                    <a:pt x="7918459" y="1172780"/>
                  </a:cubicBezTo>
                  <a:cubicBezTo>
                    <a:pt x="7922031" y="1176699"/>
                    <a:pt x="7926545" y="1179601"/>
                    <a:pt x="7932003" y="1181486"/>
                  </a:cubicBezTo>
                  <a:cubicBezTo>
                    <a:pt x="7937460" y="1183371"/>
                    <a:pt x="7943909" y="1184314"/>
                    <a:pt x="7951350" y="1184314"/>
                  </a:cubicBezTo>
                  <a:cubicBezTo>
                    <a:pt x="7954128" y="1184314"/>
                    <a:pt x="7956882" y="1184165"/>
                    <a:pt x="7959610" y="1183867"/>
                  </a:cubicBezTo>
                  <a:cubicBezTo>
                    <a:pt x="7962339" y="1183570"/>
                    <a:pt x="7964869" y="1183148"/>
                    <a:pt x="7967200" y="1182602"/>
                  </a:cubicBezTo>
                  <a:cubicBezTo>
                    <a:pt x="7969532" y="1182057"/>
                    <a:pt x="7971566" y="1181412"/>
                    <a:pt x="7973302" y="1180668"/>
                  </a:cubicBezTo>
                  <a:cubicBezTo>
                    <a:pt x="7975039" y="1179924"/>
                    <a:pt x="7976353" y="1179080"/>
                    <a:pt x="7977246" y="1178138"/>
                  </a:cubicBezTo>
                  <a:cubicBezTo>
                    <a:pt x="7978139" y="1177195"/>
                    <a:pt x="7978859" y="1175558"/>
                    <a:pt x="7979404" y="1173227"/>
                  </a:cubicBezTo>
                  <a:cubicBezTo>
                    <a:pt x="7979950" y="1170895"/>
                    <a:pt x="7980223" y="1167546"/>
                    <a:pt x="7980223" y="1163181"/>
                  </a:cubicBezTo>
                  <a:cubicBezTo>
                    <a:pt x="7980223" y="1160402"/>
                    <a:pt x="7980099" y="1158120"/>
                    <a:pt x="7979851" y="1156334"/>
                  </a:cubicBezTo>
                  <a:cubicBezTo>
                    <a:pt x="7979603" y="1154549"/>
                    <a:pt x="7979330" y="1153135"/>
                    <a:pt x="7979032" y="1152093"/>
                  </a:cubicBezTo>
                  <a:cubicBezTo>
                    <a:pt x="7978735" y="1151051"/>
                    <a:pt x="7978313" y="1150357"/>
                    <a:pt x="7977767" y="1150009"/>
                  </a:cubicBezTo>
                  <a:cubicBezTo>
                    <a:pt x="7977221" y="1149662"/>
                    <a:pt x="7976651" y="1149488"/>
                    <a:pt x="7976056" y="1149488"/>
                  </a:cubicBezTo>
                  <a:cubicBezTo>
                    <a:pt x="7975361" y="1149488"/>
                    <a:pt x="7974592" y="1149662"/>
                    <a:pt x="7973749" y="1150009"/>
                  </a:cubicBezTo>
                  <a:cubicBezTo>
                    <a:pt x="7972905" y="1150357"/>
                    <a:pt x="7971864" y="1150753"/>
                    <a:pt x="7970623" y="1151200"/>
                  </a:cubicBezTo>
                  <a:cubicBezTo>
                    <a:pt x="7969383" y="1151646"/>
                    <a:pt x="7967969" y="1152043"/>
                    <a:pt x="7966382" y="1152391"/>
                  </a:cubicBezTo>
                  <a:cubicBezTo>
                    <a:pt x="7964794" y="1152738"/>
                    <a:pt x="7963008" y="1152911"/>
                    <a:pt x="7961024" y="1152911"/>
                  </a:cubicBezTo>
                  <a:cubicBezTo>
                    <a:pt x="7955170" y="1152911"/>
                    <a:pt x="7951102" y="1151101"/>
                    <a:pt x="7948820" y="1147479"/>
                  </a:cubicBezTo>
                  <a:cubicBezTo>
                    <a:pt x="7946538" y="1143858"/>
                    <a:pt x="7945397" y="1138426"/>
                    <a:pt x="7945397" y="1131183"/>
                  </a:cubicBezTo>
                  <a:lnTo>
                    <a:pt x="7945397" y="1068824"/>
                  </a:lnTo>
                  <a:lnTo>
                    <a:pt x="7974419" y="1068824"/>
                  </a:lnTo>
                  <a:cubicBezTo>
                    <a:pt x="7976304" y="1068824"/>
                    <a:pt x="7977742" y="1067658"/>
                    <a:pt x="7978735" y="1065326"/>
                  </a:cubicBezTo>
                  <a:cubicBezTo>
                    <a:pt x="7979727" y="1062995"/>
                    <a:pt x="7980223" y="1059100"/>
                    <a:pt x="7980223" y="1053643"/>
                  </a:cubicBezTo>
                  <a:cubicBezTo>
                    <a:pt x="7980223" y="1050766"/>
                    <a:pt x="7980099" y="1048335"/>
                    <a:pt x="7979851" y="1046350"/>
                  </a:cubicBezTo>
                  <a:cubicBezTo>
                    <a:pt x="7979603" y="1044366"/>
                    <a:pt x="7979231" y="1042803"/>
                    <a:pt x="7978735" y="1041662"/>
                  </a:cubicBezTo>
                  <a:cubicBezTo>
                    <a:pt x="7978239" y="1040521"/>
                    <a:pt x="7977618" y="1039703"/>
                    <a:pt x="7976874" y="1039207"/>
                  </a:cubicBezTo>
                  <a:cubicBezTo>
                    <a:pt x="7976130" y="1038711"/>
                    <a:pt x="7975262" y="1038462"/>
                    <a:pt x="7974270" y="1038462"/>
                  </a:cubicBezTo>
                  <a:lnTo>
                    <a:pt x="7945397" y="1038462"/>
                  </a:lnTo>
                  <a:lnTo>
                    <a:pt x="7945397" y="1008846"/>
                  </a:lnTo>
                  <a:cubicBezTo>
                    <a:pt x="7945397" y="1007854"/>
                    <a:pt x="7945099" y="1006961"/>
                    <a:pt x="7944504" y="1006167"/>
                  </a:cubicBezTo>
                  <a:cubicBezTo>
                    <a:pt x="7943909" y="1005373"/>
                    <a:pt x="7942917" y="1004703"/>
                    <a:pt x="7941528" y="1004158"/>
                  </a:cubicBezTo>
                  <a:cubicBezTo>
                    <a:pt x="7940139" y="1003612"/>
                    <a:pt x="7938228" y="1003215"/>
                    <a:pt x="7935798" y="1002967"/>
                  </a:cubicBezTo>
                  <a:cubicBezTo>
                    <a:pt x="7933367" y="1002719"/>
                    <a:pt x="7930316" y="1002595"/>
                    <a:pt x="7926645" y="1002595"/>
                  </a:cubicBezTo>
                  <a:close/>
                  <a:moveTo>
                    <a:pt x="7412295" y="1002595"/>
                  </a:moveTo>
                  <a:cubicBezTo>
                    <a:pt x="7408723" y="1002595"/>
                    <a:pt x="7405721" y="1002719"/>
                    <a:pt x="7403291" y="1002967"/>
                  </a:cubicBezTo>
                  <a:cubicBezTo>
                    <a:pt x="7400860" y="1003215"/>
                    <a:pt x="7398925" y="1003612"/>
                    <a:pt x="7397486" y="1004158"/>
                  </a:cubicBezTo>
                  <a:cubicBezTo>
                    <a:pt x="7396048" y="1004703"/>
                    <a:pt x="7395055" y="1005373"/>
                    <a:pt x="7394510" y="1006167"/>
                  </a:cubicBezTo>
                  <a:cubicBezTo>
                    <a:pt x="7393964" y="1006961"/>
                    <a:pt x="7393691" y="1007854"/>
                    <a:pt x="7393691" y="1008846"/>
                  </a:cubicBezTo>
                  <a:lnTo>
                    <a:pt x="7393691" y="1038462"/>
                  </a:lnTo>
                  <a:lnTo>
                    <a:pt x="7377915" y="1038462"/>
                  </a:lnTo>
                  <a:cubicBezTo>
                    <a:pt x="7376923" y="1038462"/>
                    <a:pt x="7376055" y="1038711"/>
                    <a:pt x="7375311" y="1039207"/>
                  </a:cubicBezTo>
                  <a:cubicBezTo>
                    <a:pt x="7374567" y="1039703"/>
                    <a:pt x="7373947" y="1040521"/>
                    <a:pt x="7373451" y="1041662"/>
                  </a:cubicBezTo>
                  <a:cubicBezTo>
                    <a:pt x="7372954" y="1042803"/>
                    <a:pt x="7372582" y="1044366"/>
                    <a:pt x="7372334" y="1046350"/>
                  </a:cubicBezTo>
                  <a:cubicBezTo>
                    <a:pt x="7372086" y="1048335"/>
                    <a:pt x="7371962" y="1050766"/>
                    <a:pt x="7371962" y="1053643"/>
                  </a:cubicBezTo>
                  <a:cubicBezTo>
                    <a:pt x="7371962" y="1059100"/>
                    <a:pt x="7372458" y="1062995"/>
                    <a:pt x="7373451" y="1065326"/>
                  </a:cubicBezTo>
                  <a:cubicBezTo>
                    <a:pt x="7374443" y="1067658"/>
                    <a:pt x="7375881" y="1068824"/>
                    <a:pt x="7377767" y="1068824"/>
                  </a:cubicBezTo>
                  <a:lnTo>
                    <a:pt x="7393691" y="1068824"/>
                  </a:lnTo>
                  <a:lnTo>
                    <a:pt x="7393691" y="1136838"/>
                  </a:lnTo>
                  <a:cubicBezTo>
                    <a:pt x="7393691" y="1144974"/>
                    <a:pt x="7394534" y="1152018"/>
                    <a:pt x="7396221" y="1157972"/>
                  </a:cubicBezTo>
                  <a:cubicBezTo>
                    <a:pt x="7397908" y="1163925"/>
                    <a:pt x="7400537" y="1168861"/>
                    <a:pt x="7404109" y="1172780"/>
                  </a:cubicBezTo>
                  <a:cubicBezTo>
                    <a:pt x="7407681" y="1176699"/>
                    <a:pt x="7412195" y="1179601"/>
                    <a:pt x="7417652" y="1181486"/>
                  </a:cubicBezTo>
                  <a:cubicBezTo>
                    <a:pt x="7423109" y="1183371"/>
                    <a:pt x="7429559" y="1184314"/>
                    <a:pt x="7437000" y="1184314"/>
                  </a:cubicBezTo>
                  <a:cubicBezTo>
                    <a:pt x="7439778" y="1184314"/>
                    <a:pt x="7442532" y="1184165"/>
                    <a:pt x="7445260" y="1183867"/>
                  </a:cubicBezTo>
                  <a:cubicBezTo>
                    <a:pt x="7447989" y="1183570"/>
                    <a:pt x="7450519" y="1183148"/>
                    <a:pt x="7452850" y="1182602"/>
                  </a:cubicBezTo>
                  <a:cubicBezTo>
                    <a:pt x="7455182" y="1182057"/>
                    <a:pt x="7457216" y="1181412"/>
                    <a:pt x="7458952" y="1180668"/>
                  </a:cubicBezTo>
                  <a:cubicBezTo>
                    <a:pt x="7460689" y="1179924"/>
                    <a:pt x="7462003" y="1179080"/>
                    <a:pt x="7462896" y="1178138"/>
                  </a:cubicBezTo>
                  <a:cubicBezTo>
                    <a:pt x="7463789" y="1177195"/>
                    <a:pt x="7464509" y="1175558"/>
                    <a:pt x="7465054" y="1173227"/>
                  </a:cubicBezTo>
                  <a:cubicBezTo>
                    <a:pt x="7465600" y="1170895"/>
                    <a:pt x="7465873" y="1167546"/>
                    <a:pt x="7465873" y="1163181"/>
                  </a:cubicBezTo>
                  <a:cubicBezTo>
                    <a:pt x="7465873" y="1160402"/>
                    <a:pt x="7465749" y="1158120"/>
                    <a:pt x="7465501" y="1156334"/>
                  </a:cubicBezTo>
                  <a:cubicBezTo>
                    <a:pt x="7465253" y="1154549"/>
                    <a:pt x="7464980" y="1153135"/>
                    <a:pt x="7464682" y="1152093"/>
                  </a:cubicBezTo>
                  <a:cubicBezTo>
                    <a:pt x="7464384" y="1151051"/>
                    <a:pt x="7463963" y="1150357"/>
                    <a:pt x="7463417" y="1150009"/>
                  </a:cubicBezTo>
                  <a:cubicBezTo>
                    <a:pt x="7462871" y="1149662"/>
                    <a:pt x="7462301" y="1149488"/>
                    <a:pt x="7461706" y="1149488"/>
                  </a:cubicBezTo>
                  <a:cubicBezTo>
                    <a:pt x="7461011" y="1149488"/>
                    <a:pt x="7460242" y="1149662"/>
                    <a:pt x="7459399" y="1150009"/>
                  </a:cubicBezTo>
                  <a:cubicBezTo>
                    <a:pt x="7458555" y="1150357"/>
                    <a:pt x="7457514" y="1150753"/>
                    <a:pt x="7456273" y="1151200"/>
                  </a:cubicBezTo>
                  <a:cubicBezTo>
                    <a:pt x="7455033" y="1151646"/>
                    <a:pt x="7453619" y="1152043"/>
                    <a:pt x="7452032" y="1152391"/>
                  </a:cubicBezTo>
                  <a:cubicBezTo>
                    <a:pt x="7450444" y="1152738"/>
                    <a:pt x="7448658" y="1152911"/>
                    <a:pt x="7446674" y="1152911"/>
                  </a:cubicBezTo>
                  <a:cubicBezTo>
                    <a:pt x="7440820" y="1152911"/>
                    <a:pt x="7436752" y="1151101"/>
                    <a:pt x="7434470" y="1147479"/>
                  </a:cubicBezTo>
                  <a:cubicBezTo>
                    <a:pt x="7432188" y="1143858"/>
                    <a:pt x="7431047" y="1138426"/>
                    <a:pt x="7431047" y="1131183"/>
                  </a:cubicBezTo>
                  <a:lnTo>
                    <a:pt x="7431047" y="1068824"/>
                  </a:lnTo>
                  <a:lnTo>
                    <a:pt x="7460068" y="1068824"/>
                  </a:lnTo>
                  <a:cubicBezTo>
                    <a:pt x="7461954" y="1068824"/>
                    <a:pt x="7463392" y="1067658"/>
                    <a:pt x="7464384" y="1065326"/>
                  </a:cubicBezTo>
                  <a:cubicBezTo>
                    <a:pt x="7465377" y="1062995"/>
                    <a:pt x="7465873" y="1059100"/>
                    <a:pt x="7465873" y="1053643"/>
                  </a:cubicBezTo>
                  <a:cubicBezTo>
                    <a:pt x="7465873" y="1050766"/>
                    <a:pt x="7465749" y="1048335"/>
                    <a:pt x="7465501" y="1046350"/>
                  </a:cubicBezTo>
                  <a:cubicBezTo>
                    <a:pt x="7465253" y="1044366"/>
                    <a:pt x="7464881" y="1042803"/>
                    <a:pt x="7464384" y="1041662"/>
                  </a:cubicBezTo>
                  <a:cubicBezTo>
                    <a:pt x="7463888" y="1040521"/>
                    <a:pt x="7463268" y="1039703"/>
                    <a:pt x="7462524" y="1039207"/>
                  </a:cubicBezTo>
                  <a:cubicBezTo>
                    <a:pt x="7461780" y="1038711"/>
                    <a:pt x="7460912" y="1038462"/>
                    <a:pt x="7459920" y="1038462"/>
                  </a:cubicBezTo>
                  <a:lnTo>
                    <a:pt x="7431047" y="1038462"/>
                  </a:lnTo>
                  <a:lnTo>
                    <a:pt x="7431047" y="1008846"/>
                  </a:lnTo>
                  <a:cubicBezTo>
                    <a:pt x="7431047" y="1007854"/>
                    <a:pt x="7430749" y="1006961"/>
                    <a:pt x="7430154" y="1006167"/>
                  </a:cubicBezTo>
                  <a:cubicBezTo>
                    <a:pt x="7429559" y="1005373"/>
                    <a:pt x="7428567" y="1004703"/>
                    <a:pt x="7427177" y="1004158"/>
                  </a:cubicBezTo>
                  <a:cubicBezTo>
                    <a:pt x="7425788" y="1003612"/>
                    <a:pt x="7423879" y="1003215"/>
                    <a:pt x="7421448" y="1002967"/>
                  </a:cubicBezTo>
                  <a:cubicBezTo>
                    <a:pt x="7419017" y="1002719"/>
                    <a:pt x="7415966" y="1002595"/>
                    <a:pt x="7412295" y="1002595"/>
                  </a:cubicBezTo>
                  <a:close/>
                  <a:moveTo>
                    <a:pt x="7031295" y="1002595"/>
                  </a:moveTo>
                  <a:cubicBezTo>
                    <a:pt x="7027723" y="1002595"/>
                    <a:pt x="7024721" y="1002719"/>
                    <a:pt x="7022291" y="1002967"/>
                  </a:cubicBezTo>
                  <a:cubicBezTo>
                    <a:pt x="7019860" y="1003215"/>
                    <a:pt x="7017925" y="1003612"/>
                    <a:pt x="7016486" y="1004158"/>
                  </a:cubicBezTo>
                  <a:cubicBezTo>
                    <a:pt x="7015048" y="1004703"/>
                    <a:pt x="7014055" y="1005373"/>
                    <a:pt x="7013510" y="1006167"/>
                  </a:cubicBezTo>
                  <a:cubicBezTo>
                    <a:pt x="7012964" y="1006961"/>
                    <a:pt x="7012691" y="1007854"/>
                    <a:pt x="7012691" y="1008846"/>
                  </a:cubicBezTo>
                  <a:lnTo>
                    <a:pt x="7012691" y="1038462"/>
                  </a:lnTo>
                  <a:lnTo>
                    <a:pt x="6996915" y="1038462"/>
                  </a:lnTo>
                  <a:cubicBezTo>
                    <a:pt x="6995923" y="1038462"/>
                    <a:pt x="6995055" y="1038711"/>
                    <a:pt x="6994311" y="1039207"/>
                  </a:cubicBezTo>
                  <a:cubicBezTo>
                    <a:pt x="6993567" y="1039703"/>
                    <a:pt x="6992947" y="1040521"/>
                    <a:pt x="6992451" y="1041662"/>
                  </a:cubicBezTo>
                  <a:cubicBezTo>
                    <a:pt x="6991954" y="1042803"/>
                    <a:pt x="6991582" y="1044366"/>
                    <a:pt x="6991334" y="1046350"/>
                  </a:cubicBezTo>
                  <a:cubicBezTo>
                    <a:pt x="6991086" y="1048335"/>
                    <a:pt x="6990962" y="1050766"/>
                    <a:pt x="6990962" y="1053643"/>
                  </a:cubicBezTo>
                  <a:cubicBezTo>
                    <a:pt x="6990962" y="1059100"/>
                    <a:pt x="6991458" y="1062995"/>
                    <a:pt x="6992451" y="1065326"/>
                  </a:cubicBezTo>
                  <a:cubicBezTo>
                    <a:pt x="6993443" y="1067658"/>
                    <a:pt x="6994881" y="1068824"/>
                    <a:pt x="6996767" y="1068824"/>
                  </a:cubicBezTo>
                  <a:lnTo>
                    <a:pt x="7012691" y="1068824"/>
                  </a:lnTo>
                  <a:lnTo>
                    <a:pt x="7012691" y="1136838"/>
                  </a:lnTo>
                  <a:cubicBezTo>
                    <a:pt x="7012691" y="1144974"/>
                    <a:pt x="7013535" y="1152018"/>
                    <a:pt x="7015221" y="1157972"/>
                  </a:cubicBezTo>
                  <a:cubicBezTo>
                    <a:pt x="7016908" y="1163925"/>
                    <a:pt x="7019537" y="1168861"/>
                    <a:pt x="7023109" y="1172780"/>
                  </a:cubicBezTo>
                  <a:cubicBezTo>
                    <a:pt x="7026681" y="1176699"/>
                    <a:pt x="7031195" y="1179601"/>
                    <a:pt x="7036653" y="1181486"/>
                  </a:cubicBezTo>
                  <a:cubicBezTo>
                    <a:pt x="7042110" y="1183371"/>
                    <a:pt x="7048559" y="1184314"/>
                    <a:pt x="7056000" y="1184314"/>
                  </a:cubicBezTo>
                  <a:cubicBezTo>
                    <a:pt x="7058778" y="1184314"/>
                    <a:pt x="7061532" y="1184165"/>
                    <a:pt x="7064260" y="1183867"/>
                  </a:cubicBezTo>
                  <a:cubicBezTo>
                    <a:pt x="7066989" y="1183570"/>
                    <a:pt x="7069519" y="1183148"/>
                    <a:pt x="7071850" y="1182602"/>
                  </a:cubicBezTo>
                  <a:cubicBezTo>
                    <a:pt x="7074182" y="1182057"/>
                    <a:pt x="7076216" y="1181412"/>
                    <a:pt x="7077952" y="1180668"/>
                  </a:cubicBezTo>
                  <a:cubicBezTo>
                    <a:pt x="7079689" y="1179924"/>
                    <a:pt x="7081003" y="1179080"/>
                    <a:pt x="7081896" y="1178138"/>
                  </a:cubicBezTo>
                  <a:cubicBezTo>
                    <a:pt x="7082789" y="1177195"/>
                    <a:pt x="7083509" y="1175558"/>
                    <a:pt x="7084054" y="1173227"/>
                  </a:cubicBezTo>
                  <a:cubicBezTo>
                    <a:pt x="7084600" y="1170895"/>
                    <a:pt x="7084873" y="1167546"/>
                    <a:pt x="7084873" y="1163181"/>
                  </a:cubicBezTo>
                  <a:cubicBezTo>
                    <a:pt x="7084873" y="1160402"/>
                    <a:pt x="7084749" y="1158120"/>
                    <a:pt x="7084501" y="1156334"/>
                  </a:cubicBezTo>
                  <a:cubicBezTo>
                    <a:pt x="7084253" y="1154549"/>
                    <a:pt x="7083980" y="1153135"/>
                    <a:pt x="7083682" y="1152093"/>
                  </a:cubicBezTo>
                  <a:cubicBezTo>
                    <a:pt x="7083385" y="1151051"/>
                    <a:pt x="7082963" y="1150357"/>
                    <a:pt x="7082417" y="1150009"/>
                  </a:cubicBezTo>
                  <a:cubicBezTo>
                    <a:pt x="7081871" y="1149662"/>
                    <a:pt x="7081301" y="1149488"/>
                    <a:pt x="7080706" y="1149488"/>
                  </a:cubicBezTo>
                  <a:cubicBezTo>
                    <a:pt x="7080011" y="1149488"/>
                    <a:pt x="7079242" y="1149662"/>
                    <a:pt x="7078399" y="1150009"/>
                  </a:cubicBezTo>
                  <a:cubicBezTo>
                    <a:pt x="7077555" y="1150357"/>
                    <a:pt x="7076514" y="1150753"/>
                    <a:pt x="7075273" y="1151200"/>
                  </a:cubicBezTo>
                  <a:cubicBezTo>
                    <a:pt x="7074033" y="1151646"/>
                    <a:pt x="7072619" y="1152043"/>
                    <a:pt x="7071032" y="1152391"/>
                  </a:cubicBezTo>
                  <a:cubicBezTo>
                    <a:pt x="7069444" y="1152738"/>
                    <a:pt x="7067658" y="1152911"/>
                    <a:pt x="7065674" y="1152911"/>
                  </a:cubicBezTo>
                  <a:cubicBezTo>
                    <a:pt x="7059820" y="1152911"/>
                    <a:pt x="7055752" y="1151101"/>
                    <a:pt x="7053470" y="1147479"/>
                  </a:cubicBezTo>
                  <a:cubicBezTo>
                    <a:pt x="7051188" y="1143858"/>
                    <a:pt x="7050047" y="1138426"/>
                    <a:pt x="7050047" y="1131183"/>
                  </a:cubicBezTo>
                  <a:lnTo>
                    <a:pt x="7050047" y="1068824"/>
                  </a:lnTo>
                  <a:lnTo>
                    <a:pt x="7079069" y="1068824"/>
                  </a:lnTo>
                  <a:cubicBezTo>
                    <a:pt x="7080954" y="1068824"/>
                    <a:pt x="7082392" y="1067658"/>
                    <a:pt x="7083385" y="1065326"/>
                  </a:cubicBezTo>
                  <a:cubicBezTo>
                    <a:pt x="7084377" y="1062995"/>
                    <a:pt x="7084873" y="1059100"/>
                    <a:pt x="7084873" y="1053643"/>
                  </a:cubicBezTo>
                  <a:cubicBezTo>
                    <a:pt x="7084873" y="1050766"/>
                    <a:pt x="7084749" y="1048335"/>
                    <a:pt x="7084501" y="1046350"/>
                  </a:cubicBezTo>
                  <a:cubicBezTo>
                    <a:pt x="7084253" y="1044366"/>
                    <a:pt x="7083881" y="1042803"/>
                    <a:pt x="7083385" y="1041662"/>
                  </a:cubicBezTo>
                  <a:cubicBezTo>
                    <a:pt x="7082888" y="1040521"/>
                    <a:pt x="7082268" y="1039703"/>
                    <a:pt x="7081524" y="1039207"/>
                  </a:cubicBezTo>
                  <a:cubicBezTo>
                    <a:pt x="7080780" y="1038711"/>
                    <a:pt x="7079912" y="1038462"/>
                    <a:pt x="7078920" y="1038462"/>
                  </a:cubicBezTo>
                  <a:lnTo>
                    <a:pt x="7050047" y="1038462"/>
                  </a:lnTo>
                  <a:lnTo>
                    <a:pt x="7050047" y="1008846"/>
                  </a:lnTo>
                  <a:cubicBezTo>
                    <a:pt x="7050047" y="1007854"/>
                    <a:pt x="7049749" y="1006961"/>
                    <a:pt x="7049154" y="1006167"/>
                  </a:cubicBezTo>
                  <a:cubicBezTo>
                    <a:pt x="7048559" y="1005373"/>
                    <a:pt x="7047567" y="1004703"/>
                    <a:pt x="7046178" y="1004158"/>
                  </a:cubicBezTo>
                  <a:cubicBezTo>
                    <a:pt x="7044788" y="1003612"/>
                    <a:pt x="7042878" y="1003215"/>
                    <a:pt x="7040448" y="1002967"/>
                  </a:cubicBezTo>
                  <a:cubicBezTo>
                    <a:pt x="7038017" y="1002719"/>
                    <a:pt x="7034966" y="1002595"/>
                    <a:pt x="7031295" y="1002595"/>
                  </a:cubicBezTo>
                  <a:close/>
                  <a:moveTo>
                    <a:pt x="7572583" y="988754"/>
                  </a:moveTo>
                  <a:cubicBezTo>
                    <a:pt x="7569308" y="988754"/>
                    <a:pt x="7566555" y="989721"/>
                    <a:pt x="7564323" y="991656"/>
                  </a:cubicBezTo>
                  <a:cubicBezTo>
                    <a:pt x="7562090" y="993591"/>
                    <a:pt x="7560974" y="996741"/>
                    <a:pt x="7560974" y="1001107"/>
                  </a:cubicBezTo>
                  <a:lnTo>
                    <a:pt x="7560974" y="1168985"/>
                  </a:lnTo>
                  <a:cubicBezTo>
                    <a:pt x="7560974" y="1173350"/>
                    <a:pt x="7562090" y="1176501"/>
                    <a:pt x="7564323" y="1178435"/>
                  </a:cubicBezTo>
                  <a:cubicBezTo>
                    <a:pt x="7566555" y="1180370"/>
                    <a:pt x="7569308" y="1181338"/>
                    <a:pt x="7572583" y="1181338"/>
                  </a:cubicBezTo>
                  <a:lnTo>
                    <a:pt x="7618570" y="1181338"/>
                  </a:lnTo>
                  <a:cubicBezTo>
                    <a:pt x="7635636" y="1181338"/>
                    <a:pt x="7650345" y="1179477"/>
                    <a:pt x="7662698" y="1175757"/>
                  </a:cubicBezTo>
                  <a:cubicBezTo>
                    <a:pt x="7675051" y="1172036"/>
                    <a:pt x="7685543" y="1166207"/>
                    <a:pt x="7694175" y="1158269"/>
                  </a:cubicBezTo>
                  <a:cubicBezTo>
                    <a:pt x="7702807" y="1150332"/>
                    <a:pt x="7709430" y="1140087"/>
                    <a:pt x="7714044" y="1127536"/>
                  </a:cubicBezTo>
                  <a:cubicBezTo>
                    <a:pt x="7718657" y="1114985"/>
                    <a:pt x="7720964" y="1099879"/>
                    <a:pt x="7720964" y="1082218"/>
                  </a:cubicBezTo>
                  <a:cubicBezTo>
                    <a:pt x="7720964" y="1066938"/>
                    <a:pt x="7718831" y="1053494"/>
                    <a:pt x="7714565" y="1041886"/>
                  </a:cubicBezTo>
                  <a:cubicBezTo>
                    <a:pt x="7710298" y="1030277"/>
                    <a:pt x="7704072" y="1020529"/>
                    <a:pt x="7695887" y="1012641"/>
                  </a:cubicBezTo>
                  <a:cubicBezTo>
                    <a:pt x="7687701" y="1004753"/>
                    <a:pt x="7677630" y="998800"/>
                    <a:pt x="7665675" y="994781"/>
                  </a:cubicBezTo>
                  <a:cubicBezTo>
                    <a:pt x="7653719" y="990763"/>
                    <a:pt x="7639158" y="988754"/>
                    <a:pt x="7621993" y="988754"/>
                  </a:cubicBezTo>
                  <a:close/>
                  <a:moveTo>
                    <a:pt x="6602819" y="985628"/>
                  </a:moveTo>
                  <a:cubicBezTo>
                    <a:pt x="6589622" y="985628"/>
                    <a:pt x="6577543" y="987861"/>
                    <a:pt x="6566579" y="992326"/>
                  </a:cubicBezTo>
                  <a:cubicBezTo>
                    <a:pt x="6555615" y="996791"/>
                    <a:pt x="6546214" y="1003339"/>
                    <a:pt x="6538376" y="1011971"/>
                  </a:cubicBezTo>
                  <a:cubicBezTo>
                    <a:pt x="6530538" y="1020603"/>
                    <a:pt x="6524436" y="1031269"/>
                    <a:pt x="6520070" y="1043969"/>
                  </a:cubicBezTo>
                  <a:cubicBezTo>
                    <a:pt x="6515705" y="1056669"/>
                    <a:pt x="6513522" y="1071205"/>
                    <a:pt x="6513522" y="1087576"/>
                  </a:cubicBezTo>
                  <a:cubicBezTo>
                    <a:pt x="6513522" y="1103649"/>
                    <a:pt x="6515506" y="1117738"/>
                    <a:pt x="6519475" y="1129843"/>
                  </a:cubicBezTo>
                  <a:cubicBezTo>
                    <a:pt x="6523444" y="1141948"/>
                    <a:pt x="6529149" y="1152043"/>
                    <a:pt x="6536590" y="1160130"/>
                  </a:cubicBezTo>
                  <a:cubicBezTo>
                    <a:pt x="6544031" y="1168216"/>
                    <a:pt x="6553060" y="1174293"/>
                    <a:pt x="6563677" y="1178361"/>
                  </a:cubicBezTo>
                  <a:cubicBezTo>
                    <a:pt x="6574293" y="1182429"/>
                    <a:pt x="6586199" y="1184463"/>
                    <a:pt x="6599396" y="1184463"/>
                  </a:cubicBezTo>
                  <a:cubicBezTo>
                    <a:pt x="6606142" y="1184463"/>
                    <a:pt x="6612418" y="1183917"/>
                    <a:pt x="6618222" y="1182826"/>
                  </a:cubicBezTo>
                  <a:cubicBezTo>
                    <a:pt x="6624027" y="1181734"/>
                    <a:pt x="6629186" y="1180370"/>
                    <a:pt x="6633700" y="1178733"/>
                  </a:cubicBezTo>
                  <a:cubicBezTo>
                    <a:pt x="6638215" y="1177096"/>
                    <a:pt x="6642035" y="1175385"/>
                    <a:pt x="6645160" y="1173599"/>
                  </a:cubicBezTo>
                  <a:cubicBezTo>
                    <a:pt x="6648286" y="1171812"/>
                    <a:pt x="6650394" y="1170349"/>
                    <a:pt x="6651485" y="1169208"/>
                  </a:cubicBezTo>
                  <a:cubicBezTo>
                    <a:pt x="6652577" y="1168067"/>
                    <a:pt x="6653371" y="1167050"/>
                    <a:pt x="6653867" y="1166157"/>
                  </a:cubicBezTo>
                  <a:cubicBezTo>
                    <a:pt x="6654363" y="1165264"/>
                    <a:pt x="6654760" y="1164198"/>
                    <a:pt x="6655057" y="1162957"/>
                  </a:cubicBezTo>
                  <a:cubicBezTo>
                    <a:pt x="6655355" y="1161717"/>
                    <a:pt x="6655578" y="1160229"/>
                    <a:pt x="6655727" y="1158493"/>
                  </a:cubicBezTo>
                  <a:cubicBezTo>
                    <a:pt x="6655876" y="1156756"/>
                    <a:pt x="6655950" y="1154648"/>
                    <a:pt x="6655950" y="1152167"/>
                  </a:cubicBezTo>
                  <a:cubicBezTo>
                    <a:pt x="6655950" y="1148595"/>
                    <a:pt x="6655851" y="1145743"/>
                    <a:pt x="6655653" y="1143610"/>
                  </a:cubicBezTo>
                  <a:cubicBezTo>
                    <a:pt x="6655454" y="1141476"/>
                    <a:pt x="6655156" y="1139814"/>
                    <a:pt x="6654760" y="1138624"/>
                  </a:cubicBezTo>
                  <a:cubicBezTo>
                    <a:pt x="6654363" y="1137433"/>
                    <a:pt x="6653867" y="1136640"/>
                    <a:pt x="6653271" y="1136243"/>
                  </a:cubicBezTo>
                  <a:cubicBezTo>
                    <a:pt x="6652676" y="1135846"/>
                    <a:pt x="6651882" y="1135647"/>
                    <a:pt x="6650890" y="1135647"/>
                  </a:cubicBezTo>
                  <a:cubicBezTo>
                    <a:pt x="6649600" y="1135647"/>
                    <a:pt x="6647789" y="1136441"/>
                    <a:pt x="6645458" y="1138029"/>
                  </a:cubicBezTo>
                  <a:cubicBezTo>
                    <a:pt x="6643126" y="1139616"/>
                    <a:pt x="6640150" y="1141402"/>
                    <a:pt x="6636528" y="1143386"/>
                  </a:cubicBezTo>
                  <a:cubicBezTo>
                    <a:pt x="6632907" y="1145371"/>
                    <a:pt x="6628566" y="1147182"/>
                    <a:pt x="6623506" y="1148819"/>
                  </a:cubicBezTo>
                  <a:cubicBezTo>
                    <a:pt x="6618446" y="1150456"/>
                    <a:pt x="6612443" y="1151274"/>
                    <a:pt x="6605497" y="1151274"/>
                  </a:cubicBezTo>
                  <a:cubicBezTo>
                    <a:pt x="6597858" y="1151274"/>
                    <a:pt x="6590987" y="1149960"/>
                    <a:pt x="6584885" y="1147330"/>
                  </a:cubicBezTo>
                  <a:cubicBezTo>
                    <a:pt x="6578783" y="1144701"/>
                    <a:pt x="6573574" y="1140707"/>
                    <a:pt x="6569258" y="1135350"/>
                  </a:cubicBezTo>
                  <a:cubicBezTo>
                    <a:pt x="6564942" y="1129992"/>
                    <a:pt x="6561618" y="1123171"/>
                    <a:pt x="6559286" y="1114886"/>
                  </a:cubicBezTo>
                  <a:cubicBezTo>
                    <a:pt x="6556955" y="1106601"/>
                    <a:pt x="6555789" y="1096803"/>
                    <a:pt x="6555789" y="1085492"/>
                  </a:cubicBezTo>
                  <a:cubicBezTo>
                    <a:pt x="6555789" y="1075174"/>
                    <a:pt x="6556880" y="1065896"/>
                    <a:pt x="6559063" y="1057662"/>
                  </a:cubicBezTo>
                  <a:cubicBezTo>
                    <a:pt x="6561246" y="1049426"/>
                    <a:pt x="6564446" y="1042406"/>
                    <a:pt x="6568663" y="1036602"/>
                  </a:cubicBezTo>
                  <a:cubicBezTo>
                    <a:pt x="6572879" y="1030798"/>
                    <a:pt x="6577989" y="1026333"/>
                    <a:pt x="6583992" y="1023208"/>
                  </a:cubicBezTo>
                  <a:cubicBezTo>
                    <a:pt x="6589995" y="1020082"/>
                    <a:pt x="6596816" y="1018519"/>
                    <a:pt x="6604456" y="1018519"/>
                  </a:cubicBezTo>
                  <a:cubicBezTo>
                    <a:pt x="6611401" y="1018519"/>
                    <a:pt x="6617379" y="1019388"/>
                    <a:pt x="6622389" y="1021124"/>
                  </a:cubicBezTo>
                  <a:cubicBezTo>
                    <a:pt x="6627400" y="1022860"/>
                    <a:pt x="6631716" y="1024795"/>
                    <a:pt x="6635338" y="1026928"/>
                  </a:cubicBezTo>
                  <a:cubicBezTo>
                    <a:pt x="6638959" y="1029061"/>
                    <a:pt x="6641911" y="1030996"/>
                    <a:pt x="6644193" y="1032733"/>
                  </a:cubicBezTo>
                  <a:cubicBezTo>
                    <a:pt x="6646475" y="1034469"/>
                    <a:pt x="6648360" y="1035337"/>
                    <a:pt x="6649848" y="1035337"/>
                  </a:cubicBezTo>
                  <a:cubicBezTo>
                    <a:pt x="6650741" y="1035337"/>
                    <a:pt x="6651535" y="1035039"/>
                    <a:pt x="6652229" y="1034444"/>
                  </a:cubicBezTo>
                  <a:cubicBezTo>
                    <a:pt x="6652924" y="1033849"/>
                    <a:pt x="6653519" y="1032906"/>
                    <a:pt x="6654015" y="1031616"/>
                  </a:cubicBezTo>
                  <a:cubicBezTo>
                    <a:pt x="6654512" y="1030327"/>
                    <a:pt x="6654859" y="1028640"/>
                    <a:pt x="6655057" y="1026556"/>
                  </a:cubicBezTo>
                  <a:cubicBezTo>
                    <a:pt x="6655256" y="1024473"/>
                    <a:pt x="6655355" y="1021943"/>
                    <a:pt x="6655355" y="1018966"/>
                  </a:cubicBezTo>
                  <a:cubicBezTo>
                    <a:pt x="6655355" y="1016188"/>
                    <a:pt x="6655280" y="1013856"/>
                    <a:pt x="6655132" y="1011971"/>
                  </a:cubicBezTo>
                  <a:cubicBezTo>
                    <a:pt x="6654983" y="1010086"/>
                    <a:pt x="6654760" y="1008449"/>
                    <a:pt x="6654462" y="1007060"/>
                  </a:cubicBezTo>
                  <a:cubicBezTo>
                    <a:pt x="6654164" y="1005671"/>
                    <a:pt x="6653767" y="1004530"/>
                    <a:pt x="6653271" y="1003637"/>
                  </a:cubicBezTo>
                  <a:cubicBezTo>
                    <a:pt x="6652775" y="1002744"/>
                    <a:pt x="6651857" y="1001628"/>
                    <a:pt x="6650518" y="1000288"/>
                  </a:cubicBezTo>
                  <a:cubicBezTo>
                    <a:pt x="6649179" y="998949"/>
                    <a:pt x="6646822" y="997336"/>
                    <a:pt x="6643449" y="995451"/>
                  </a:cubicBezTo>
                  <a:cubicBezTo>
                    <a:pt x="6640075" y="993566"/>
                    <a:pt x="6636280" y="991904"/>
                    <a:pt x="6632063" y="990465"/>
                  </a:cubicBezTo>
                  <a:cubicBezTo>
                    <a:pt x="6627846" y="989027"/>
                    <a:pt x="6623258" y="987861"/>
                    <a:pt x="6618297" y="986968"/>
                  </a:cubicBezTo>
                  <a:cubicBezTo>
                    <a:pt x="6613336" y="986075"/>
                    <a:pt x="6608176" y="985628"/>
                    <a:pt x="6602819" y="985628"/>
                  </a:cubicBezTo>
                  <a:close/>
                  <a:moveTo>
                    <a:pt x="8177718" y="979229"/>
                  </a:moveTo>
                  <a:cubicBezTo>
                    <a:pt x="8169284" y="979229"/>
                    <a:pt x="8163554" y="980692"/>
                    <a:pt x="8160528" y="983619"/>
                  </a:cubicBezTo>
                  <a:cubicBezTo>
                    <a:pt x="8157502" y="986546"/>
                    <a:pt x="8155989" y="991780"/>
                    <a:pt x="8155989" y="999321"/>
                  </a:cubicBezTo>
                  <a:cubicBezTo>
                    <a:pt x="8155989" y="1006564"/>
                    <a:pt x="8157452" y="1011574"/>
                    <a:pt x="8160379" y="1014352"/>
                  </a:cubicBezTo>
                  <a:cubicBezTo>
                    <a:pt x="8163306" y="1017130"/>
                    <a:pt x="8168986" y="1018519"/>
                    <a:pt x="8177420" y="1018519"/>
                  </a:cubicBezTo>
                  <a:cubicBezTo>
                    <a:pt x="8185754" y="1018519"/>
                    <a:pt x="8191460" y="1017081"/>
                    <a:pt x="8194535" y="1014203"/>
                  </a:cubicBezTo>
                  <a:cubicBezTo>
                    <a:pt x="8197611" y="1011326"/>
                    <a:pt x="8199149" y="1006117"/>
                    <a:pt x="8199149" y="998577"/>
                  </a:cubicBezTo>
                  <a:cubicBezTo>
                    <a:pt x="8199149" y="991334"/>
                    <a:pt x="8197661" y="986298"/>
                    <a:pt x="8194684" y="983470"/>
                  </a:cubicBezTo>
                  <a:cubicBezTo>
                    <a:pt x="8191708" y="980643"/>
                    <a:pt x="8186052" y="979229"/>
                    <a:pt x="8177718" y="979229"/>
                  </a:cubicBezTo>
                  <a:close/>
                  <a:moveTo>
                    <a:pt x="8253769" y="974169"/>
                  </a:moveTo>
                  <a:cubicBezTo>
                    <a:pt x="8250098" y="974169"/>
                    <a:pt x="8247072" y="974318"/>
                    <a:pt x="8244690" y="974615"/>
                  </a:cubicBezTo>
                  <a:cubicBezTo>
                    <a:pt x="8242309" y="974913"/>
                    <a:pt x="8240399" y="975335"/>
                    <a:pt x="8238961" y="975880"/>
                  </a:cubicBezTo>
                  <a:cubicBezTo>
                    <a:pt x="8237522" y="976426"/>
                    <a:pt x="8236505" y="977096"/>
                    <a:pt x="8235910" y="977889"/>
                  </a:cubicBezTo>
                  <a:cubicBezTo>
                    <a:pt x="8235314" y="978683"/>
                    <a:pt x="8235017" y="979576"/>
                    <a:pt x="8235017" y="980568"/>
                  </a:cubicBezTo>
                  <a:lnTo>
                    <a:pt x="8235017" y="1176277"/>
                  </a:lnTo>
                  <a:cubicBezTo>
                    <a:pt x="8235017" y="1177269"/>
                    <a:pt x="8235314" y="1178138"/>
                    <a:pt x="8235910" y="1178882"/>
                  </a:cubicBezTo>
                  <a:cubicBezTo>
                    <a:pt x="8236505" y="1179626"/>
                    <a:pt x="8237522" y="1180246"/>
                    <a:pt x="8238961" y="1180742"/>
                  </a:cubicBezTo>
                  <a:cubicBezTo>
                    <a:pt x="8240399" y="1181238"/>
                    <a:pt x="8242309" y="1181610"/>
                    <a:pt x="8244690" y="1181858"/>
                  </a:cubicBezTo>
                  <a:cubicBezTo>
                    <a:pt x="8247072" y="1182107"/>
                    <a:pt x="8250098" y="1182231"/>
                    <a:pt x="8253769" y="1182231"/>
                  </a:cubicBezTo>
                  <a:cubicBezTo>
                    <a:pt x="8257440" y="1182231"/>
                    <a:pt x="8260466" y="1182107"/>
                    <a:pt x="8262847" y="1181858"/>
                  </a:cubicBezTo>
                  <a:cubicBezTo>
                    <a:pt x="8265229" y="1181610"/>
                    <a:pt x="8267139" y="1181238"/>
                    <a:pt x="8268577" y="1180742"/>
                  </a:cubicBezTo>
                  <a:cubicBezTo>
                    <a:pt x="8270016" y="1180246"/>
                    <a:pt x="8271033" y="1179626"/>
                    <a:pt x="8271628" y="1178882"/>
                  </a:cubicBezTo>
                  <a:cubicBezTo>
                    <a:pt x="8272224" y="1178138"/>
                    <a:pt x="8272521" y="1177269"/>
                    <a:pt x="8272521" y="1176277"/>
                  </a:cubicBezTo>
                  <a:lnTo>
                    <a:pt x="8272521" y="980568"/>
                  </a:lnTo>
                  <a:cubicBezTo>
                    <a:pt x="8272521" y="979576"/>
                    <a:pt x="8272224" y="978683"/>
                    <a:pt x="8271628" y="977889"/>
                  </a:cubicBezTo>
                  <a:cubicBezTo>
                    <a:pt x="8271033" y="977096"/>
                    <a:pt x="8270016" y="976426"/>
                    <a:pt x="8268577" y="975880"/>
                  </a:cubicBezTo>
                  <a:cubicBezTo>
                    <a:pt x="8267139" y="975335"/>
                    <a:pt x="8265229" y="974913"/>
                    <a:pt x="8262847" y="974615"/>
                  </a:cubicBezTo>
                  <a:cubicBezTo>
                    <a:pt x="8260466" y="974318"/>
                    <a:pt x="8257440" y="974169"/>
                    <a:pt x="8253769" y="974169"/>
                  </a:cubicBezTo>
                  <a:close/>
                  <a:moveTo>
                    <a:pt x="7401728" y="580638"/>
                  </a:moveTo>
                  <a:lnTo>
                    <a:pt x="7416015" y="580638"/>
                  </a:lnTo>
                  <a:lnTo>
                    <a:pt x="7416015" y="603259"/>
                  </a:lnTo>
                  <a:cubicBezTo>
                    <a:pt x="7411451" y="608419"/>
                    <a:pt x="7406962" y="612338"/>
                    <a:pt x="7402546" y="615017"/>
                  </a:cubicBezTo>
                  <a:cubicBezTo>
                    <a:pt x="7398131" y="617696"/>
                    <a:pt x="7393294" y="619035"/>
                    <a:pt x="7388036" y="619035"/>
                  </a:cubicBezTo>
                  <a:cubicBezTo>
                    <a:pt x="7381785" y="619035"/>
                    <a:pt x="7376898" y="617448"/>
                    <a:pt x="7373376" y="614273"/>
                  </a:cubicBezTo>
                  <a:cubicBezTo>
                    <a:pt x="7369854" y="611098"/>
                    <a:pt x="7368093" y="606732"/>
                    <a:pt x="7368093" y="601176"/>
                  </a:cubicBezTo>
                  <a:cubicBezTo>
                    <a:pt x="7368093" y="597902"/>
                    <a:pt x="7368713" y="594999"/>
                    <a:pt x="7369953" y="592469"/>
                  </a:cubicBezTo>
                  <a:cubicBezTo>
                    <a:pt x="7371193" y="589939"/>
                    <a:pt x="7373153" y="587781"/>
                    <a:pt x="7375832" y="585995"/>
                  </a:cubicBezTo>
                  <a:cubicBezTo>
                    <a:pt x="7378511" y="584210"/>
                    <a:pt x="7381983" y="582870"/>
                    <a:pt x="7386250" y="581977"/>
                  </a:cubicBezTo>
                  <a:cubicBezTo>
                    <a:pt x="7390516" y="581084"/>
                    <a:pt x="7395676" y="580638"/>
                    <a:pt x="7401728" y="580638"/>
                  </a:cubicBezTo>
                  <a:close/>
                  <a:moveTo>
                    <a:pt x="6782603" y="580638"/>
                  </a:moveTo>
                  <a:lnTo>
                    <a:pt x="6796890" y="580638"/>
                  </a:lnTo>
                  <a:lnTo>
                    <a:pt x="6796890" y="603259"/>
                  </a:lnTo>
                  <a:cubicBezTo>
                    <a:pt x="6792326" y="608419"/>
                    <a:pt x="6787837" y="612338"/>
                    <a:pt x="6783421" y="615017"/>
                  </a:cubicBezTo>
                  <a:cubicBezTo>
                    <a:pt x="6779006" y="617696"/>
                    <a:pt x="6774169" y="619035"/>
                    <a:pt x="6768911" y="619035"/>
                  </a:cubicBezTo>
                  <a:cubicBezTo>
                    <a:pt x="6762660" y="619035"/>
                    <a:pt x="6757773" y="617448"/>
                    <a:pt x="6754251" y="614273"/>
                  </a:cubicBezTo>
                  <a:cubicBezTo>
                    <a:pt x="6750729" y="611098"/>
                    <a:pt x="6748968" y="606732"/>
                    <a:pt x="6748968" y="601176"/>
                  </a:cubicBezTo>
                  <a:cubicBezTo>
                    <a:pt x="6748968" y="597902"/>
                    <a:pt x="6749588" y="594999"/>
                    <a:pt x="6750828" y="592469"/>
                  </a:cubicBezTo>
                  <a:cubicBezTo>
                    <a:pt x="6752068" y="589939"/>
                    <a:pt x="6754028" y="587781"/>
                    <a:pt x="6756707" y="585995"/>
                  </a:cubicBezTo>
                  <a:cubicBezTo>
                    <a:pt x="6759386" y="584210"/>
                    <a:pt x="6762858" y="582870"/>
                    <a:pt x="6767125" y="581977"/>
                  </a:cubicBezTo>
                  <a:cubicBezTo>
                    <a:pt x="6771391" y="581084"/>
                    <a:pt x="6776551" y="580638"/>
                    <a:pt x="6782603" y="580638"/>
                  </a:cubicBezTo>
                  <a:close/>
                  <a:moveTo>
                    <a:pt x="7711886" y="527506"/>
                  </a:moveTo>
                  <a:cubicBezTo>
                    <a:pt x="7717244" y="527506"/>
                    <a:pt x="7722378" y="529292"/>
                    <a:pt x="7727289" y="532864"/>
                  </a:cubicBezTo>
                  <a:cubicBezTo>
                    <a:pt x="7732201" y="536436"/>
                    <a:pt x="7737335" y="541595"/>
                    <a:pt x="7742693" y="548342"/>
                  </a:cubicBezTo>
                  <a:lnTo>
                    <a:pt x="7742693" y="592395"/>
                  </a:lnTo>
                  <a:cubicBezTo>
                    <a:pt x="7739518" y="596364"/>
                    <a:pt x="7736591" y="599712"/>
                    <a:pt x="7733912" y="602441"/>
                  </a:cubicBezTo>
                  <a:cubicBezTo>
                    <a:pt x="7731233" y="605169"/>
                    <a:pt x="7728629" y="607377"/>
                    <a:pt x="7726099" y="609064"/>
                  </a:cubicBezTo>
                  <a:cubicBezTo>
                    <a:pt x="7723569" y="610750"/>
                    <a:pt x="7721088" y="611966"/>
                    <a:pt x="7718657" y="612710"/>
                  </a:cubicBezTo>
                  <a:cubicBezTo>
                    <a:pt x="7716226" y="613454"/>
                    <a:pt x="7713721" y="613826"/>
                    <a:pt x="7711142" y="613826"/>
                  </a:cubicBezTo>
                  <a:cubicBezTo>
                    <a:pt x="7705982" y="613826"/>
                    <a:pt x="7701716" y="612586"/>
                    <a:pt x="7698342" y="610106"/>
                  </a:cubicBezTo>
                  <a:cubicBezTo>
                    <a:pt x="7694969" y="607625"/>
                    <a:pt x="7692265" y="604326"/>
                    <a:pt x="7690231" y="600209"/>
                  </a:cubicBezTo>
                  <a:cubicBezTo>
                    <a:pt x="7688197" y="596091"/>
                    <a:pt x="7686734" y="591403"/>
                    <a:pt x="7685841" y="586144"/>
                  </a:cubicBezTo>
                  <a:cubicBezTo>
                    <a:pt x="7684948" y="580886"/>
                    <a:pt x="7684501" y="575478"/>
                    <a:pt x="7684501" y="569922"/>
                  </a:cubicBezTo>
                  <a:cubicBezTo>
                    <a:pt x="7684501" y="564663"/>
                    <a:pt x="7685022" y="559529"/>
                    <a:pt x="7686064" y="554518"/>
                  </a:cubicBezTo>
                  <a:cubicBezTo>
                    <a:pt x="7687106" y="549508"/>
                    <a:pt x="7688693" y="544968"/>
                    <a:pt x="7690827" y="540900"/>
                  </a:cubicBezTo>
                  <a:cubicBezTo>
                    <a:pt x="7692960" y="536833"/>
                    <a:pt x="7695787" y="533583"/>
                    <a:pt x="7699310" y="531152"/>
                  </a:cubicBezTo>
                  <a:cubicBezTo>
                    <a:pt x="7702832" y="528721"/>
                    <a:pt x="7707024" y="527506"/>
                    <a:pt x="7711886" y="527506"/>
                  </a:cubicBezTo>
                  <a:close/>
                  <a:moveTo>
                    <a:pt x="8351251" y="522297"/>
                  </a:moveTo>
                  <a:cubicBezTo>
                    <a:pt x="8360677" y="522297"/>
                    <a:pt x="8367647" y="525298"/>
                    <a:pt x="8372162" y="531301"/>
                  </a:cubicBezTo>
                  <a:cubicBezTo>
                    <a:pt x="8376676" y="537304"/>
                    <a:pt x="8378785" y="545564"/>
                    <a:pt x="8378487" y="556081"/>
                  </a:cubicBezTo>
                  <a:lnTo>
                    <a:pt x="8322528" y="556081"/>
                  </a:lnTo>
                  <a:cubicBezTo>
                    <a:pt x="8322726" y="551418"/>
                    <a:pt x="8323445" y="547027"/>
                    <a:pt x="8324686" y="542910"/>
                  </a:cubicBezTo>
                  <a:cubicBezTo>
                    <a:pt x="8325926" y="538792"/>
                    <a:pt x="8327712" y="535220"/>
                    <a:pt x="8330043" y="532194"/>
                  </a:cubicBezTo>
                  <a:cubicBezTo>
                    <a:pt x="8332375" y="529168"/>
                    <a:pt x="8335302" y="526762"/>
                    <a:pt x="8338824" y="524976"/>
                  </a:cubicBezTo>
                  <a:cubicBezTo>
                    <a:pt x="8342347" y="523190"/>
                    <a:pt x="8346489" y="522297"/>
                    <a:pt x="8351251" y="522297"/>
                  </a:cubicBezTo>
                  <a:close/>
                  <a:moveTo>
                    <a:pt x="7179676" y="522297"/>
                  </a:moveTo>
                  <a:cubicBezTo>
                    <a:pt x="7189102" y="522297"/>
                    <a:pt x="7196072" y="525298"/>
                    <a:pt x="7200587" y="531301"/>
                  </a:cubicBezTo>
                  <a:cubicBezTo>
                    <a:pt x="7205101" y="537304"/>
                    <a:pt x="7207210" y="545564"/>
                    <a:pt x="7206912" y="556081"/>
                  </a:cubicBezTo>
                  <a:lnTo>
                    <a:pt x="7150952" y="556081"/>
                  </a:lnTo>
                  <a:cubicBezTo>
                    <a:pt x="7151151" y="551418"/>
                    <a:pt x="7151870" y="547027"/>
                    <a:pt x="7153110" y="542910"/>
                  </a:cubicBezTo>
                  <a:cubicBezTo>
                    <a:pt x="7154351" y="538792"/>
                    <a:pt x="7156137" y="535220"/>
                    <a:pt x="7158468" y="532194"/>
                  </a:cubicBezTo>
                  <a:cubicBezTo>
                    <a:pt x="7160800" y="529168"/>
                    <a:pt x="7163727" y="526762"/>
                    <a:pt x="7167249" y="524976"/>
                  </a:cubicBezTo>
                  <a:cubicBezTo>
                    <a:pt x="7170771" y="523190"/>
                    <a:pt x="7174914" y="522297"/>
                    <a:pt x="7179676" y="522297"/>
                  </a:cubicBezTo>
                  <a:close/>
                  <a:moveTo>
                    <a:pt x="8053744" y="498336"/>
                  </a:moveTo>
                  <a:cubicBezTo>
                    <a:pt x="8050073" y="498336"/>
                    <a:pt x="8047047" y="498484"/>
                    <a:pt x="8044665" y="498782"/>
                  </a:cubicBezTo>
                  <a:cubicBezTo>
                    <a:pt x="8042284" y="499080"/>
                    <a:pt x="8040374" y="499501"/>
                    <a:pt x="8038936" y="500047"/>
                  </a:cubicBezTo>
                  <a:cubicBezTo>
                    <a:pt x="8037497" y="500593"/>
                    <a:pt x="8036480" y="501238"/>
                    <a:pt x="8035885" y="501982"/>
                  </a:cubicBezTo>
                  <a:cubicBezTo>
                    <a:pt x="8035289" y="502726"/>
                    <a:pt x="8034992" y="503594"/>
                    <a:pt x="8034992" y="504586"/>
                  </a:cubicBezTo>
                  <a:lnTo>
                    <a:pt x="8034992" y="637043"/>
                  </a:lnTo>
                  <a:cubicBezTo>
                    <a:pt x="8034992" y="638036"/>
                    <a:pt x="8035289" y="638904"/>
                    <a:pt x="8035885" y="639648"/>
                  </a:cubicBezTo>
                  <a:cubicBezTo>
                    <a:pt x="8036480" y="640392"/>
                    <a:pt x="8037497" y="641012"/>
                    <a:pt x="8038936" y="641508"/>
                  </a:cubicBezTo>
                  <a:cubicBezTo>
                    <a:pt x="8040374" y="642004"/>
                    <a:pt x="8042284" y="642376"/>
                    <a:pt x="8044665" y="642624"/>
                  </a:cubicBezTo>
                  <a:cubicBezTo>
                    <a:pt x="8047047" y="642873"/>
                    <a:pt x="8050073" y="642997"/>
                    <a:pt x="8053744" y="642997"/>
                  </a:cubicBezTo>
                  <a:cubicBezTo>
                    <a:pt x="8057415" y="642997"/>
                    <a:pt x="8060441" y="642873"/>
                    <a:pt x="8062822" y="642624"/>
                  </a:cubicBezTo>
                  <a:cubicBezTo>
                    <a:pt x="8065204" y="642376"/>
                    <a:pt x="8067114" y="642004"/>
                    <a:pt x="8068552" y="641508"/>
                  </a:cubicBezTo>
                  <a:cubicBezTo>
                    <a:pt x="8069991" y="641012"/>
                    <a:pt x="8071008" y="640392"/>
                    <a:pt x="8071603" y="639648"/>
                  </a:cubicBezTo>
                  <a:cubicBezTo>
                    <a:pt x="8072199" y="638904"/>
                    <a:pt x="8072496" y="638036"/>
                    <a:pt x="8072496" y="637043"/>
                  </a:cubicBezTo>
                  <a:lnTo>
                    <a:pt x="8072496" y="504586"/>
                  </a:lnTo>
                  <a:cubicBezTo>
                    <a:pt x="8072496" y="503594"/>
                    <a:pt x="8072199" y="502726"/>
                    <a:pt x="8071603" y="501982"/>
                  </a:cubicBezTo>
                  <a:cubicBezTo>
                    <a:pt x="8071008" y="501238"/>
                    <a:pt x="8069991" y="500593"/>
                    <a:pt x="8068552" y="500047"/>
                  </a:cubicBezTo>
                  <a:cubicBezTo>
                    <a:pt x="8067114" y="499501"/>
                    <a:pt x="8065204" y="499080"/>
                    <a:pt x="8062822" y="498782"/>
                  </a:cubicBezTo>
                  <a:cubicBezTo>
                    <a:pt x="8060441" y="498484"/>
                    <a:pt x="8057415" y="498336"/>
                    <a:pt x="8053744" y="498336"/>
                  </a:cubicBezTo>
                  <a:close/>
                  <a:moveTo>
                    <a:pt x="8352144" y="495806"/>
                  </a:moveTo>
                  <a:cubicBezTo>
                    <a:pt x="8341627" y="495806"/>
                    <a:pt x="8332177" y="497542"/>
                    <a:pt x="8323793" y="501015"/>
                  </a:cubicBezTo>
                  <a:cubicBezTo>
                    <a:pt x="8315409" y="504487"/>
                    <a:pt x="8308290" y="509523"/>
                    <a:pt x="8302436" y="516121"/>
                  </a:cubicBezTo>
                  <a:cubicBezTo>
                    <a:pt x="8296582" y="522719"/>
                    <a:pt x="8292117" y="530755"/>
                    <a:pt x="8289041" y="540231"/>
                  </a:cubicBezTo>
                  <a:cubicBezTo>
                    <a:pt x="8285965" y="549706"/>
                    <a:pt x="8284428" y="560347"/>
                    <a:pt x="8284428" y="572154"/>
                  </a:cubicBezTo>
                  <a:cubicBezTo>
                    <a:pt x="8284428" y="584557"/>
                    <a:pt x="8285891" y="595372"/>
                    <a:pt x="8288818" y="604599"/>
                  </a:cubicBezTo>
                  <a:cubicBezTo>
                    <a:pt x="8291745" y="613826"/>
                    <a:pt x="8296185" y="621466"/>
                    <a:pt x="8302138" y="627518"/>
                  </a:cubicBezTo>
                  <a:cubicBezTo>
                    <a:pt x="8308091" y="633571"/>
                    <a:pt x="8315508" y="638085"/>
                    <a:pt x="8324388" y="641062"/>
                  </a:cubicBezTo>
                  <a:cubicBezTo>
                    <a:pt x="8333268" y="644038"/>
                    <a:pt x="8343612" y="645527"/>
                    <a:pt x="8355419" y="645527"/>
                  </a:cubicBezTo>
                  <a:cubicBezTo>
                    <a:pt x="8361967" y="645527"/>
                    <a:pt x="8368118" y="645105"/>
                    <a:pt x="8373873" y="644262"/>
                  </a:cubicBezTo>
                  <a:cubicBezTo>
                    <a:pt x="8379628" y="643418"/>
                    <a:pt x="8384738" y="642426"/>
                    <a:pt x="8389202" y="641285"/>
                  </a:cubicBezTo>
                  <a:cubicBezTo>
                    <a:pt x="8393667" y="640144"/>
                    <a:pt x="8397338" y="638978"/>
                    <a:pt x="8400216" y="637788"/>
                  </a:cubicBezTo>
                  <a:cubicBezTo>
                    <a:pt x="8403093" y="636597"/>
                    <a:pt x="8404854" y="635654"/>
                    <a:pt x="8405499" y="634960"/>
                  </a:cubicBezTo>
                  <a:cubicBezTo>
                    <a:pt x="8406144" y="634265"/>
                    <a:pt x="8406665" y="633546"/>
                    <a:pt x="8407062" y="632802"/>
                  </a:cubicBezTo>
                  <a:cubicBezTo>
                    <a:pt x="8407459" y="632058"/>
                    <a:pt x="8407756" y="631140"/>
                    <a:pt x="8407955" y="630049"/>
                  </a:cubicBezTo>
                  <a:cubicBezTo>
                    <a:pt x="8408153" y="628957"/>
                    <a:pt x="8408302" y="627643"/>
                    <a:pt x="8408401" y="626105"/>
                  </a:cubicBezTo>
                  <a:cubicBezTo>
                    <a:pt x="8408500" y="624567"/>
                    <a:pt x="8408550" y="622706"/>
                    <a:pt x="8408550" y="620523"/>
                  </a:cubicBezTo>
                  <a:cubicBezTo>
                    <a:pt x="8408550" y="618043"/>
                    <a:pt x="8408476" y="615984"/>
                    <a:pt x="8408327" y="614347"/>
                  </a:cubicBezTo>
                  <a:cubicBezTo>
                    <a:pt x="8408178" y="612710"/>
                    <a:pt x="8407905" y="611445"/>
                    <a:pt x="8407508" y="610552"/>
                  </a:cubicBezTo>
                  <a:cubicBezTo>
                    <a:pt x="8407111" y="609659"/>
                    <a:pt x="8406615" y="609039"/>
                    <a:pt x="8406020" y="608692"/>
                  </a:cubicBezTo>
                  <a:cubicBezTo>
                    <a:pt x="8405425" y="608344"/>
                    <a:pt x="8404681" y="608171"/>
                    <a:pt x="8403787" y="608171"/>
                  </a:cubicBezTo>
                  <a:cubicBezTo>
                    <a:pt x="8402299" y="608171"/>
                    <a:pt x="8400365" y="608642"/>
                    <a:pt x="8397983" y="609585"/>
                  </a:cubicBezTo>
                  <a:cubicBezTo>
                    <a:pt x="8395602" y="610527"/>
                    <a:pt x="8392601" y="611569"/>
                    <a:pt x="8388979" y="612710"/>
                  </a:cubicBezTo>
                  <a:cubicBezTo>
                    <a:pt x="8385358" y="613851"/>
                    <a:pt x="8381067" y="614893"/>
                    <a:pt x="8376106" y="615835"/>
                  </a:cubicBezTo>
                  <a:cubicBezTo>
                    <a:pt x="8371145" y="616778"/>
                    <a:pt x="8365390" y="617249"/>
                    <a:pt x="8358842" y="617249"/>
                  </a:cubicBezTo>
                  <a:cubicBezTo>
                    <a:pt x="8352392" y="617249"/>
                    <a:pt x="8346861" y="616406"/>
                    <a:pt x="8342247" y="614719"/>
                  </a:cubicBezTo>
                  <a:cubicBezTo>
                    <a:pt x="8337634" y="613033"/>
                    <a:pt x="8333863" y="610577"/>
                    <a:pt x="8330936" y="607352"/>
                  </a:cubicBezTo>
                  <a:cubicBezTo>
                    <a:pt x="8328009" y="604128"/>
                    <a:pt x="8325876" y="600209"/>
                    <a:pt x="8324537" y="595595"/>
                  </a:cubicBezTo>
                  <a:cubicBezTo>
                    <a:pt x="8323197" y="590981"/>
                    <a:pt x="8322528" y="585847"/>
                    <a:pt x="8322528" y="580191"/>
                  </a:cubicBezTo>
                  <a:lnTo>
                    <a:pt x="8403341" y="580191"/>
                  </a:lnTo>
                  <a:cubicBezTo>
                    <a:pt x="8406913" y="580191"/>
                    <a:pt x="8409716" y="579100"/>
                    <a:pt x="8411750" y="576917"/>
                  </a:cubicBezTo>
                  <a:cubicBezTo>
                    <a:pt x="8413784" y="574734"/>
                    <a:pt x="8414801" y="571361"/>
                    <a:pt x="8414801" y="566797"/>
                  </a:cubicBezTo>
                  <a:lnTo>
                    <a:pt x="8414801" y="560843"/>
                  </a:lnTo>
                  <a:cubicBezTo>
                    <a:pt x="8414801" y="551517"/>
                    <a:pt x="8413610" y="542885"/>
                    <a:pt x="8411229" y="534947"/>
                  </a:cubicBezTo>
                  <a:cubicBezTo>
                    <a:pt x="8408848" y="527010"/>
                    <a:pt x="8405127" y="520139"/>
                    <a:pt x="8400067" y="514335"/>
                  </a:cubicBezTo>
                  <a:cubicBezTo>
                    <a:pt x="8395007" y="508530"/>
                    <a:pt x="8388533" y="503991"/>
                    <a:pt x="8380645" y="500717"/>
                  </a:cubicBezTo>
                  <a:cubicBezTo>
                    <a:pt x="8372757" y="497443"/>
                    <a:pt x="8363257" y="495806"/>
                    <a:pt x="8352144" y="495806"/>
                  </a:cubicBezTo>
                  <a:close/>
                  <a:moveTo>
                    <a:pt x="7570201" y="495806"/>
                  </a:moveTo>
                  <a:cubicBezTo>
                    <a:pt x="7561966" y="495806"/>
                    <a:pt x="7554053" y="497790"/>
                    <a:pt x="7546463" y="501759"/>
                  </a:cubicBezTo>
                  <a:cubicBezTo>
                    <a:pt x="7538873" y="505727"/>
                    <a:pt x="7531407" y="511681"/>
                    <a:pt x="7524065" y="519618"/>
                  </a:cubicBezTo>
                  <a:lnTo>
                    <a:pt x="7524065" y="504289"/>
                  </a:lnTo>
                  <a:cubicBezTo>
                    <a:pt x="7524065" y="503297"/>
                    <a:pt x="7523817" y="502428"/>
                    <a:pt x="7523320" y="501684"/>
                  </a:cubicBezTo>
                  <a:cubicBezTo>
                    <a:pt x="7522824" y="500940"/>
                    <a:pt x="7522006" y="500320"/>
                    <a:pt x="7520865" y="499824"/>
                  </a:cubicBezTo>
                  <a:cubicBezTo>
                    <a:pt x="7519724" y="499328"/>
                    <a:pt x="7518111" y="498956"/>
                    <a:pt x="7516028" y="498708"/>
                  </a:cubicBezTo>
                  <a:cubicBezTo>
                    <a:pt x="7513944" y="498460"/>
                    <a:pt x="7511315" y="498336"/>
                    <a:pt x="7508140" y="498336"/>
                  </a:cubicBezTo>
                  <a:cubicBezTo>
                    <a:pt x="7505064" y="498336"/>
                    <a:pt x="7502509" y="498460"/>
                    <a:pt x="7500475" y="498708"/>
                  </a:cubicBezTo>
                  <a:cubicBezTo>
                    <a:pt x="7498441" y="498956"/>
                    <a:pt x="7496779" y="499328"/>
                    <a:pt x="7495490" y="499824"/>
                  </a:cubicBezTo>
                  <a:cubicBezTo>
                    <a:pt x="7494200" y="500320"/>
                    <a:pt x="7493307" y="500940"/>
                    <a:pt x="7492811" y="501684"/>
                  </a:cubicBezTo>
                  <a:cubicBezTo>
                    <a:pt x="7492315" y="502428"/>
                    <a:pt x="7492067" y="503297"/>
                    <a:pt x="7492067" y="504289"/>
                  </a:cubicBezTo>
                  <a:lnTo>
                    <a:pt x="7492067" y="637043"/>
                  </a:lnTo>
                  <a:cubicBezTo>
                    <a:pt x="7492067" y="638036"/>
                    <a:pt x="7492364" y="638904"/>
                    <a:pt x="7492959" y="639648"/>
                  </a:cubicBezTo>
                  <a:cubicBezTo>
                    <a:pt x="7493555" y="640392"/>
                    <a:pt x="7494572" y="641012"/>
                    <a:pt x="7496010" y="641508"/>
                  </a:cubicBezTo>
                  <a:cubicBezTo>
                    <a:pt x="7497449" y="642004"/>
                    <a:pt x="7499359" y="642376"/>
                    <a:pt x="7501740" y="642624"/>
                  </a:cubicBezTo>
                  <a:cubicBezTo>
                    <a:pt x="7504122" y="642873"/>
                    <a:pt x="7507148" y="642997"/>
                    <a:pt x="7510819" y="642997"/>
                  </a:cubicBezTo>
                  <a:cubicBezTo>
                    <a:pt x="7514490" y="642997"/>
                    <a:pt x="7517516" y="642873"/>
                    <a:pt x="7519897" y="642624"/>
                  </a:cubicBezTo>
                  <a:cubicBezTo>
                    <a:pt x="7522279" y="642376"/>
                    <a:pt x="7524189" y="642004"/>
                    <a:pt x="7525627" y="641508"/>
                  </a:cubicBezTo>
                  <a:cubicBezTo>
                    <a:pt x="7527066" y="641012"/>
                    <a:pt x="7528083" y="640392"/>
                    <a:pt x="7528678" y="639648"/>
                  </a:cubicBezTo>
                  <a:cubicBezTo>
                    <a:pt x="7529274" y="638904"/>
                    <a:pt x="7529571" y="638036"/>
                    <a:pt x="7529571" y="637043"/>
                  </a:cubicBezTo>
                  <a:lnTo>
                    <a:pt x="7529571" y="548788"/>
                  </a:lnTo>
                  <a:cubicBezTo>
                    <a:pt x="7534830" y="542141"/>
                    <a:pt x="7539890" y="537081"/>
                    <a:pt x="7544752" y="533608"/>
                  </a:cubicBezTo>
                  <a:cubicBezTo>
                    <a:pt x="7549613" y="530135"/>
                    <a:pt x="7554426" y="528399"/>
                    <a:pt x="7559188" y="528399"/>
                  </a:cubicBezTo>
                  <a:cubicBezTo>
                    <a:pt x="7562958" y="528399"/>
                    <a:pt x="7566257" y="529118"/>
                    <a:pt x="7569085" y="530557"/>
                  </a:cubicBezTo>
                  <a:cubicBezTo>
                    <a:pt x="7571913" y="531996"/>
                    <a:pt x="7574220" y="534030"/>
                    <a:pt x="7576006" y="536659"/>
                  </a:cubicBezTo>
                  <a:cubicBezTo>
                    <a:pt x="7577792" y="539288"/>
                    <a:pt x="7579156" y="542438"/>
                    <a:pt x="7580098" y="546110"/>
                  </a:cubicBezTo>
                  <a:cubicBezTo>
                    <a:pt x="7581041" y="549781"/>
                    <a:pt x="7581512" y="554841"/>
                    <a:pt x="7581512" y="561290"/>
                  </a:cubicBezTo>
                  <a:lnTo>
                    <a:pt x="7581512" y="637043"/>
                  </a:lnTo>
                  <a:cubicBezTo>
                    <a:pt x="7581512" y="638036"/>
                    <a:pt x="7581810" y="638904"/>
                    <a:pt x="7582405" y="639648"/>
                  </a:cubicBezTo>
                  <a:cubicBezTo>
                    <a:pt x="7583001" y="640392"/>
                    <a:pt x="7583993" y="641012"/>
                    <a:pt x="7585382" y="641508"/>
                  </a:cubicBezTo>
                  <a:cubicBezTo>
                    <a:pt x="7586771" y="642004"/>
                    <a:pt x="7588681" y="642376"/>
                    <a:pt x="7591112" y="642624"/>
                  </a:cubicBezTo>
                  <a:cubicBezTo>
                    <a:pt x="7593543" y="642873"/>
                    <a:pt x="7596593" y="642997"/>
                    <a:pt x="7600265" y="642997"/>
                  </a:cubicBezTo>
                  <a:cubicBezTo>
                    <a:pt x="7603836" y="642997"/>
                    <a:pt x="7606838" y="642873"/>
                    <a:pt x="7609269" y="642624"/>
                  </a:cubicBezTo>
                  <a:cubicBezTo>
                    <a:pt x="7611700" y="642376"/>
                    <a:pt x="7613609" y="642004"/>
                    <a:pt x="7614999" y="641508"/>
                  </a:cubicBezTo>
                  <a:cubicBezTo>
                    <a:pt x="7616388" y="641012"/>
                    <a:pt x="7617380" y="640392"/>
                    <a:pt x="7617975" y="639648"/>
                  </a:cubicBezTo>
                  <a:cubicBezTo>
                    <a:pt x="7618570" y="638904"/>
                    <a:pt x="7618868" y="638036"/>
                    <a:pt x="7618868" y="637043"/>
                  </a:cubicBezTo>
                  <a:lnTo>
                    <a:pt x="7618868" y="555039"/>
                  </a:lnTo>
                  <a:cubicBezTo>
                    <a:pt x="7618868" y="545415"/>
                    <a:pt x="7618025" y="537180"/>
                    <a:pt x="7616338" y="530334"/>
                  </a:cubicBezTo>
                  <a:cubicBezTo>
                    <a:pt x="7614651" y="523488"/>
                    <a:pt x="7611898" y="517510"/>
                    <a:pt x="7608078" y="512400"/>
                  </a:cubicBezTo>
                  <a:cubicBezTo>
                    <a:pt x="7604258" y="507290"/>
                    <a:pt x="7599248" y="503247"/>
                    <a:pt x="7593046" y="500270"/>
                  </a:cubicBezTo>
                  <a:cubicBezTo>
                    <a:pt x="7586845" y="497294"/>
                    <a:pt x="7579230" y="495806"/>
                    <a:pt x="7570201" y="495806"/>
                  </a:cubicBezTo>
                  <a:close/>
                  <a:moveTo>
                    <a:pt x="7394138" y="495806"/>
                  </a:moveTo>
                  <a:cubicBezTo>
                    <a:pt x="7388284" y="495806"/>
                    <a:pt x="7382604" y="496277"/>
                    <a:pt x="7377097" y="497219"/>
                  </a:cubicBezTo>
                  <a:cubicBezTo>
                    <a:pt x="7371590" y="498162"/>
                    <a:pt x="7366505" y="499377"/>
                    <a:pt x="7361842" y="500866"/>
                  </a:cubicBezTo>
                  <a:cubicBezTo>
                    <a:pt x="7357179" y="502354"/>
                    <a:pt x="7353111" y="503966"/>
                    <a:pt x="7349638" y="505703"/>
                  </a:cubicBezTo>
                  <a:cubicBezTo>
                    <a:pt x="7346165" y="507439"/>
                    <a:pt x="7343735" y="509026"/>
                    <a:pt x="7342345" y="510465"/>
                  </a:cubicBezTo>
                  <a:cubicBezTo>
                    <a:pt x="7340956" y="511904"/>
                    <a:pt x="7340014" y="513516"/>
                    <a:pt x="7339518" y="515302"/>
                  </a:cubicBezTo>
                  <a:cubicBezTo>
                    <a:pt x="7339022" y="517088"/>
                    <a:pt x="7338774" y="519519"/>
                    <a:pt x="7338774" y="522595"/>
                  </a:cubicBezTo>
                  <a:cubicBezTo>
                    <a:pt x="7338774" y="524877"/>
                    <a:pt x="7338922" y="526960"/>
                    <a:pt x="7339220" y="528845"/>
                  </a:cubicBezTo>
                  <a:cubicBezTo>
                    <a:pt x="7339518" y="530731"/>
                    <a:pt x="7339939" y="532318"/>
                    <a:pt x="7340485" y="533608"/>
                  </a:cubicBezTo>
                  <a:cubicBezTo>
                    <a:pt x="7341031" y="534898"/>
                    <a:pt x="7341725" y="535890"/>
                    <a:pt x="7342569" y="536584"/>
                  </a:cubicBezTo>
                  <a:cubicBezTo>
                    <a:pt x="7343412" y="537279"/>
                    <a:pt x="7344379" y="537626"/>
                    <a:pt x="7345471" y="537626"/>
                  </a:cubicBezTo>
                  <a:cubicBezTo>
                    <a:pt x="7347058" y="537626"/>
                    <a:pt x="7349117" y="536932"/>
                    <a:pt x="7351647" y="535543"/>
                  </a:cubicBezTo>
                  <a:cubicBezTo>
                    <a:pt x="7354177" y="534154"/>
                    <a:pt x="7357327" y="532616"/>
                    <a:pt x="7361098" y="530929"/>
                  </a:cubicBezTo>
                  <a:cubicBezTo>
                    <a:pt x="7364868" y="529242"/>
                    <a:pt x="7369209" y="527704"/>
                    <a:pt x="7374120" y="526315"/>
                  </a:cubicBezTo>
                  <a:cubicBezTo>
                    <a:pt x="7379032" y="524926"/>
                    <a:pt x="7384613" y="524232"/>
                    <a:pt x="7390863" y="524232"/>
                  </a:cubicBezTo>
                  <a:cubicBezTo>
                    <a:pt x="7395626" y="524232"/>
                    <a:pt x="7399620" y="524728"/>
                    <a:pt x="7402844" y="525720"/>
                  </a:cubicBezTo>
                  <a:cubicBezTo>
                    <a:pt x="7406069" y="526712"/>
                    <a:pt x="7408648" y="528250"/>
                    <a:pt x="7410583" y="530334"/>
                  </a:cubicBezTo>
                  <a:cubicBezTo>
                    <a:pt x="7412518" y="532417"/>
                    <a:pt x="7413907" y="535022"/>
                    <a:pt x="7414750" y="538147"/>
                  </a:cubicBezTo>
                  <a:cubicBezTo>
                    <a:pt x="7415594" y="541273"/>
                    <a:pt x="7416015" y="544919"/>
                    <a:pt x="7416015" y="549086"/>
                  </a:cubicBezTo>
                  <a:lnTo>
                    <a:pt x="7416015" y="557123"/>
                  </a:lnTo>
                  <a:lnTo>
                    <a:pt x="7403067" y="557123"/>
                  </a:lnTo>
                  <a:cubicBezTo>
                    <a:pt x="7391260" y="557123"/>
                    <a:pt x="7380892" y="558016"/>
                    <a:pt x="7371962" y="559802"/>
                  </a:cubicBezTo>
                  <a:cubicBezTo>
                    <a:pt x="7363033" y="561588"/>
                    <a:pt x="7355566" y="564341"/>
                    <a:pt x="7349564" y="568062"/>
                  </a:cubicBezTo>
                  <a:cubicBezTo>
                    <a:pt x="7343561" y="571782"/>
                    <a:pt x="7339047" y="576495"/>
                    <a:pt x="7336020" y="582200"/>
                  </a:cubicBezTo>
                  <a:cubicBezTo>
                    <a:pt x="7332994" y="587905"/>
                    <a:pt x="7331481" y="594627"/>
                    <a:pt x="7331481" y="602367"/>
                  </a:cubicBezTo>
                  <a:cubicBezTo>
                    <a:pt x="7331481" y="609510"/>
                    <a:pt x="7332672" y="615761"/>
                    <a:pt x="7335053" y="621119"/>
                  </a:cubicBezTo>
                  <a:cubicBezTo>
                    <a:pt x="7337434" y="626477"/>
                    <a:pt x="7340783" y="630966"/>
                    <a:pt x="7345099" y="634588"/>
                  </a:cubicBezTo>
                  <a:cubicBezTo>
                    <a:pt x="7349415" y="638209"/>
                    <a:pt x="7354525" y="640938"/>
                    <a:pt x="7360428" y="642773"/>
                  </a:cubicBezTo>
                  <a:cubicBezTo>
                    <a:pt x="7366332" y="644609"/>
                    <a:pt x="7372806" y="645527"/>
                    <a:pt x="7379850" y="645527"/>
                  </a:cubicBezTo>
                  <a:cubicBezTo>
                    <a:pt x="7388383" y="645527"/>
                    <a:pt x="7396147" y="643890"/>
                    <a:pt x="7403142" y="640615"/>
                  </a:cubicBezTo>
                  <a:cubicBezTo>
                    <a:pt x="7410137" y="637341"/>
                    <a:pt x="7416363" y="632777"/>
                    <a:pt x="7421820" y="626923"/>
                  </a:cubicBezTo>
                  <a:lnTo>
                    <a:pt x="7421820" y="637490"/>
                  </a:lnTo>
                  <a:cubicBezTo>
                    <a:pt x="7421820" y="638879"/>
                    <a:pt x="7422241" y="639970"/>
                    <a:pt x="7423085" y="640764"/>
                  </a:cubicBezTo>
                  <a:cubicBezTo>
                    <a:pt x="7423928" y="641558"/>
                    <a:pt x="7425367" y="642128"/>
                    <a:pt x="7427401" y="642476"/>
                  </a:cubicBezTo>
                  <a:cubicBezTo>
                    <a:pt x="7429435" y="642823"/>
                    <a:pt x="7432684" y="642997"/>
                    <a:pt x="7437149" y="642997"/>
                  </a:cubicBezTo>
                  <a:cubicBezTo>
                    <a:pt x="7441316" y="642997"/>
                    <a:pt x="7444466" y="642823"/>
                    <a:pt x="7446600" y="642476"/>
                  </a:cubicBezTo>
                  <a:cubicBezTo>
                    <a:pt x="7448733" y="642128"/>
                    <a:pt x="7450295" y="641558"/>
                    <a:pt x="7451288" y="640764"/>
                  </a:cubicBezTo>
                  <a:cubicBezTo>
                    <a:pt x="7452280" y="639970"/>
                    <a:pt x="7452776" y="638879"/>
                    <a:pt x="7452776" y="637490"/>
                  </a:cubicBezTo>
                  <a:lnTo>
                    <a:pt x="7452776" y="548193"/>
                  </a:lnTo>
                  <a:cubicBezTo>
                    <a:pt x="7452776" y="539065"/>
                    <a:pt x="7451685" y="531177"/>
                    <a:pt x="7449502" y="524529"/>
                  </a:cubicBezTo>
                  <a:cubicBezTo>
                    <a:pt x="7447319" y="517882"/>
                    <a:pt x="7443846" y="512449"/>
                    <a:pt x="7439084" y="508233"/>
                  </a:cubicBezTo>
                  <a:cubicBezTo>
                    <a:pt x="7434321" y="504016"/>
                    <a:pt x="7428244" y="500890"/>
                    <a:pt x="7420852" y="498857"/>
                  </a:cubicBezTo>
                  <a:cubicBezTo>
                    <a:pt x="7413461" y="496823"/>
                    <a:pt x="7404556" y="495806"/>
                    <a:pt x="7394138" y="495806"/>
                  </a:cubicBezTo>
                  <a:close/>
                  <a:moveTo>
                    <a:pt x="7180569" y="495806"/>
                  </a:moveTo>
                  <a:cubicBezTo>
                    <a:pt x="7170052" y="495806"/>
                    <a:pt x="7160602" y="497542"/>
                    <a:pt x="7152218" y="501015"/>
                  </a:cubicBezTo>
                  <a:cubicBezTo>
                    <a:pt x="7143834" y="504487"/>
                    <a:pt x="7136715" y="509523"/>
                    <a:pt x="7130861" y="516121"/>
                  </a:cubicBezTo>
                  <a:cubicBezTo>
                    <a:pt x="7125007" y="522719"/>
                    <a:pt x="7120542" y="530755"/>
                    <a:pt x="7117466" y="540231"/>
                  </a:cubicBezTo>
                  <a:cubicBezTo>
                    <a:pt x="7114390" y="549706"/>
                    <a:pt x="7112852" y="560347"/>
                    <a:pt x="7112852" y="572154"/>
                  </a:cubicBezTo>
                  <a:cubicBezTo>
                    <a:pt x="7112852" y="584557"/>
                    <a:pt x="7114316" y="595372"/>
                    <a:pt x="7117243" y="604599"/>
                  </a:cubicBezTo>
                  <a:cubicBezTo>
                    <a:pt x="7120170" y="613826"/>
                    <a:pt x="7124610" y="621466"/>
                    <a:pt x="7130563" y="627518"/>
                  </a:cubicBezTo>
                  <a:cubicBezTo>
                    <a:pt x="7136516" y="633571"/>
                    <a:pt x="7143933" y="638085"/>
                    <a:pt x="7152813" y="641062"/>
                  </a:cubicBezTo>
                  <a:cubicBezTo>
                    <a:pt x="7161693" y="644038"/>
                    <a:pt x="7172036" y="645527"/>
                    <a:pt x="7183844" y="645527"/>
                  </a:cubicBezTo>
                  <a:cubicBezTo>
                    <a:pt x="7190392" y="645527"/>
                    <a:pt x="7196544" y="645105"/>
                    <a:pt x="7202298" y="644262"/>
                  </a:cubicBezTo>
                  <a:cubicBezTo>
                    <a:pt x="7208053" y="643418"/>
                    <a:pt x="7213163" y="642426"/>
                    <a:pt x="7217627" y="641285"/>
                  </a:cubicBezTo>
                  <a:cubicBezTo>
                    <a:pt x="7222092" y="640144"/>
                    <a:pt x="7225763" y="638978"/>
                    <a:pt x="7228641" y="637788"/>
                  </a:cubicBezTo>
                  <a:cubicBezTo>
                    <a:pt x="7231518" y="636597"/>
                    <a:pt x="7233279" y="635654"/>
                    <a:pt x="7233924" y="634960"/>
                  </a:cubicBezTo>
                  <a:cubicBezTo>
                    <a:pt x="7234569" y="634265"/>
                    <a:pt x="7235090" y="633546"/>
                    <a:pt x="7235487" y="632802"/>
                  </a:cubicBezTo>
                  <a:cubicBezTo>
                    <a:pt x="7235884" y="632058"/>
                    <a:pt x="7236181" y="631140"/>
                    <a:pt x="7236380" y="630049"/>
                  </a:cubicBezTo>
                  <a:cubicBezTo>
                    <a:pt x="7236578" y="628957"/>
                    <a:pt x="7236727" y="627643"/>
                    <a:pt x="7236826" y="626105"/>
                  </a:cubicBezTo>
                  <a:cubicBezTo>
                    <a:pt x="7236926" y="624567"/>
                    <a:pt x="7236975" y="622706"/>
                    <a:pt x="7236975" y="620523"/>
                  </a:cubicBezTo>
                  <a:cubicBezTo>
                    <a:pt x="7236975" y="618043"/>
                    <a:pt x="7236901" y="615984"/>
                    <a:pt x="7236752" y="614347"/>
                  </a:cubicBezTo>
                  <a:cubicBezTo>
                    <a:pt x="7236603" y="612710"/>
                    <a:pt x="7236330" y="611445"/>
                    <a:pt x="7235933" y="610552"/>
                  </a:cubicBezTo>
                  <a:cubicBezTo>
                    <a:pt x="7235537" y="609659"/>
                    <a:pt x="7235040" y="609039"/>
                    <a:pt x="7234445" y="608692"/>
                  </a:cubicBezTo>
                  <a:cubicBezTo>
                    <a:pt x="7233850" y="608344"/>
                    <a:pt x="7233106" y="608171"/>
                    <a:pt x="7232213" y="608171"/>
                  </a:cubicBezTo>
                  <a:cubicBezTo>
                    <a:pt x="7230724" y="608171"/>
                    <a:pt x="7228790" y="608642"/>
                    <a:pt x="7226408" y="609585"/>
                  </a:cubicBezTo>
                  <a:cubicBezTo>
                    <a:pt x="7224027" y="610527"/>
                    <a:pt x="7221026" y="611569"/>
                    <a:pt x="7217404" y="612710"/>
                  </a:cubicBezTo>
                  <a:cubicBezTo>
                    <a:pt x="7213783" y="613851"/>
                    <a:pt x="7209492" y="614893"/>
                    <a:pt x="7204531" y="615835"/>
                  </a:cubicBezTo>
                  <a:cubicBezTo>
                    <a:pt x="7199570" y="616778"/>
                    <a:pt x="7193815" y="617249"/>
                    <a:pt x="7187267" y="617249"/>
                  </a:cubicBezTo>
                  <a:cubicBezTo>
                    <a:pt x="7180817" y="617249"/>
                    <a:pt x="7175286" y="616406"/>
                    <a:pt x="7170672" y="614719"/>
                  </a:cubicBezTo>
                  <a:cubicBezTo>
                    <a:pt x="7166059" y="613033"/>
                    <a:pt x="7162288" y="610577"/>
                    <a:pt x="7159361" y="607352"/>
                  </a:cubicBezTo>
                  <a:cubicBezTo>
                    <a:pt x="7156434" y="604128"/>
                    <a:pt x="7154301" y="600209"/>
                    <a:pt x="7152962" y="595595"/>
                  </a:cubicBezTo>
                  <a:cubicBezTo>
                    <a:pt x="7151622" y="590981"/>
                    <a:pt x="7150952" y="585847"/>
                    <a:pt x="7150952" y="580191"/>
                  </a:cubicBezTo>
                  <a:lnTo>
                    <a:pt x="7231766" y="580191"/>
                  </a:lnTo>
                  <a:cubicBezTo>
                    <a:pt x="7235338" y="580191"/>
                    <a:pt x="7238141" y="579100"/>
                    <a:pt x="7240175" y="576917"/>
                  </a:cubicBezTo>
                  <a:cubicBezTo>
                    <a:pt x="7242209" y="574734"/>
                    <a:pt x="7243226" y="571361"/>
                    <a:pt x="7243226" y="566797"/>
                  </a:cubicBezTo>
                  <a:lnTo>
                    <a:pt x="7243226" y="560843"/>
                  </a:lnTo>
                  <a:cubicBezTo>
                    <a:pt x="7243226" y="551517"/>
                    <a:pt x="7242035" y="542885"/>
                    <a:pt x="7239654" y="534947"/>
                  </a:cubicBezTo>
                  <a:cubicBezTo>
                    <a:pt x="7237273" y="527010"/>
                    <a:pt x="7233552" y="520139"/>
                    <a:pt x="7228492" y="514335"/>
                  </a:cubicBezTo>
                  <a:cubicBezTo>
                    <a:pt x="7223432" y="508530"/>
                    <a:pt x="7216958" y="503991"/>
                    <a:pt x="7209070" y="500717"/>
                  </a:cubicBezTo>
                  <a:cubicBezTo>
                    <a:pt x="7201182" y="497443"/>
                    <a:pt x="7191682" y="495806"/>
                    <a:pt x="7180569" y="495806"/>
                  </a:cubicBezTo>
                  <a:close/>
                  <a:moveTo>
                    <a:pt x="6949737" y="495806"/>
                  </a:moveTo>
                  <a:cubicBezTo>
                    <a:pt x="6941799" y="495806"/>
                    <a:pt x="6934184" y="497790"/>
                    <a:pt x="6926892" y="501759"/>
                  </a:cubicBezTo>
                  <a:cubicBezTo>
                    <a:pt x="6919599" y="505727"/>
                    <a:pt x="6912282" y="511681"/>
                    <a:pt x="6904940" y="519618"/>
                  </a:cubicBezTo>
                  <a:lnTo>
                    <a:pt x="6904940" y="504289"/>
                  </a:lnTo>
                  <a:cubicBezTo>
                    <a:pt x="6904940" y="503297"/>
                    <a:pt x="6904692" y="502428"/>
                    <a:pt x="6904196" y="501684"/>
                  </a:cubicBezTo>
                  <a:cubicBezTo>
                    <a:pt x="6903699" y="500940"/>
                    <a:pt x="6902881" y="500320"/>
                    <a:pt x="6901740" y="499824"/>
                  </a:cubicBezTo>
                  <a:cubicBezTo>
                    <a:pt x="6900599" y="499328"/>
                    <a:pt x="6898987" y="498956"/>
                    <a:pt x="6896903" y="498708"/>
                  </a:cubicBezTo>
                  <a:cubicBezTo>
                    <a:pt x="6894819" y="498460"/>
                    <a:pt x="6892190" y="498336"/>
                    <a:pt x="6889015" y="498336"/>
                  </a:cubicBezTo>
                  <a:cubicBezTo>
                    <a:pt x="6885939" y="498336"/>
                    <a:pt x="6883384" y="498460"/>
                    <a:pt x="6881350" y="498708"/>
                  </a:cubicBezTo>
                  <a:cubicBezTo>
                    <a:pt x="6879316" y="498956"/>
                    <a:pt x="6877655" y="499328"/>
                    <a:pt x="6876365" y="499824"/>
                  </a:cubicBezTo>
                  <a:cubicBezTo>
                    <a:pt x="6875075" y="500320"/>
                    <a:pt x="6874182" y="500940"/>
                    <a:pt x="6873686" y="501684"/>
                  </a:cubicBezTo>
                  <a:cubicBezTo>
                    <a:pt x="6873190" y="502428"/>
                    <a:pt x="6872942" y="503297"/>
                    <a:pt x="6872942" y="504289"/>
                  </a:cubicBezTo>
                  <a:lnTo>
                    <a:pt x="6872942" y="637043"/>
                  </a:lnTo>
                  <a:cubicBezTo>
                    <a:pt x="6872942" y="638036"/>
                    <a:pt x="6873239" y="638904"/>
                    <a:pt x="6873835" y="639648"/>
                  </a:cubicBezTo>
                  <a:cubicBezTo>
                    <a:pt x="6874430" y="640392"/>
                    <a:pt x="6875447" y="641012"/>
                    <a:pt x="6876886" y="641508"/>
                  </a:cubicBezTo>
                  <a:cubicBezTo>
                    <a:pt x="6878324" y="642004"/>
                    <a:pt x="6880234" y="642376"/>
                    <a:pt x="6882615" y="642624"/>
                  </a:cubicBezTo>
                  <a:cubicBezTo>
                    <a:pt x="6884997" y="642873"/>
                    <a:pt x="6888023" y="642997"/>
                    <a:pt x="6891694" y="642997"/>
                  </a:cubicBezTo>
                  <a:cubicBezTo>
                    <a:pt x="6895365" y="642997"/>
                    <a:pt x="6898391" y="642873"/>
                    <a:pt x="6900772" y="642624"/>
                  </a:cubicBezTo>
                  <a:cubicBezTo>
                    <a:pt x="6903154" y="642376"/>
                    <a:pt x="6905064" y="642004"/>
                    <a:pt x="6906502" y="641508"/>
                  </a:cubicBezTo>
                  <a:cubicBezTo>
                    <a:pt x="6907941" y="641012"/>
                    <a:pt x="6908958" y="640392"/>
                    <a:pt x="6909553" y="639648"/>
                  </a:cubicBezTo>
                  <a:cubicBezTo>
                    <a:pt x="6910149" y="638904"/>
                    <a:pt x="6910446" y="638036"/>
                    <a:pt x="6910446" y="637043"/>
                  </a:cubicBezTo>
                  <a:lnTo>
                    <a:pt x="6910446" y="548788"/>
                  </a:lnTo>
                  <a:cubicBezTo>
                    <a:pt x="6915705" y="542141"/>
                    <a:pt x="6920616" y="537081"/>
                    <a:pt x="6925180" y="533608"/>
                  </a:cubicBezTo>
                  <a:cubicBezTo>
                    <a:pt x="6929744" y="530135"/>
                    <a:pt x="6934308" y="528399"/>
                    <a:pt x="6938872" y="528399"/>
                  </a:cubicBezTo>
                  <a:cubicBezTo>
                    <a:pt x="6942444" y="528399"/>
                    <a:pt x="6945570" y="529118"/>
                    <a:pt x="6948249" y="530557"/>
                  </a:cubicBezTo>
                  <a:cubicBezTo>
                    <a:pt x="6950928" y="531996"/>
                    <a:pt x="6953110" y="534030"/>
                    <a:pt x="6954797" y="536659"/>
                  </a:cubicBezTo>
                  <a:cubicBezTo>
                    <a:pt x="6956484" y="539288"/>
                    <a:pt x="6957749" y="542438"/>
                    <a:pt x="6958592" y="546110"/>
                  </a:cubicBezTo>
                  <a:cubicBezTo>
                    <a:pt x="6959436" y="549781"/>
                    <a:pt x="6959857" y="553849"/>
                    <a:pt x="6959857" y="558313"/>
                  </a:cubicBezTo>
                  <a:lnTo>
                    <a:pt x="6959857" y="637043"/>
                  </a:lnTo>
                  <a:cubicBezTo>
                    <a:pt x="6959857" y="638036"/>
                    <a:pt x="6960155" y="638904"/>
                    <a:pt x="6960750" y="639648"/>
                  </a:cubicBezTo>
                  <a:cubicBezTo>
                    <a:pt x="6961345" y="640392"/>
                    <a:pt x="6962362" y="641012"/>
                    <a:pt x="6963801" y="641508"/>
                  </a:cubicBezTo>
                  <a:cubicBezTo>
                    <a:pt x="6965240" y="642004"/>
                    <a:pt x="6967150" y="642376"/>
                    <a:pt x="6969531" y="642624"/>
                  </a:cubicBezTo>
                  <a:cubicBezTo>
                    <a:pt x="6971912" y="642873"/>
                    <a:pt x="6974938" y="642997"/>
                    <a:pt x="6978610" y="642997"/>
                  </a:cubicBezTo>
                  <a:cubicBezTo>
                    <a:pt x="6982181" y="642997"/>
                    <a:pt x="6985158" y="642873"/>
                    <a:pt x="6987539" y="642624"/>
                  </a:cubicBezTo>
                  <a:cubicBezTo>
                    <a:pt x="6989920" y="642376"/>
                    <a:pt x="6991830" y="642004"/>
                    <a:pt x="6993269" y="641508"/>
                  </a:cubicBezTo>
                  <a:cubicBezTo>
                    <a:pt x="6994708" y="641012"/>
                    <a:pt x="6995725" y="640392"/>
                    <a:pt x="6996320" y="639648"/>
                  </a:cubicBezTo>
                  <a:cubicBezTo>
                    <a:pt x="6996915" y="638904"/>
                    <a:pt x="6997213" y="638036"/>
                    <a:pt x="6997213" y="637043"/>
                  </a:cubicBezTo>
                  <a:lnTo>
                    <a:pt x="6997213" y="548788"/>
                  </a:lnTo>
                  <a:cubicBezTo>
                    <a:pt x="7002571" y="542141"/>
                    <a:pt x="7007532" y="537081"/>
                    <a:pt x="7012096" y="533608"/>
                  </a:cubicBezTo>
                  <a:cubicBezTo>
                    <a:pt x="7016660" y="530135"/>
                    <a:pt x="7021174" y="528399"/>
                    <a:pt x="7025639" y="528399"/>
                  </a:cubicBezTo>
                  <a:cubicBezTo>
                    <a:pt x="7029310" y="528399"/>
                    <a:pt x="7032461" y="529118"/>
                    <a:pt x="7035090" y="530557"/>
                  </a:cubicBezTo>
                  <a:cubicBezTo>
                    <a:pt x="7037719" y="531996"/>
                    <a:pt x="7039902" y="534030"/>
                    <a:pt x="7041638" y="536659"/>
                  </a:cubicBezTo>
                  <a:cubicBezTo>
                    <a:pt x="7043375" y="539288"/>
                    <a:pt x="7044664" y="542438"/>
                    <a:pt x="7045508" y="546110"/>
                  </a:cubicBezTo>
                  <a:cubicBezTo>
                    <a:pt x="7046351" y="549781"/>
                    <a:pt x="7046773" y="553849"/>
                    <a:pt x="7046773" y="558313"/>
                  </a:cubicBezTo>
                  <a:lnTo>
                    <a:pt x="7046773" y="637043"/>
                  </a:lnTo>
                  <a:cubicBezTo>
                    <a:pt x="7046773" y="638036"/>
                    <a:pt x="7047046" y="638904"/>
                    <a:pt x="7047591" y="639648"/>
                  </a:cubicBezTo>
                  <a:cubicBezTo>
                    <a:pt x="7048137" y="640392"/>
                    <a:pt x="7049129" y="641012"/>
                    <a:pt x="7050568" y="641508"/>
                  </a:cubicBezTo>
                  <a:cubicBezTo>
                    <a:pt x="7052007" y="642004"/>
                    <a:pt x="7053917" y="642376"/>
                    <a:pt x="7056298" y="642624"/>
                  </a:cubicBezTo>
                  <a:cubicBezTo>
                    <a:pt x="7058679" y="642873"/>
                    <a:pt x="7061755" y="642997"/>
                    <a:pt x="7065525" y="642997"/>
                  </a:cubicBezTo>
                  <a:cubicBezTo>
                    <a:pt x="7069196" y="642997"/>
                    <a:pt x="7072222" y="642873"/>
                    <a:pt x="7074604" y="642624"/>
                  </a:cubicBezTo>
                  <a:cubicBezTo>
                    <a:pt x="7076985" y="642376"/>
                    <a:pt x="7078870" y="642004"/>
                    <a:pt x="7080259" y="641508"/>
                  </a:cubicBezTo>
                  <a:cubicBezTo>
                    <a:pt x="7081648" y="641012"/>
                    <a:pt x="7082640" y="640392"/>
                    <a:pt x="7083236" y="639648"/>
                  </a:cubicBezTo>
                  <a:cubicBezTo>
                    <a:pt x="7083831" y="638904"/>
                    <a:pt x="7084129" y="638036"/>
                    <a:pt x="7084129" y="637043"/>
                  </a:cubicBezTo>
                  <a:lnTo>
                    <a:pt x="7084129" y="552063"/>
                  </a:lnTo>
                  <a:cubicBezTo>
                    <a:pt x="7084129" y="544423"/>
                    <a:pt x="7083335" y="537180"/>
                    <a:pt x="7081747" y="530334"/>
                  </a:cubicBezTo>
                  <a:cubicBezTo>
                    <a:pt x="7080160" y="523488"/>
                    <a:pt x="7077506" y="517510"/>
                    <a:pt x="7073785" y="512400"/>
                  </a:cubicBezTo>
                  <a:cubicBezTo>
                    <a:pt x="7070064" y="507290"/>
                    <a:pt x="7065178" y="503247"/>
                    <a:pt x="7059126" y="500270"/>
                  </a:cubicBezTo>
                  <a:cubicBezTo>
                    <a:pt x="7053073" y="497294"/>
                    <a:pt x="7045632" y="495806"/>
                    <a:pt x="7036801" y="495806"/>
                  </a:cubicBezTo>
                  <a:cubicBezTo>
                    <a:pt x="7032932" y="495806"/>
                    <a:pt x="7029137" y="496277"/>
                    <a:pt x="7025416" y="497219"/>
                  </a:cubicBezTo>
                  <a:cubicBezTo>
                    <a:pt x="7021695" y="498162"/>
                    <a:pt x="7017975" y="499601"/>
                    <a:pt x="7014254" y="501535"/>
                  </a:cubicBezTo>
                  <a:cubicBezTo>
                    <a:pt x="7010533" y="503470"/>
                    <a:pt x="7006763" y="505975"/>
                    <a:pt x="7002943" y="509051"/>
                  </a:cubicBezTo>
                  <a:cubicBezTo>
                    <a:pt x="6999123" y="512127"/>
                    <a:pt x="6995229" y="515798"/>
                    <a:pt x="6991260" y="520065"/>
                  </a:cubicBezTo>
                  <a:cubicBezTo>
                    <a:pt x="6989573" y="516393"/>
                    <a:pt x="6987490" y="513070"/>
                    <a:pt x="6985009" y="510093"/>
                  </a:cubicBezTo>
                  <a:cubicBezTo>
                    <a:pt x="6982529" y="507116"/>
                    <a:pt x="6979577" y="504562"/>
                    <a:pt x="6976154" y="502428"/>
                  </a:cubicBezTo>
                  <a:cubicBezTo>
                    <a:pt x="6972731" y="500295"/>
                    <a:pt x="6968836" y="498658"/>
                    <a:pt x="6964471" y="497517"/>
                  </a:cubicBezTo>
                  <a:cubicBezTo>
                    <a:pt x="6960105" y="496376"/>
                    <a:pt x="6955194" y="495806"/>
                    <a:pt x="6949737" y="495806"/>
                  </a:cubicBezTo>
                  <a:close/>
                  <a:moveTo>
                    <a:pt x="6775013" y="495806"/>
                  </a:moveTo>
                  <a:cubicBezTo>
                    <a:pt x="6769159" y="495806"/>
                    <a:pt x="6763479" y="496277"/>
                    <a:pt x="6757972" y="497219"/>
                  </a:cubicBezTo>
                  <a:cubicBezTo>
                    <a:pt x="6752465" y="498162"/>
                    <a:pt x="6747380" y="499377"/>
                    <a:pt x="6742717" y="500866"/>
                  </a:cubicBezTo>
                  <a:cubicBezTo>
                    <a:pt x="6738054" y="502354"/>
                    <a:pt x="6733986" y="503966"/>
                    <a:pt x="6730513" y="505703"/>
                  </a:cubicBezTo>
                  <a:cubicBezTo>
                    <a:pt x="6727040" y="507439"/>
                    <a:pt x="6724610" y="509026"/>
                    <a:pt x="6723221" y="510465"/>
                  </a:cubicBezTo>
                  <a:cubicBezTo>
                    <a:pt x="6721831" y="511904"/>
                    <a:pt x="6720889" y="513516"/>
                    <a:pt x="6720393" y="515302"/>
                  </a:cubicBezTo>
                  <a:cubicBezTo>
                    <a:pt x="6719897" y="517088"/>
                    <a:pt x="6719649" y="519519"/>
                    <a:pt x="6719649" y="522595"/>
                  </a:cubicBezTo>
                  <a:cubicBezTo>
                    <a:pt x="6719649" y="524877"/>
                    <a:pt x="6719797" y="526960"/>
                    <a:pt x="6720095" y="528845"/>
                  </a:cubicBezTo>
                  <a:cubicBezTo>
                    <a:pt x="6720393" y="530731"/>
                    <a:pt x="6720814" y="532318"/>
                    <a:pt x="6721360" y="533608"/>
                  </a:cubicBezTo>
                  <a:cubicBezTo>
                    <a:pt x="6721906" y="534898"/>
                    <a:pt x="6722600" y="535890"/>
                    <a:pt x="6723444" y="536584"/>
                  </a:cubicBezTo>
                  <a:cubicBezTo>
                    <a:pt x="6724287" y="537279"/>
                    <a:pt x="6725254" y="537626"/>
                    <a:pt x="6726346" y="537626"/>
                  </a:cubicBezTo>
                  <a:cubicBezTo>
                    <a:pt x="6727933" y="537626"/>
                    <a:pt x="6729992" y="536932"/>
                    <a:pt x="6732522" y="535543"/>
                  </a:cubicBezTo>
                  <a:cubicBezTo>
                    <a:pt x="6735052" y="534154"/>
                    <a:pt x="6738203" y="532616"/>
                    <a:pt x="6741973" y="530929"/>
                  </a:cubicBezTo>
                  <a:cubicBezTo>
                    <a:pt x="6745743" y="529242"/>
                    <a:pt x="6750084" y="527704"/>
                    <a:pt x="6754995" y="526315"/>
                  </a:cubicBezTo>
                  <a:cubicBezTo>
                    <a:pt x="6759907" y="524926"/>
                    <a:pt x="6765488" y="524232"/>
                    <a:pt x="6771738" y="524232"/>
                  </a:cubicBezTo>
                  <a:cubicBezTo>
                    <a:pt x="6776501" y="524232"/>
                    <a:pt x="6780495" y="524728"/>
                    <a:pt x="6783719" y="525720"/>
                  </a:cubicBezTo>
                  <a:cubicBezTo>
                    <a:pt x="6786944" y="526712"/>
                    <a:pt x="6789523" y="528250"/>
                    <a:pt x="6791458" y="530334"/>
                  </a:cubicBezTo>
                  <a:cubicBezTo>
                    <a:pt x="6793393" y="532417"/>
                    <a:pt x="6794782" y="535022"/>
                    <a:pt x="6795625" y="538147"/>
                  </a:cubicBezTo>
                  <a:cubicBezTo>
                    <a:pt x="6796469" y="541273"/>
                    <a:pt x="6796890" y="544919"/>
                    <a:pt x="6796890" y="549086"/>
                  </a:cubicBezTo>
                  <a:lnTo>
                    <a:pt x="6796890" y="557123"/>
                  </a:lnTo>
                  <a:lnTo>
                    <a:pt x="6783942" y="557123"/>
                  </a:lnTo>
                  <a:cubicBezTo>
                    <a:pt x="6772135" y="557123"/>
                    <a:pt x="6761767" y="558016"/>
                    <a:pt x="6752837" y="559802"/>
                  </a:cubicBezTo>
                  <a:cubicBezTo>
                    <a:pt x="6743908" y="561588"/>
                    <a:pt x="6736441" y="564341"/>
                    <a:pt x="6730439" y="568062"/>
                  </a:cubicBezTo>
                  <a:cubicBezTo>
                    <a:pt x="6724436" y="571782"/>
                    <a:pt x="6719921" y="576495"/>
                    <a:pt x="6716895" y="582200"/>
                  </a:cubicBezTo>
                  <a:cubicBezTo>
                    <a:pt x="6713869" y="587905"/>
                    <a:pt x="6712356" y="594627"/>
                    <a:pt x="6712356" y="602367"/>
                  </a:cubicBezTo>
                  <a:cubicBezTo>
                    <a:pt x="6712356" y="609510"/>
                    <a:pt x="6713547" y="615761"/>
                    <a:pt x="6715928" y="621119"/>
                  </a:cubicBezTo>
                  <a:cubicBezTo>
                    <a:pt x="6718309" y="626477"/>
                    <a:pt x="6721658" y="630966"/>
                    <a:pt x="6725974" y="634588"/>
                  </a:cubicBezTo>
                  <a:cubicBezTo>
                    <a:pt x="6730290" y="638209"/>
                    <a:pt x="6735400" y="640938"/>
                    <a:pt x="6741303" y="642773"/>
                  </a:cubicBezTo>
                  <a:cubicBezTo>
                    <a:pt x="6747207" y="644609"/>
                    <a:pt x="6753681" y="645527"/>
                    <a:pt x="6760725" y="645527"/>
                  </a:cubicBezTo>
                  <a:cubicBezTo>
                    <a:pt x="6769258" y="645527"/>
                    <a:pt x="6777022" y="643890"/>
                    <a:pt x="6784017" y="640615"/>
                  </a:cubicBezTo>
                  <a:cubicBezTo>
                    <a:pt x="6791012" y="637341"/>
                    <a:pt x="6797238" y="632777"/>
                    <a:pt x="6802695" y="626923"/>
                  </a:cubicBezTo>
                  <a:lnTo>
                    <a:pt x="6802695" y="637490"/>
                  </a:lnTo>
                  <a:cubicBezTo>
                    <a:pt x="6802695" y="638879"/>
                    <a:pt x="6803116" y="639970"/>
                    <a:pt x="6803960" y="640764"/>
                  </a:cubicBezTo>
                  <a:cubicBezTo>
                    <a:pt x="6804803" y="641558"/>
                    <a:pt x="6806242" y="642128"/>
                    <a:pt x="6808276" y="642476"/>
                  </a:cubicBezTo>
                  <a:cubicBezTo>
                    <a:pt x="6810310" y="642823"/>
                    <a:pt x="6813559" y="642997"/>
                    <a:pt x="6818024" y="642997"/>
                  </a:cubicBezTo>
                  <a:cubicBezTo>
                    <a:pt x="6822191" y="642997"/>
                    <a:pt x="6825341" y="642823"/>
                    <a:pt x="6827475" y="642476"/>
                  </a:cubicBezTo>
                  <a:cubicBezTo>
                    <a:pt x="6829608" y="642128"/>
                    <a:pt x="6831170" y="641558"/>
                    <a:pt x="6832163" y="640764"/>
                  </a:cubicBezTo>
                  <a:cubicBezTo>
                    <a:pt x="6833155" y="639970"/>
                    <a:pt x="6833651" y="638879"/>
                    <a:pt x="6833651" y="637490"/>
                  </a:cubicBezTo>
                  <a:lnTo>
                    <a:pt x="6833651" y="548193"/>
                  </a:lnTo>
                  <a:cubicBezTo>
                    <a:pt x="6833651" y="539065"/>
                    <a:pt x="6832560" y="531177"/>
                    <a:pt x="6830377" y="524529"/>
                  </a:cubicBezTo>
                  <a:cubicBezTo>
                    <a:pt x="6828194" y="517882"/>
                    <a:pt x="6824721" y="512449"/>
                    <a:pt x="6819959" y="508233"/>
                  </a:cubicBezTo>
                  <a:cubicBezTo>
                    <a:pt x="6815196" y="504016"/>
                    <a:pt x="6809119" y="500890"/>
                    <a:pt x="6801727" y="498857"/>
                  </a:cubicBezTo>
                  <a:cubicBezTo>
                    <a:pt x="6794336" y="496823"/>
                    <a:pt x="6785431" y="495806"/>
                    <a:pt x="6775013" y="495806"/>
                  </a:cubicBezTo>
                  <a:close/>
                  <a:moveTo>
                    <a:pt x="8136195" y="463361"/>
                  </a:moveTo>
                  <a:cubicBezTo>
                    <a:pt x="8132623" y="463361"/>
                    <a:pt x="8129621" y="463485"/>
                    <a:pt x="8127191" y="463733"/>
                  </a:cubicBezTo>
                  <a:cubicBezTo>
                    <a:pt x="8124760" y="463981"/>
                    <a:pt x="8122825" y="464378"/>
                    <a:pt x="8121386" y="464924"/>
                  </a:cubicBezTo>
                  <a:cubicBezTo>
                    <a:pt x="8119948" y="465469"/>
                    <a:pt x="8118956" y="466139"/>
                    <a:pt x="8118410" y="466933"/>
                  </a:cubicBezTo>
                  <a:cubicBezTo>
                    <a:pt x="8117864" y="467727"/>
                    <a:pt x="8117591" y="468620"/>
                    <a:pt x="8117591" y="469612"/>
                  </a:cubicBezTo>
                  <a:lnTo>
                    <a:pt x="8117591" y="499229"/>
                  </a:lnTo>
                  <a:lnTo>
                    <a:pt x="8101815" y="499229"/>
                  </a:lnTo>
                  <a:cubicBezTo>
                    <a:pt x="8100823" y="499229"/>
                    <a:pt x="8099955" y="499477"/>
                    <a:pt x="8099211" y="499973"/>
                  </a:cubicBezTo>
                  <a:cubicBezTo>
                    <a:pt x="8098467" y="500469"/>
                    <a:pt x="8097847" y="501287"/>
                    <a:pt x="8097351" y="502428"/>
                  </a:cubicBezTo>
                  <a:cubicBezTo>
                    <a:pt x="8096855" y="503569"/>
                    <a:pt x="8096482" y="505132"/>
                    <a:pt x="8096234" y="507116"/>
                  </a:cubicBezTo>
                  <a:cubicBezTo>
                    <a:pt x="8095986" y="509101"/>
                    <a:pt x="8095862" y="511532"/>
                    <a:pt x="8095862" y="514409"/>
                  </a:cubicBezTo>
                  <a:cubicBezTo>
                    <a:pt x="8095862" y="519866"/>
                    <a:pt x="8096358" y="523760"/>
                    <a:pt x="8097351" y="526092"/>
                  </a:cubicBezTo>
                  <a:cubicBezTo>
                    <a:pt x="8098343" y="528424"/>
                    <a:pt x="8099781" y="529590"/>
                    <a:pt x="8101667" y="529590"/>
                  </a:cubicBezTo>
                  <a:lnTo>
                    <a:pt x="8117591" y="529590"/>
                  </a:lnTo>
                  <a:lnTo>
                    <a:pt x="8117591" y="597604"/>
                  </a:lnTo>
                  <a:cubicBezTo>
                    <a:pt x="8117591" y="605740"/>
                    <a:pt x="8118435" y="612784"/>
                    <a:pt x="8120121" y="618738"/>
                  </a:cubicBezTo>
                  <a:cubicBezTo>
                    <a:pt x="8121808" y="624691"/>
                    <a:pt x="8124437" y="629627"/>
                    <a:pt x="8128009" y="633546"/>
                  </a:cubicBezTo>
                  <a:cubicBezTo>
                    <a:pt x="8131581" y="637465"/>
                    <a:pt x="8136095" y="640367"/>
                    <a:pt x="8141553" y="642252"/>
                  </a:cubicBezTo>
                  <a:cubicBezTo>
                    <a:pt x="8147010" y="644138"/>
                    <a:pt x="8153459" y="645080"/>
                    <a:pt x="8160900" y="645080"/>
                  </a:cubicBezTo>
                  <a:cubicBezTo>
                    <a:pt x="8163678" y="645080"/>
                    <a:pt x="8166432" y="644931"/>
                    <a:pt x="8169160" y="644634"/>
                  </a:cubicBezTo>
                  <a:cubicBezTo>
                    <a:pt x="8171889" y="644336"/>
                    <a:pt x="8174419" y="643914"/>
                    <a:pt x="8176750" y="643369"/>
                  </a:cubicBezTo>
                  <a:cubicBezTo>
                    <a:pt x="8179082" y="642823"/>
                    <a:pt x="8181116" y="642178"/>
                    <a:pt x="8182852" y="641434"/>
                  </a:cubicBezTo>
                  <a:cubicBezTo>
                    <a:pt x="8184589" y="640690"/>
                    <a:pt x="8185903" y="639846"/>
                    <a:pt x="8186796" y="638904"/>
                  </a:cubicBezTo>
                  <a:cubicBezTo>
                    <a:pt x="8187689" y="637961"/>
                    <a:pt x="8188409" y="636324"/>
                    <a:pt x="8188954" y="633992"/>
                  </a:cubicBezTo>
                  <a:cubicBezTo>
                    <a:pt x="8189500" y="631661"/>
                    <a:pt x="8189773" y="628312"/>
                    <a:pt x="8189773" y="623947"/>
                  </a:cubicBezTo>
                  <a:cubicBezTo>
                    <a:pt x="8189773" y="621168"/>
                    <a:pt x="8189649" y="618886"/>
                    <a:pt x="8189401" y="617100"/>
                  </a:cubicBezTo>
                  <a:cubicBezTo>
                    <a:pt x="8189153" y="615315"/>
                    <a:pt x="8188880" y="613901"/>
                    <a:pt x="8188582" y="612859"/>
                  </a:cubicBezTo>
                  <a:cubicBezTo>
                    <a:pt x="8188285" y="611817"/>
                    <a:pt x="8187863" y="611123"/>
                    <a:pt x="8187317" y="610775"/>
                  </a:cubicBezTo>
                  <a:cubicBezTo>
                    <a:pt x="8186771" y="610428"/>
                    <a:pt x="8186201" y="610254"/>
                    <a:pt x="8185606" y="610254"/>
                  </a:cubicBezTo>
                  <a:cubicBezTo>
                    <a:pt x="8184911" y="610254"/>
                    <a:pt x="8184142" y="610428"/>
                    <a:pt x="8183299" y="610775"/>
                  </a:cubicBezTo>
                  <a:cubicBezTo>
                    <a:pt x="8182455" y="611123"/>
                    <a:pt x="8181414" y="611519"/>
                    <a:pt x="8180173" y="611966"/>
                  </a:cubicBezTo>
                  <a:cubicBezTo>
                    <a:pt x="8178933" y="612412"/>
                    <a:pt x="8177519" y="612809"/>
                    <a:pt x="8175932" y="613157"/>
                  </a:cubicBezTo>
                  <a:cubicBezTo>
                    <a:pt x="8174344" y="613504"/>
                    <a:pt x="8172558" y="613677"/>
                    <a:pt x="8170574" y="613677"/>
                  </a:cubicBezTo>
                  <a:cubicBezTo>
                    <a:pt x="8164720" y="613677"/>
                    <a:pt x="8160652" y="611867"/>
                    <a:pt x="8158370" y="608245"/>
                  </a:cubicBezTo>
                  <a:cubicBezTo>
                    <a:pt x="8156088" y="604624"/>
                    <a:pt x="8154947" y="599191"/>
                    <a:pt x="8154947" y="591949"/>
                  </a:cubicBezTo>
                  <a:lnTo>
                    <a:pt x="8154947" y="529590"/>
                  </a:lnTo>
                  <a:lnTo>
                    <a:pt x="8183969" y="529590"/>
                  </a:lnTo>
                  <a:cubicBezTo>
                    <a:pt x="8185854" y="529590"/>
                    <a:pt x="8187292" y="528424"/>
                    <a:pt x="8188285" y="526092"/>
                  </a:cubicBezTo>
                  <a:cubicBezTo>
                    <a:pt x="8189277" y="523760"/>
                    <a:pt x="8189773" y="519866"/>
                    <a:pt x="8189773" y="514409"/>
                  </a:cubicBezTo>
                  <a:cubicBezTo>
                    <a:pt x="8189773" y="511532"/>
                    <a:pt x="8189649" y="509101"/>
                    <a:pt x="8189401" y="507116"/>
                  </a:cubicBezTo>
                  <a:cubicBezTo>
                    <a:pt x="8189153" y="505132"/>
                    <a:pt x="8188781" y="503569"/>
                    <a:pt x="8188285" y="502428"/>
                  </a:cubicBezTo>
                  <a:cubicBezTo>
                    <a:pt x="8187789" y="501287"/>
                    <a:pt x="8187168" y="500469"/>
                    <a:pt x="8186424" y="499973"/>
                  </a:cubicBezTo>
                  <a:cubicBezTo>
                    <a:pt x="8185680" y="499477"/>
                    <a:pt x="8184812" y="499229"/>
                    <a:pt x="8183820" y="499229"/>
                  </a:cubicBezTo>
                  <a:lnTo>
                    <a:pt x="8154947" y="499229"/>
                  </a:lnTo>
                  <a:lnTo>
                    <a:pt x="8154947" y="469612"/>
                  </a:lnTo>
                  <a:cubicBezTo>
                    <a:pt x="8154947" y="468620"/>
                    <a:pt x="8154649" y="467727"/>
                    <a:pt x="8154054" y="466933"/>
                  </a:cubicBezTo>
                  <a:cubicBezTo>
                    <a:pt x="8153459" y="466139"/>
                    <a:pt x="8152467" y="465469"/>
                    <a:pt x="8151078" y="464924"/>
                  </a:cubicBezTo>
                  <a:cubicBezTo>
                    <a:pt x="8149689" y="464378"/>
                    <a:pt x="8147778" y="463981"/>
                    <a:pt x="8145348" y="463733"/>
                  </a:cubicBezTo>
                  <a:cubicBezTo>
                    <a:pt x="8142917" y="463485"/>
                    <a:pt x="8139866" y="463361"/>
                    <a:pt x="8136195" y="463361"/>
                  </a:cubicBezTo>
                  <a:close/>
                  <a:moveTo>
                    <a:pt x="7871429" y="449520"/>
                  </a:moveTo>
                  <a:cubicBezTo>
                    <a:pt x="7870437" y="449520"/>
                    <a:pt x="7869594" y="449793"/>
                    <a:pt x="7868899" y="450339"/>
                  </a:cubicBezTo>
                  <a:cubicBezTo>
                    <a:pt x="7868205" y="450884"/>
                    <a:pt x="7867610" y="451777"/>
                    <a:pt x="7867113" y="453017"/>
                  </a:cubicBezTo>
                  <a:cubicBezTo>
                    <a:pt x="7866617" y="454258"/>
                    <a:pt x="7866245" y="455920"/>
                    <a:pt x="7865997" y="458003"/>
                  </a:cubicBezTo>
                  <a:cubicBezTo>
                    <a:pt x="7865749" y="460087"/>
                    <a:pt x="7865625" y="462617"/>
                    <a:pt x="7865625" y="465593"/>
                  </a:cubicBezTo>
                  <a:cubicBezTo>
                    <a:pt x="7865625" y="468471"/>
                    <a:pt x="7865749" y="470926"/>
                    <a:pt x="7865997" y="472960"/>
                  </a:cubicBezTo>
                  <a:cubicBezTo>
                    <a:pt x="7866245" y="474994"/>
                    <a:pt x="7866617" y="476632"/>
                    <a:pt x="7867113" y="477872"/>
                  </a:cubicBezTo>
                  <a:cubicBezTo>
                    <a:pt x="7867610" y="479112"/>
                    <a:pt x="7868205" y="480030"/>
                    <a:pt x="7868899" y="480625"/>
                  </a:cubicBezTo>
                  <a:cubicBezTo>
                    <a:pt x="7869594" y="481220"/>
                    <a:pt x="7870437" y="481518"/>
                    <a:pt x="7871429" y="481518"/>
                  </a:cubicBezTo>
                  <a:lnTo>
                    <a:pt x="7919650" y="481518"/>
                  </a:lnTo>
                  <a:lnTo>
                    <a:pt x="7919650" y="636746"/>
                  </a:lnTo>
                  <a:cubicBezTo>
                    <a:pt x="7919650" y="637738"/>
                    <a:pt x="7919972" y="638631"/>
                    <a:pt x="7920617" y="639425"/>
                  </a:cubicBezTo>
                  <a:cubicBezTo>
                    <a:pt x="7921262" y="640218"/>
                    <a:pt x="7922329" y="640863"/>
                    <a:pt x="7923817" y="641359"/>
                  </a:cubicBezTo>
                  <a:cubicBezTo>
                    <a:pt x="7925305" y="641855"/>
                    <a:pt x="7927314" y="642252"/>
                    <a:pt x="7929845" y="642550"/>
                  </a:cubicBezTo>
                  <a:cubicBezTo>
                    <a:pt x="7932375" y="642848"/>
                    <a:pt x="7935525" y="642997"/>
                    <a:pt x="7939295" y="642997"/>
                  </a:cubicBezTo>
                  <a:cubicBezTo>
                    <a:pt x="7943065" y="642997"/>
                    <a:pt x="7946216" y="642848"/>
                    <a:pt x="7948746" y="642550"/>
                  </a:cubicBezTo>
                  <a:cubicBezTo>
                    <a:pt x="7951276" y="642252"/>
                    <a:pt x="7953285" y="641855"/>
                    <a:pt x="7954773" y="641359"/>
                  </a:cubicBezTo>
                  <a:cubicBezTo>
                    <a:pt x="7956262" y="640863"/>
                    <a:pt x="7957328" y="640218"/>
                    <a:pt x="7957973" y="639425"/>
                  </a:cubicBezTo>
                  <a:cubicBezTo>
                    <a:pt x="7958618" y="638631"/>
                    <a:pt x="7958940" y="637738"/>
                    <a:pt x="7958940" y="636746"/>
                  </a:cubicBezTo>
                  <a:lnTo>
                    <a:pt x="7958940" y="481518"/>
                  </a:lnTo>
                  <a:lnTo>
                    <a:pt x="8007161" y="481518"/>
                  </a:lnTo>
                  <a:cubicBezTo>
                    <a:pt x="8008054" y="481518"/>
                    <a:pt x="8008872" y="481220"/>
                    <a:pt x="8009616" y="480625"/>
                  </a:cubicBezTo>
                  <a:cubicBezTo>
                    <a:pt x="8010361" y="480030"/>
                    <a:pt x="8010981" y="479112"/>
                    <a:pt x="8011477" y="477872"/>
                  </a:cubicBezTo>
                  <a:cubicBezTo>
                    <a:pt x="8011973" y="476632"/>
                    <a:pt x="8012345" y="474994"/>
                    <a:pt x="8012593" y="472960"/>
                  </a:cubicBezTo>
                  <a:cubicBezTo>
                    <a:pt x="8012841" y="470926"/>
                    <a:pt x="8012965" y="468471"/>
                    <a:pt x="8012965" y="465593"/>
                  </a:cubicBezTo>
                  <a:cubicBezTo>
                    <a:pt x="8012965" y="462617"/>
                    <a:pt x="8012841" y="460087"/>
                    <a:pt x="8012593" y="458003"/>
                  </a:cubicBezTo>
                  <a:cubicBezTo>
                    <a:pt x="8012345" y="455920"/>
                    <a:pt x="8011973" y="454258"/>
                    <a:pt x="8011477" y="453017"/>
                  </a:cubicBezTo>
                  <a:cubicBezTo>
                    <a:pt x="8010981" y="451777"/>
                    <a:pt x="8010361" y="450884"/>
                    <a:pt x="8009616" y="450339"/>
                  </a:cubicBezTo>
                  <a:cubicBezTo>
                    <a:pt x="8008872" y="449793"/>
                    <a:pt x="8008054" y="449520"/>
                    <a:pt x="8007161" y="449520"/>
                  </a:cubicBezTo>
                  <a:close/>
                  <a:moveTo>
                    <a:pt x="6664433" y="448925"/>
                  </a:moveTo>
                  <a:cubicBezTo>
                    <a:pt x="6660862" y="448925"/>
                    <a:pt x="6657935" y="449049"/>
                    <a:pt x="6655653" y="449297"/>
                  </a:cubicBezTo>
                  <a:cubicBezTo>
                    <a:pt x="6653371" y="449545"/>
                    <a:pt x="6651535" y="449967"/>
                    <a:pt x="6650146" y="450562"/>
                  </a:cubicBezTo>
                  <a:cubicBezTo>
                    <a:pt x="6648757" y="451157"/>
                    <a:pt x="6647765" y="451852"/>
                    <a:pt x="6647169" y="452645"/>
                  </a:cubicBezTo>
                  <a:cubicBezTo>
                    <a:pt x="6646574" y="453439"/>
                    <a:pt x="6646276" y="454332"/>
                    <a:pt x="6646276" y="455324"/>
                  </a:cubicBezTo>
                  <a:lnTo>
                    <a:pt x="6646276" y="545663"/>
                  </a:lnTo>
                  <a:cubicBezTo>
                    <a:pt x="6646276" y="552509"/>
                    <a:pt x="6646351" y="559702"/>
                    <a:pt x="6646500" y="567243"/>
                  </a:cubicBezTo>
                  <a:cubicBezTo>
                    <a:pt x="6646648" y="574784"/>
                    <a:pt x="6646872" y="582027"/>
                    <a:pt x="6647169" y="588972"/>
                  </a:cubicBezTo>
                  <a:lnTo>
                    <a:pt x="6647021" y="588972"/>
                  </a:lnTo>
                  <a:cubicBezTo>
                    <a:pt x="6645235" y="585003"/>
                    <a:pt x="6643399" y="581035"/>
                    <a:pt x="6641514" y="577066"/>
                  </a:cubicBezTo>
                  <a:cubicBezTo>
                    <a:pt x="6639629" y="573097"/>
                    <a:pt x="6637694" y="569054"/>
                    <a:pt x="6635710" y="564936"/>
                  </a:cubicBezTo>
                  <a:cubicBezTo>
                    <a:pt x="6633725" y="560819"/>
                    <a:pt x="6631666" y="556701"/>
                    <a:pt x="6629533" y="552583"/>
                  </a:cubicBezTo>
                  <a:cubicBezTo>
                    <a:pt x="6627400" y="548466"/>
                    <a:pt x="6625242" y="544274"/>
                    <a:pt x="6623059" y="540008"/>
                  </a:cubicBezTo>
                  <a:lnTo>
                    <a:pt x="6585554" y="469612"/>
                  </a:lnTo>
                  <a:cubicBezTo>
                    <a:pt x="6583669" y="465742"/>
                    <a:pt x="6581834" y="462493"/>
                    <a:pt x="6580048" y="459864"/>
                  </a:cubicBezTo>
                  <a:cubicBezTo>
                    <a:pt x="6578262" y="457234"/>
                    <a:pt x="6576352" y="455175"/>
                    <a:pt x="6574318" y="453687"/>
                  </a:cubicBezTo>
                  <a:cubicBezTo>
                    <a:pt x="6572284" y="452199"/>
                    <a:pt x="6569977" y="451132"/>
                    <a:pt x="6567397" y="450487"/>
                  </a:cubicBezTo>
                  <a:cubicBezTo>
                    <a:pt x="6564818" y="449842"/>
                    <a:pt x="6561643" y="449520"/>
                    <a:pt x="6557872" y="449520"/>
                  </a:cubicBezTo>
                  <a:lnTo>
                    <a:pt x="6536888" y="449520"/>
                  </a:lnTo>
                  <a:cubicBezTo>
                    <a:pt x="6532919" y="449520"/>
                    <a:pt x="6529570" y="450686"/>
                    <a:pt x="6526842" y="453017"/>
                  </a:cubicBezTo>
                  <a:cubicBezTo>
                    <a:pt x="6524113" y="455349"/>
                    <a:pt x="6522749" y="458847"/>
                    <a:pt x="6522749" y="463510"/>
                  </a:cubicBezTo>
                  <a:lnTo>
                    <a:pt x="6522749" y="636597"/>
                  </a:lnTo>
                  <a:cubicBezTo>
                    <a:pt x="6522749" y="637589"/>
                    <a:pt x="6522997" y="638482"/>
                    <a:pt x="6523493" y="639276"/>
                  </a:cubicBezTo>
                  <a:cubicBezTo>
                    <a:pt x="6523989" y="640070"/>
                    <a:pt x="6524882" y="640739"/>
                    <a:pt x="6526172" y="641285"/>
                  </a:cubicBezTo>
                  <a:cubicBezTo>
                    <a:pt x="6527462" y="641831"/>
                    <a:pt x="6529248" y="642252"/>
                    <a:pt x="6531530" y="642550"/>
                  </a:cubicBezTo>
                  <a:cubicBezTo>
                    <a:pt x="6533812" y="642848"/>
                    <a:pt x="6536689" y="642997"/>
                    <a:pt x="6540162" y="642997"/>
                  </a:cubicBezTo>
                  <a:cubicBezTo>
                    <a:pt x="6543734" y="642997"/>
                    <a:pt x="6546661" y="642848"/>
                    <a:pt x="6548943" y="642550"/>
                  </a:cubicBezTo>
                  <a:cubicBezTo>
                    <a:pt x="6551225" y="642252"/>
                    <a:pt x="6553036" y="641831"/>
                    <a:pt x="6554375" y="641285"/>
                  </a:cubicBezTo>
                  <a:cubicBezTo>
                    <a:pt x="6555714" y="640739"/>
                    <a:pt x="6556657" y="640070"/>
                    <a:pt x="6557203" y="639276"/>
                  </a:cubicBezTo>
                  <a:cubicBezTo>
                    <a:pt x="6557748" y="638482"/>
                    <a:pt x="6558021" y="637589"/>
                    <a:pt x="6558021" y="636597"/>
                  </a:cubicBezTo>
                  <a:lnTo>
                    <a:pt x="6558021" y="535840"/>
                  </a:lnTo>
                  <a:cubicBezTo>
                    <a:pt x="6558021" y="528300"/>
                    <a:pt x="6557922" y="520982"/>
                    <a:pt x="6557724" y="513888"/>
                  </a:cubicBezTo>
                  <a:cubicBezTo>
                    <a:pt x="6557525" y="506794"/>
                    <a:pt x="6557228" y="499675"/>
                    <a:pt x="6556831" y="492531"/>
                  </a:cubicBezTo>
                  <a:lnTo>
                    <a:pt x="6557128" y="492531"/>
                  </a:lnTo>
                  <a:cubicBezTo>
                    <a:pt x="6559410" y="498385"/>
                    <a:pt x="6561990" y="504413"/>
                    <a:pt x="6564867" y="510614"/>
                  </a:cubicBezTo>
                  <a:cubicBezTo>
                    <a:pt x="6567745" y="516815"/>
                    <a:pt x="6570572" y="522595"/>
                    <a:pt x="6573351" y="527952"/>
                  </a:cubicBezTo>
                  <a:lnTo>
                    <a:pt x="6621273" y="617994"/>
                  </a:lnTo>
                  <a:cubicBezTo>
                    <a:pt x="6623754" y="622954"/>
                    <a:pt x="6625986" y="626998"/>
                    <a:pt x="6627971" y="630123"/>
                  </a:cubicBezTo>
                  <a:cubicBezTo>
                    <a:pt x="6629955" y="633248"/>
                    <a:pt x="6632014" y="635729"/>
                    <a:pt x="6634147" y="637564"/>
                  </a:cubicBezTo>
                  <a:cubicBezTo>
                    <a:pt x="6636280" y="639400"/>
                    <a:pt x="6638612" y="640665"/>
                    <a:pt x="6641142" y="641359"/>
                  </a:cubicBezTo>
                  <a:cubicBezTo>
                    <a:pt x="6643672" y="642054"/>
                    <a:pt x="6646673" y="642401"/>
                    <a:pt x="6650146" y="642401"/>
                  </a:cubicBezTo>
                  <a:lnTo>
                    <a:pt x="6666815" y="642401"/>
                  </a:lnTo>
                  <a:cubicBezTo>
                    <a:pt x="6668700" y="642401"/>
                    <a:pt x="6670560" y="642128"/>
                    <a:pt x="6672396" y="641583"/>
                  </a:cubicBezTo>
                  <a:cubicBezTo>
                    <a:pt x="6674231" y="641037"/>
                    <a:pt x="6675819" y="640169"/>
                    <a:pt x="6677158" y="638978"/>
                  </a:cubicBezTo>
                  <a:cubicBezTo>
                    <a:pt x="6678498" y="637788"/>
                    <a:pt x="6679564" y="636299"/>
                    <a:pt x="6680358" y="634513"/>
                  </a:cubicBezTo>
                  <a:cubicBezTo>
                    <a:pt x="6681152" y="632727"/>
                    <a:pt x="6681549" y="630693"/>
                    <a:pt x="6681549" y="628411"/>
                  </a:cubicBezTo>
                  <a:lnTo>
                    <a:pt x="6681549" y="455324"/>
                  </a:lnTo>
                  <a:cubicBezTo>
                    <a:pt x="6681549" y="454332"/>
                    <a:pt x="6681301" y="453439"/>
                    <a:pt x="6680804" y="452645"/>
                  </a:cubicBezTo>
                  <a:cubicBezTo>
                    <a:pt x="6680308" y="451852"/>
                    <a:pt x="6679440" y="451157"/>
                    <a:pt x="6678200" y="450562"/>
                  </a:cubicBezTo>
                  <a:cubicBezTo>
                    <a:pt x="6676960" y="449967"/>
                    <a:pt x="6675199" y="449545"/>
                    <a:pt x="6672917" y="449297"/>
                  </a:cubicBezTo>
                  <a:cubicBezTo>
                    <a:pt x="6670635" y="449049"/>
                    <a:pt x="6667807" y="448925"/>
                    <a:pt x="6664433" y="448925"/>
                  </a:cubicBezTo>
                  <a:close/>
                  <a:moveTo>
                    <a:pt x="8053893" y="439995"/>
                  </a:moveTo>
                  <a:cubicBezTo>
                    <a:pt x="8045459" y="439995"/>
                    <a:pt x="8039729" y="441459"/>
                    <a:pt x="8036703" y="444385"/>
                  </a:cubicBezTo>
                  <a:cubicBezTo>
                    <a:pt x="8033677" y="447312"/>
                    <a:pt x="8032164" y="452546"/>
                    <a:pt x="8032164" y="460087"/>
                  </a:cubicBezTo>
                  <a:cubicBezTo>
                    <a:pt x="8032164" y="467330"/>
                    <a:pt x="8033627" y="472340"/>
                    <a:pt x="8036554" y="475118"/>
                  </a:cubicBezTo>
                  <a:cubicBezTo>
                    <a:pt x="8039481" y="477897"/>
                    <a:pt x="8045161" y="479286"/>
                    <a:pt x="8053595" y="479286"/>
                  </a:cubicBezTo>
                  <a:cubicBezTo>
                    <a:pt x="8061929" y="479286"/>
                    <a:pt x="8067635" y="477847"/>
                    <a:pt x="8070710" y="474970"/>
                  </a:cubicBezTo>
                  <a:cubicBezTo>
                    <a:pt x="8073786" y="472092"/>
                    <a:pt x="8075324" y="466883"/>
                    <a:pt x="8075324" y="459343"/>
                  </a:cubicBezTo>
                  <a:cubicBezTo>
                    <a:pt x="8075324" y="452100"/>
                    <a:pt x="8073836" y="447064"/>
                    <a:pt x="8070859" y="444237"/>
                  </a:cubicBezTo>
                  <a:cubicBezTo>
                    <a:pt x="8067883" y="441409"/>
                    <a:pt x="8062227" y="439995"/>
                    <a:pt x="8053893" y="439995"/>
                  </a:cubicBezTo>
                  <a:close/>
                  <a:moveTo>
                    <a:pt x="7761297" y="435381"/>
                  </a:moveTo>
                  <a:cubicBezTo>
                    <a:pt x="7757626" y="435381"/>
                    <a:pt x="7754599" y="435530"/>
                    <a:pt x="7752218" y="435828"/>
                  </a:cubicBezTo>
                  <a:cubicBezTo>
                    <a:pt x="7749837" y="436126"/>
                    <a:pt x="7747927" y="436547"/>
                    <a:pt x="7746488" y="437093"/>
                  </a:cubicBezTo>
                  <a:cubicBezTo>
                    <a:pt x="7745050" y="437639"/>
                    <a:pt x="7744057" y="438308"/>
                    <a:pt x="7743512" y="439102"/>
                  </a:cubicBezTo>
                  <a:cubicBezTo>
                    <a:pt x="7742966" y="439896"/>
                    <a:pt x="7742693" y="440789"/>
                    <a:pt x="7742693" y="441781"/>
                  </a:cubicBezTo>
                  <a:lnTo>
                    <a:pt x="7742693" y="513665"/>
                  </a:lnTo>
                  <a:cubicBezTo>
                    <a:pt x="7736740" y="507811"/>
                    <a:pt x="7730737" y="503371"/>
                    <a:pt x="7724685" y="500345"/>
                  </a:cubicBezTo>
                  <a:cubicBezTo>
                    <a:pt x="7718633" y="497319"/>
                    <a:pt x="7711886" y="495806"/>
                    <a:pt x="7704444" y="495806"/>
                  </a:cubicBezTo>
                  <a:cubicBezTo>
                    <a:pt x="7695018" y="495806"/>
                    <a:pt x="7686684" y="497591"/>
                    <a:pt x="7679441" y="501163"/>
                  </a:cubicBezTo>
                  <a:cubicBezTo>
                    <a:pt x="7672198" y="504735"/>
                    <a:pt x="7666146" y="509845"/>
                    <a:pt x="7661284" y="516493"/>
                  </a:cubicBezTo>
                  <a:cubicBezTo>
                    <a:pt x="7656422" y="523140"/>
                    <a:pt x="7652727" y="531177"/>
                    <a:pt x="7650196" y="540603"/>
                  </a:cubicBezTo>
                  <a:cubicBezTo>
                    <a:pt x="7647666" y="550029"/>
                    <a:pt x="7646401" y="560645"/>
                    <a:pt x="7646401" y="572452"/>
                  </a:cubicBezTo>
                  <a:cubicBezTo>
                    <a:pt x="7646401" y="582275"/>
                    <a:pt x="7647393" y="591626"/>
                    <a:pt x="7649378" y="600506"/>
                  </a:cubicBezTo>
                  <a:cubicBezTo>
                    <a:pt x="7651362" y="609386"/>
                    <a:pt x="7654562" y="617150"/>
                    <a:pt x="7658977" y="623798"/>
                  </a:cubicBezTo>
                  <a:cubicBezTo>
                    <a:pt x="7663392" y="630445"/>
                    <a:pt x="7669098" y="635729"/>
                    <a:pt x="7676093" y="639648"/>
                  </a:cubicBezTo>
                  <a:cubicBezTo>
                    <a:pt x="7683087" y="643567"/>
                    <a:pt x="7691645" y="645527"/>
                    <a:pt x="7701765" y="645527"/>
                  </a:cubicBezTo>
                  <a:cubicBezTo>
                    <a:pt x="7710893" y="645527"/>
                    <a:pt x="7719203" y="643493"/>
                    <a:pt x="7726694" y="639425"/>
                  </a:cubicBezTo>
                  <a:cubicBezTo>
                    <a:pt x="7734185" y="635357"/>
                    <a:pt x="7741354" y="629652"/>
                    <a:pt x="7748200" y="622310"/>
                  </a:cubicBezTo>
                  <a:lnTo>
                    <a:pt x="7748200" y="637043"/>
                  </a:lnTo>
                  <a:cubicBezTo>
                    <a:pt x="7748200" y="638135"/>
                    <a:pt x="7748473" y="639053"/>
                    <a:pt x="7749018" y="639797"/>
                  </a:cubicBezTo>
                  <a:cubicBezTo>
                    <a:pt x="7749564" y="640541"/>
                    <a:pt x="7750457" y="641161"/>
                    <a:pt x="7751697" y="641657"/>
                  </a:cubicBezTo>
                  <a:cubicBezTo>
                    <a:pt x="7752937" y="642153"/>
                    <a:pt x="7754550" y="642500"/>
                    <a:pt x="7756534" y="642699"/>
                  </a:cubicBezTo>
                  <a:cubicBezTo>
                    <a:pt x="7758518" y="642897"/>
                    <a:pt x="7761098" y="642997"/>
                    <a:pt x="7764273" y="642997"/>
                  </a:cubicBezTo>
                  <a:cubicBezTo>
                    <a:pt x="7767250" y="642997"/>
                    <a:pt x="7769755" y="642897"/>
                    <a:pt x="7771789" y="642699"/>
                  </a:cubicBezTo>
                  <a:cubicBezTo>
                    <a:pt x="7773823" y="642500"/>
                    <a:pt x="7775435" y="642153"/>
                    <a:pt x="7776626" y="641657"/>
                  </a:cubicBezTo>
                  <a:cubicBezTo>
                    <a:pt x="7777817" y="641161"/>
                    <a:pt x="7778660" y="640541"/>
                    <a:pt x="7779156" y="639797"/>
                  </a:cubicBezTo>
                  <a:cubicBezTo>
                    <a:pt x="7779652" y="639053"/>
                    <a:pt x="7779900" y="638135"/>
                    <a:pt x="7779900" y="637043"/>
                  </a:cubicBezTo>
                  <a:lnTo>
                    <a:pt x="7779900" y="441781"/>
                  </a:lnTo>
                  <a:cubicBezTo>
                    <a:pt x="7779900" y="440789"/>
                    <a:pt x="7779603" y="439896"/>
                    <a:pt x="7779007" y="439102"/>
                  </a:cubicBezTo>
                  <a:cubicBezTo>
                    <a:pt x="7778412" y="438308"/>
                    <a:pt x="7777420" y="437639"/>
                    <a:pt x="7776031" y="437093"/>
                  </a:cubicBezTo>
                  <a:cubicBezTo>
                    <a:pt x="7774642" y="436547"/>
                    <a:pt x="7772756" y="436126"/>
                    <a:pt x="7770375" y="435828"/>
                  </a:cubicBezTo>
                  <a:cubicBezTo>
                    <a:pt x="7767994" y="435530"/>
                    <a:pt x="7764968" y="435381"/>
                    <a:pt x="7761297" y="435381"/>
                  </a:cubicBezTo>
                  <a:close/>
                  <a:moveTo>
                    <a:pt x="8234719" y="434935"/>
                  </a:moveTo>
                  <a:cubicBezTo>
                    <a:pt x="8231048" y="434935"/>
                    <a:pt x="8228022" y="435084"/>
                    <a:pt x="8225640" y="435381"/>
                  </a:cubicBezTo>
                  <a:cubicBezTo>
                    <a:pt x="8223259" y="435679"/>
                    <a:pt x="8221349" y="436101"/>
                    <a:pt x="8219911" y="436646"/>
                  </a:cubicBezTo>
                  <a:cubicBezTo>
                    <a:pt x="8218472" y="437192"/>
                    <a:pt x="8217455" y="437862"/>
                    <a:pt x="8216860" y="438656"/>
                  </a:cubicBezTo>
                  <a:cubicBezTo>
                    <a:pt x="8216264" y="439449"/>
                    <a:pt x="8215967" y="440342"/>
                    <a:pt x="8215967" y="441334"/>
                  </a:cubicBezTo>
                  <a:lnTo>
                    <a:pt x="8215967" y="637043"/>
                  </a:lnTo>
                  <a:cubicBezTo>
                    <a:pt x="8215967" y="638036"/>
                    <a:pt x="8216264" y="638904"/>
                    <a:pt x="8216860" y="639648"/>
                  </a:cubicBezTo>
                  <a:cubicBezTo>
                    <a:pt x="8217455" y="640392"/>
                    <a:pt x="8218472" y="641012"/>
                    <a:pt x="8219911" y="641508"/>
                  </a:cubicBezTo>
                  <a:cubicBezTo>
                    <a:pt x="8221349" y="642004"/>
                    <a:pt x="8223259" y="642376"/>
                    <a:pt x="8225640" y="642624"/>
                  </a:cubicBezTo>
                  <a:cubicBezTo>
                    <a:pt x="8228022" y="642873"/>
                    <a:pt x="8231048" y="642997"/>
                    <a:pt x="8234719" y="642997"/>
                  </a:cubicBezTo>
                  <a:cubicBezTo>
                    <a:pt x="8238390" y="642997"/>
                    <a:pt x="8241416" y="642873"/>
                    <a:pt x="8243797" y="642624"/>
                  </a:cubicBezTo>
                  <a:cubicBezTo>
                    <a:pt x="8246179" y="642376"/>
                    <a:pt x="8248089" y="642004"/>
                    <a:pt x="8249527" y="641508"/>
                  </a:cubicBezTo>
                  <a:cubicBezTo>
                    <a:pt x="8250966" y="641012"/>
                    <a:pt x="8251983" y="640392"/>
                    <a:pt x="8252578" y="639648"/>
                  </a:cubicBezTo>
                  <a:cubicBezTo>
                    <a:pt x="8253174" y="638904"/>
                    <a:pt x="8253471" y="638036"/>
                    <a:pt x="8253471" y="637043"/>
                  </a:cubicBezTo>
                  <a:lnTo>
                    <a:pt x="8253471" y="441334"/>
                  </a:lnTo>
                  <a:cubicBezTo>
                    <a:pt x="8253471" y="440342"/>
                    <a:pt x="8253174" y="439449"/>
                    <a:pt x="8252578" y="438656"/>
                  </a:cubicBezTo>
                  <a:cubicBezTo>
                    <a:pt x="8251983" y="437862"/>
                    <a:pt x="8250966" y="437192"/>
                    <a:pt x="8249527" y="436646"/>
                  </a:cubicBezTo>
                  <a:cubicBezTo>
                    <a:pt x="8248089" y="436101"/>
                    <a:pt x="8246179" y="435679"/>
                    <a:pt x="8243797" y="435381"/>
                  </a:cubicBezTo>
                  <a:cubicBezTo>
                    <a:pt x="8241416" y="435084"/>
                    <a:pt x="8238390" y="434935"/>
                    <a:pt x="8234719" y="434935"/>
                  </a:cubicBez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6857999"/>
                  </a:lnTo>
                  <a:lnTo>
                    <a:pt x="0" y="685799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97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31514B9-A372-2F9B-24F0-B9217B94A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7150" y="528637"/>
              <a:ext cx="2495550" cy="23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F13F87-2EAF-5384-5C25-BD756B143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00" y="1072634"/>
              <a:ext cx="13049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F49142E-B1BA-9B46-EC13-71BA2366C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9700" y="1954767"/>
              <a:ext cx="1190625" cy="190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DF1EFD-87C6-8FBF-B51C-62C2D2CE95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00" y="3613666"/>
              <a:ext cx="12573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39209F-3960-8832-1E61-D379FDF7C4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025" y="5461516"/>
              <a:ext cx="12573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A5A7FD2-C990-3F7D-DE07-36F088011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3025" y="6344423"/>
              <a:ext cx="12573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030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8951C7-ECB0-C69A-827F-C7502250FF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365770"/>
              </p:ext>
            </p:extLst>
          </p:nvPr>
        </p:nvGraphicFramePr>
        <p:xfrm>
          <a:off x="0" y="0"/>
          <a:ext cx="595834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422F638-2A2F-996A-5144-EAD86D628D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921912"/>
              </p:ext>
            </p:extLst>
          </p:nvPr>
        </p:nvGraphicFramePr>
        <p:xfrm>
          <a:off x="6233653" y="0"/>
          <a:ext cx="595834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2945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0E777-6D8B-2BE2-78E4-C3F2ED71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6D23833-E5D4-2F8F-BEAD-9A1977A92C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283829D-FC56-3AD6-30B3-7D8420127366}"/>
              </a:ext>
            </a:extLst>
          </p:cNvPr>
          <p:cNvSpPr/>
          <p:nvPr/>
        </p:nvSpPr>
        <p:spPr>
          <a:xfrm rot="16200000">
            <a:off x="5122950" y="755935"/>
            <a:ext cx="1944000" cy="50673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1F50F2-2EB3-F805-2878-B7D174CD699A}"/>
              </a:ext>
            </a:extLst>
          </p:cNvPr>
          <p:cNvSpPr/>
          <p:nvPr/>
        </p:nvSpPr>
        <p:spPr>
          <a:xfrm rot="16200000">
            <a:off x="5122949" y="755935"/>
            <a:ext cx="1944000" cy="50673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AD8947-FED2-2732-A138-E3219FE185A0}"/>
              </a:ext>
            </a:extLst>
          </p:cNvPr>
          <p:cNvSpPr/>
          <p:nvPr/>
        </p:nvSpPr>
        <p:spPr>
          <a:xfrm rot="16200000">
            <a:off x="5122950" y="755935"/>
            <a:ext cx="1944000" cy="50673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798C2B-BE61-9F58-7287-5FF9C14CBE1D}"/>
              </a:ext>
            </a:extLst>
          </p:cNvPr>
          <p:cNvSpPr/>
          <p:nvPr/>
        </p:nvSpPr>
        <p:spPr>
          <a:xfrm rot="16200000">
            <a:off x="5122949" y="755935"/>
            <a:ext cx="1944000" cy="50673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A79A55F-6E2B-D9A6-9F99-EBAD0D34F65E}"/>
              </a:ext>
            </a:extLst>
          </p:cNvPr>
          <p:cNvSpPr/>
          <p:nvPr/>
        </p:nvSpPr>
        <p:spPr>
          <a:xfrm rot="16200000">
            <a:off x="5122949" y="755935"/>
            <a:ext cx="1944000" cy="50673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FF62015-2F45-49A0-1F55-0CA0439F8170}"/>
              </a:ext>
            </a:extLst>
          </p:cNvPr>
          <p:cNvSpPr/>
          <p:nvPr/>
        </p:nvSpPr>
        <p:spPr>
          <a:xfrm rot="16200000">
            <a:off x="5122949" y="755935"/>
            <a:ext cx="1944000" cy="50673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A0665-5A39-8C37-36DB-1F438683EF54}"/>
              </a:ext>
            </a:extLst>
          </p:cNvPr>
          <p:cNvSpPr txBox="1"/>
          <p:nvPr/>
        </p:nvSpPr>
        <p:spPr>
          <a:xfrm>
            <a:off x="3561347" y="2827919"/>
            <a:ext cx="5067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rgbClr val="BFBFBF"/>
                </a:solidFill>
              </a:rPr>
              <a:t>Cover Letter</a:t>
            </a:r>
          </a:p>
        </p:txBody>
      </p:sp>
    </p:spTree>
    <p:extLst>
      <p:ext uri="{BB962C8B-B14F-4D97-AF65-F5344CB8AC3E}">
        <p14:creationId xmlns:p14="http://schemas.microsoft.com/office/powerpoint/2010/main" val="461518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4C683-8D44-CBBF-D3D7-6014D1ABC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C21DCB0-A1DD-7C5A-C80F-3F23BAC65D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5B6EB94-91BD-EF49-EC78-0D560A0BC00B}"/>
              </a:ext>
            </a:extLst>
          </p:cNvPr>
          <p:cNvSpPr/>
          <p:nvPr/>
        </p:nvSpPr>
        <p:spPr>
          <a:xfrm>
            <a:off x="86783" y="1041685"/>
            <a:ext cx="1944000" cy="50673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13244E-967C-979F-C565-414D3035287B}"/>
              </a:ext>
            </a:extLst>
          </p:cNvPr>
          <p:cNvSpPr/>
          <p:nvPr/>
        </p:nvSpPr>
        <p:spPr>
          <a:xfrm>
            <a:off x="8142081" y="755935"/>
            <a:ext cx="1944000" cy="50673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26E0EB-A817-ECC9-BEF1-D642FE491266}"/>
              </a:ext>
            </a:extLst>
          </p:cNvPr>
          <p:cNvSpPr/>
          <p:nvPr/>
        </p:nvSpPr>
        <p:spPr>
          <a:xfrm>
            <a:off x="2100068" y="755935"/>
            <a:ext cx="1944000" cy="50673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E32BA2-D0FF-9C19-2D62-F503D926439B}"/>
              </a:ext>
            </a:extLst>
          </p:cNvPr>
          <p:cNvSpPr/>
          <p:nvPr/>
        </p:nvSpPr>
        <p:spPr>
          <a:xfrm>
            <a:off x="6126638" y="470185"/>
            <a:ext cx="1944000" cy="50673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900BBF5-9FAE-4AEF-B1F3-EC99239CEA0C}"/>
              </a:ext>
            </a:extLst>
          </p:cNvPr>
          <p:cNvSpPr/>
          <p:nvPr/>
        </p:nvSpPr>
        <p:spPr>
          <a:xfrm>
            <a:off x="4113353" y="470185"/>
            <a:ext cx="1944000" cy="50673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2C6BAA-9E3C-34BD-1778-883B4C21496A}"/>
              </a:ext>
            </a:extLst>
          </p:cNvPr>
          <p:cNvSpPr txBox="1"/>
          <p:nvPr/>
        </p:nvSpPr>
        <p:spPr>
          <a:xfrm>
            <a:off x="4818653" y="680597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4BCA02-77C7-3D14-54F8-EBAD5F4D9FC4}"/>
              </a:ext>
            </a:extLst>
          </p:cNvPr>
          <p:cNvSpPr txBox="1"/>
          <p:nvPr/>
        </p:nvSpPr>
        <p:spPr>
          <a:xfrm>
            <a:off x="2808218" y="967209"/>
            <a:ext cx="527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E7A083-9AD2-4DC6-8A4E-EDF92A8ACAA4}"/>
              </a:ext>
            </a:extLst>
          </p:cNvPr>
          <p:cNvSpPr txBox="1"/>
          <p:nvPr/>
        </p:nvSpPr>
        <p:spPr>
          <a:xfrm>
            <a:off x="789129" y="1252959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A2371-6D2E-31C3-CEA8-28143B7E9F84}"/>
              </a:ext>
            </a:extLst>
          </p:cNvPr>
          <p:cNvSpPr txBox="1"/>
          <p:nvPr/>
        </p:nvSpPr>
        <p:spPr>
          <a:xfrm>
            <a:off x="6831938" y="680597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AC354-C1AA-CC5B-B0B1-6161EAB1D61F}"/>
              </a:ext>
            </a:extLst>
          </p:cNvPr>
          <p:cNvSpPr txBox="1"/>
          <p:nvPr/>
        </p:nvSpPr>
        <p:spPr>
          <a:xfrm>
            <a:off x="8847381" y="967209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10FC75A-FD3A-4D15-4351-4565592F8718}"/>
              </a:ext>
            </a:extLst>
          </p:cNvPr>
          <p:cNvSpPr/>
          <p:nvPr/>
        </p:nvSpPr>
        <p:spPr>
          <a:xfrm>
            <a:off x="10159116" y="1041685"/>
            <a:ext cx="1944000" cy="50673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468D70-5FB1-8E0A-DEAD-8CA773ECE0D0}"/>
              </a:ext>
            </a:extLst>
          </p:cNvPr>
          <p:cNvSpPr txBox="1"/>
          <p:nvPr/>
        </p:nvSpPr>
        <p:spPr>
          <a:xfrm>
            <a:off x="10864416" y="1252959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090DF-9F1F-2E3B-E4A5-BE20BD069C47}"/>
              </a:ext>
            </a:extLst>
          </p:cNvPr>
          <p:cNvSpPr txBox="1"/>
          <p:nvPr/>
        </p:nvSpPr>
        <p:spPr>
          <a:xfrm>
            <a:off x="8216439" y="7946053"/>
            <a:ext cx="3579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Closing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Reiterate your enthusiasm, thank them for considering your application, and express your eagerness to discuss your qualifications further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26D245-871B-06A9-19C1-4770016006D9}"/>
              </a:ext>
            </a:extLst>
          </p:cNvPr>
          <p:cNvSpPr txBox="1"/>
          <p:nvPr/>
        </p:nvSpPr>
        <p:spPr>
          <a:xfrm>
            <a:off x="2653018" y="7946053"/>
            <a:ext cx="2189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Salutations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Address the hiring manager by name if possible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114E2-647E-B545-026E-BF943761F3A2}"/>
              </a:ext>
            </a:extLst>
          </p:cNvPr>
          <p:cNvSpPr txBox="1"/>
          <p:nvPr/>
        </p:nvSpPr>
        <p:spPr>
          <a:xfrm>
            <a:off x="3653446" y="7946053"/>
            <a:ext cx="3317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Briefly introduce yourself, express enthusiasm for the position, and mention how you learned about the role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08A6A1-E9CB-CB47-C766-430053AED916}"/>
              </a:ext>
            </a:extLst>
          </p:cNvPr>
          <p:cNvSpPr txBox="1"/>
          <p:nvPr/>
        </p:nvSpPr>
        <p:spPr>
          <a:xfrm>
            <a:off x="5218512" y="7946053"/>
            <a:ext cx="3317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Body (Skills)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Highlight your relevant skills and experiences, explaining how they align with the job and company needs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C9794B-7191-A41D-7A9F-626D13E88A97}"/>
              </a:ext>
            </a:extLst>
          </p:cNvPr>
          <p:cNvSpPr txBox="1"/>
          <p:nvPr/>
        </p:nvSpPr>
        <p:spPr>
          <a:xfrm>
            <a:off x="7054003" y="7946053"/>
            <a:ext cx="2776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Why this Company?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Mention why you’re excited about the company, its mission, or specific projects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315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D77E9-62DD-457E-E0CD-660097DAC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29E6239-BF47-49B4-7663-CF6ACDDD9A3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2B8A33E-DAFB-D4E8-AEB1-CBB6A8A31E7A}"/>
              </a:ext>
            </a:extLst>
          </p:cNvPr>
          <p:cNvSpPr/>
          <p:nvPr/>
        </p:nvSpPr>
        <p:spPr>
          <a:xfrm>
            <a:off x="86783" y="1041685"/>
            <a:ext cx="4161600" cy="50673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6438CB-9BF2-4D33-0091-118A98FB08FA}"/>
              </a:ext>
            </a:extLst>
          </p:cNvPr>
          <p:cNvSpPr/>
          <p:nvPr/>
        </p:nvSpPr>
        <p:spPr>
          <a:xfrm>
            <a:off x="9039908" y="755935"/>
            <a:ext cx="1501200" cy="50673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4027D-B927-A516-19B5-6DB0A48497DD}"/>
              </a:ext>
            </a:extLst>
          </p:cNvPr>
          <p:cNvSpPr/>
          <p:nvPr/>
        </p:nvSpPr>
        <p:spPr>
          <a:xfrm>
            <a:off x="4347581" y="755935"/>
            <a:ext cx="1501200" cy="50673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080007-2C49-95C3-FB8C-79162AE93AEF}"/>
              </a:ext>
            </a:extLst>
          </p:cNvPr>
          <p:cNvSpPr/>
          <p:nvPr/>
        </p:nvSpPr>
        <p:spPr>
          <a:xfrm>
            <a:off x="7475799" y="470185"/>
            <a:ext cx="1501200" cy="50673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DC773D-7AF4-72B6-E903-01DD71FB6FFA}"/>
              </a:ext>
            </a:extLst>
          </p:cNvPr>
          <p:cNvSpPr/>
          <p:nvPr/>
        </p:nvSpPr>
        <p:spPr>
          <a:xfrm>
            <a:off x="5911690" y="470185"/>
            <a:ext cx="1501200" cy="50673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3C10F-D046-1756-8815-9FBC0BF501A9}"/>
              </a:ext>
            </a:extLst>
          </p:cNvPr>
          <p:cNvSpPr txBox="1"/>
          <p:nvPr/>
        </p:nvSpPr>
        <p:spPr>
          <a:xfrm>
            <a:off x="6395590" y="567939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F40651-6194-7299-26A0-EBCDA7DD0920}"/>
              </a:ext>
            </a:extLst>
          </p:cNvPr>
          <p:cNvSpPr txBox="1"/>
          <p:nvPr/>
        </p:nvSpPr>
        <p:spPr>
          <a:xfrm>
            <a:off x="4834332" y="966347"/>
            <a:ext cx="527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3849B-1B19-0E78-E059-94C634E2E68C}"/>
              </a:ext>
            </a:extLst>
          </p:cNvPr>
          <p:cNvSpPr txBox="1"/>
          <p:nvPr/>
        </p:nvSpPr>
        <p:spPr>
          <a:xfrm>
            <a:off x="1897775" y="1240878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A49AF-6535-9A8A-91EC-DE79FAA51478}"/>
              </a:ext>
            </a:extLst>
          </p:cNvPr>
          <p:cNvSpPr txBox="1"/>
          <p:nvPr/>
        </p:nvSpPr>
        <p:spPr>
          <a:xfrm>
            <a:off x="7959699" y="580020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0DDD4-A418-993F-F8D0-B41FA7D2E345}"/>
              </a:ext>
            </a:extLst>
          </p:cNvPr>
          <p:cNvSpPr txBox="1"/>
          <p:nvPr/>
        </p:nvSpPr>
        <p:spPr>
          <a:xfrm>
            <a:off x="9523808" y="966347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491275-5839-BA41-4B66-8E90294DAA1C}"/>
              </a:ext>
            </a:extLst>
          </p:cNvPr>
          <p:cNvSpPr/>
          <p:nvPr/>
        </p:nvSpPr>
        <p:spPr>
          <a:xfrm>
            <a:off x="10604017" y="1029604"/>
            <a:ext cx="1501200" cy="50673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46A54C-887C-9B16-8E1B-2FCD0FFCA8BF}"/>
              </a:ext>
            </a:extLst>
          </p:cNvPr>
          <p:cNvSpPr txBox="1"/>
          <p:nvPr/>
        </p:nvSpPr>
        <p:spPr>
          <a:xfrm>
            <a:off x="11087917" y="1240878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5DAC85-C136-67C7-7220-B29DC4D67822}"/>
              </a:ext>
            </a:extLst>
          </p:cNvPr>
          <p:cNvSpPr txBox="1"/>
          <p:nvPr/>
        </p:nvSpPr>
        <p:spPr>
          <a:xfrm>
            <a:off x="1069601" y="2363401"/>
            <a:ext cx="2189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Header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Include Your Contact information and the employer’s details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5A21FF-FE18-17B7-D50D-C33C216B23F5}"/>
              </a:ext>
            </a:extLst>
          </p:cNvPr>
          <p:cNvSpPr txBox="1"/>
          <p:nvPr/>
        </p:nvSpPr>
        <p:spPr>
          <a:xfrm>
            <a:off x="2653018" y="7946053"/>
            <a:ext cx="2189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Salutations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Address the hiring manager by name if possible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0E6E61-A06E-DB55-2505-EF1473A1AB10}"/>
              </a:ext>
            </a:extLst>
          </p:cNvPr>
          <p:cNvSpPr txBox="1"/>
          <p:nvPr/>
        </p:nvSpPr>
        <p:spPr>
          <a:xfrm>
            <a:off x="3653446" y="7946053"/>
            <a:ext cx="3317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Briefly introduce yourself, express enthusiasm for the position, and mention how you learned about the role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25D980-2303-C3BF-EB8F-526F19F93932}"/>
              </a:ext>
            </a:extLst>
          </p:cNvPr>
          <p:cNvSpPr txBox="1"/>
          <p:nvPr/>
        </p:nvSpPr>
        <p:spPr>
          <a:xfrm>
            <a:off x="5218512" y="7946053"/>
            <a:ext cx="3317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Body (Skills)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Highlight your relevant skills and experiences, explaining how they align with the job and company needs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6FD925-52A3-0981-6C87-B77D6DB2E9EC}"/>
              </a:ext>
            </a:extLst>
          </p:cNvPr>
          <p:cNvSpPr txBox="1"/>
          <p:nvPr/>
        </p:nvSpPr>
        <p:spPr>
          <a:xfrm>
            <a:off x="7054003" y="7946053"/>
            <a:ext cx="2776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Why this Company?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Mention why you’re excited about the company, its mission, or specific projects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D6989D-B5CF-2B08-A1E9-EDAFD1EDAA17}"/>
              </a:ext>
            </a:extLst>
          </p:cNvPr>
          <p:cNvSpPr txBox="1"/>
          <p:nvPr/>
        </p:nvSpPr>
        <p:spPr>
          <a:xfrm>
            <a:off x="8216439" y="7946053"/>
            <a:ext cx="3579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Closing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Reiterate your enthusiasm, thank them for considering your application, and express your eagerness to discuss your qualifications further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295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8F1E0-BCBD-2F83-7C75-AD12CCB4D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50228E5-37A8-B753-839E-7091E706C0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240786-7637-8EF1-9121-BBDBCA394682}"/>
              </a:ext>
            </a:extLst>
          </p:cNvPr>
          <p:cNvSpPr/>
          <p:nvPr/>
        </p:nvSpPr>
        <p:spPr>
          <a:xfrm>
            <a:off x="86783" y="1041685"/>
            <a:ext cx="1499224" cy="50673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6B891A-B8F4-6766-69C1-C7A5207DDA6B}"/>
              </a:ext>
            </a:extLst>
          </p:cNvPr>
          <p:cNvSpPr/>
          <p:nvPr/>
        </p:nvSpPr>
        <p:spPr>
          <a:xfrm>
            <a:off x="9039908" y="755935"/>
            <a:ext cx="1501200" cy="50673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5D3701-7412-7F81-4674-789753C15D98}"/>
              </a:ext>
            </a:extLst>
          </p:cNvPr>
          <p:cNvSpPr/>
          <p:nvPr/>
        </p:nvSpPr>
        <p:spPr>
          <a:xfrm>
            <a:off x="1650892" y="755935"/>
            <a:ext cx="4194000" cy="50673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96EE0B0-F1E9-0A75-7124-A93A31514190}"/>
              </a:ext>
            </a:extLst>
          </p:cNvPr>
          <p:cNvSpPr/>
          <p:nvPr/>
        </p:nvSpPr>
        <p:spPr>
          <a:xfrm>
            <a:off x="7475799" y="470185"/>
            <a:ext cx="1501200" cy="50673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182F0E-34FF-0117-C179-F8AC3A093A59}"/>
              </a:ext>
            </a:extLst>
          </p:cNvPr>
          <p:cNvSpPr/>
          <p:nvPr/>
        </p:nvSpPr>
        <p:spPr>
          <a:xfrm>
            <a:off x="5911690" y="470185"/>
            <a:ext cx="1501200" cy="50673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AB5FE-DD23-E4ED-A5D6-7771554A9B74}"/>
              </a:ext>
            </a:extLst>
          </p:cNvPr>
          <p:cNvSpPr txBox="1"/>
          <p:nvPr/>
        </p:nvSpPr>
        <p:spPr>
          <a:xfrm>
            <a:off x="6395590" y="580020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CAB0F-37BD-48EB-02A2-661B6B697D59}"/>
              </a:ext>
            </a:extLst>
          </p:cNvPr>
          <p:cNvSpPr txBox="1"/>
          <p:nvPr/>
        </p:nvSpPr>
        <p:spPr>
          <a:xfrm>
            <a:off x="3484042" y="966347"/>
            <a:ext cx="527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B3246-4A1D-3DC3-6BCF-601438967B41}"/>
              </a:ext>
            </a:extLst>
          </p:cNvPr>
          <p:cNvSpPr txBox="1"/>
          <p:nvPr/>
        </p:nvSpPr>
        <p:spPr>
          <a:xfrm>
            <a:off x="570683" y="1240878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614655-842C-F29F-203C-0CB78C67F162}"/>
              </a:ext>
            </a:extLst>
          </p:cNvPr>
          <p:cNvSpPr txBox="1"/>
          <p:nvPr/>
        </p:nvSpPr>
        <p:spPr>
          <a:xfrm>
            <a:off x="7959699" y="580020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3AB396-8025-9A03-8CD5-E8AAFB8D54F0}"/>
              </a:ext>
            </a:extLst>
          </p:cNvPr>
          <p:cNvSpPr txBox="1"/>
          <p:nvPr/>
        </p:nvSpPr>
        <p:spPr>
          <a:xfrm>
            <a:off x="9523808" y="966347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27E46F-5BAA-8EED-0880-3CF1BD8E1D97}"/>
              </a:ext>
            </a:extLst>
          </p:cNvPr>
          <p:cNvSpPr/>
          <p:nvPr/>
        </p:nvSpPr>
        <p:spPr>
          <a:xfrm>
            <a:off x="10604017" y="1029604"/>
            <a:ext cx="1501200" cy="50673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D61D2E-9C75-4697-85FA-05A3AFFF2CB4}"/>
              </a:ext>
            </a:extLst>
          </p:cNvPr>
          <p:cNvSpPr txBox="1"/>
          <p:nvPr/>
        </p:nvSpPr>
        <p:spPr>
          <a:xfrm>
            <a:off x="11087917" y="1240878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383C02-10A3-E530-CA9C-AE057C11090C}"/>
              </a:ext>
            </a:extLst>
          </p:cNvPr>
          <p:cNvSpPr txBox="1"/>
          <p:nvPr/>
        </p:nvSpPr>
        <p:spPr>
          <a:xfrm>
            <a:off x="1069601" y="7946053"/>
            <a:ext cx="2189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Header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Include Your Contact information and the employer’s 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0547F-9F76-8586-1EAC-D966E341562C}"/>
              </a:ext>
            </a:extLst>
          </p:cNvPr>
          <p:cNvSpPr txBox="1"/>
          <p:nvPr/>
        </p:nvSpPr>
        <p:spPr>
          <a:xfrm>
            <a:off x="2653018" y="2074645"/>
            <a:ext cx="2189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Salutations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Address the hiring manager by name if possible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E88B2-755D-8C54-70A1-0E9B9B624CCA}"/>
              </a:ext>
            </a:extLst>
          </p:cNvPr>
          <p:cNvSpPr txBox="1"/>
          <p:nvPr/>
        </p:nvSpPr>
        <p:spPr>
          <a:xfrm>
            <a:off x="3653446" y="7946053"/>
            <a:ext cx="3317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Briefly introduce yourself, express enthusiasm for the position, and mention how you learned about the role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64932C-97C8-0890-1D7F-16B6FDE2F511}"/>
              </a:ext>
            </a:extLst>
          </p:cNvPr>
          <p:cNvSpPr txBox="1"/>
          <p:nvPr/>
        </p:nvSpPr>
        <p:spPr>
          <a:xfrm>
            <a:off x="5218512" y="7946053"/>
            <a:ext cx="3317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Body (Skills)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Highlight your relevant skills and experiences, explaining how they align with the job and company needs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E96ABD-D34D-7615-E792-54EF535EB043}"/>
              </a:ext>
            </a:extLst>
          </p:cNvPr>
          <p:cNvSpPr txBox="1"/>
          <p:nvPr/>
        </p:nvSpPr>
        <p:spPr>
          <a:xfrm>
            <a:off x="7054003" y="7946053"/>
            <a:ext cx="2776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Why this Company?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Mention why you’re excited about the company, its mission, or specific projects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2B5DC-9CB9-F67B-E328-BB26D635DED8}"/>
              </a:ext>
            </a:extLst>
          </p:cNvPr>
          <p:cNvSpPr txBox="1"/>
          <p:nvPr/>
        </p:nvSpPr>
        <p:spPr>
          <a:xfrm>
            <a:off x="8216439" y="7946053"/>
            <a:ext cx="3579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Closing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Reiterate your enthusiasm, thank them for considering your application, and express your eagerness to discuss your qualifications further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30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D4246-4C96-E720-AE4C-3743AB635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47B7518-98D1-6C67-D67B-E1AEC5E63D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03113A-36DF-362A-D599-01168E41B397}"/>
              </a:ext>
            </a:extLst>
          </p:cNvPr>
          <p:cNvSpPr/>
          <p:nvPr/>
        </p:nvSpPr>
        <p:spPr>
          <a:xfrm>
            <a:off x="86783" y="1041685"/>
            <a:ext cx="1499224" cy="50673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C11F4A-EAC8-262F-C189-2B4280D48C52}"/>
              </a:ext>
            </a:extLst>
          </p:cNvPr>
          <p:cNvSpPr/>
          <p:nvPr/>
        </p:nvSpPr>
        <p:spPr>
          <a:xfrm>
            <a:off x="9039908" y="755935"/>
            <a:ext cx="1501200" cy="50673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9233E32-2101-9B46-7211-B06CDEEEEEB4}"/>
              </a:ext>
            </a:extLst>
          </p:cNvPr>
          <p:cNvSpPr/>
          <p:nvPr/>
        </p:nvSpPr>
        <p:spPr>
          <a:xfrm>
            <a:off x="1650892" y="755935"/>
            <a:ext cx="1499224" cy="50673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122800-824F-D405-92DE-343F5EC9D150}"/>
              </a:ext>
            </a:extLst>
          </p:cNvPr>
          <p:cNvSpPr/>
          <p:nvPr/>
        </p:nvSpPr>
        <p:spPr>
          <a:xfrm>
            <a:off x="7475799" y="470185"/>
            <a:ext cx="1501200" cy="50673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7DD755E-1FF8-7B8A-BE3F-EACF4A8852A2}"/>
              </a:ext>
            </a:extLst>
          </p:cNvPr>
          <p:cNvSpPr/>
          <p:nvPr/>
        </p:nvSpPr>
        <p:spPr>
          <a:xfrm>
            <a:off x="3215001" y="470185"/>
            <a:ext cx="4194000" cy="50673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2444A3-45EE-0D1F-8CD6-8DEAE42859EC}"/>
              </a:ext>
            </a:extLst>
          </p:cNvPr>
          <p:cNvSpPr txBox="1"/>
          <p:nvPr/>
        </p:nvSpPr>
        <p:spPr>
          <a:xfrm>
            <a:off x="5046257" y="580020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D0E8A0-95B8-F2F8-3BD5-B53BD0917ED1}"/>
              </a:ext>
            </a:extLst>
          </p:cNvPr>
          <p:cNvSpPr txBox="1"/>
          <p:nvPr/>
        </p:nvSpPr>
        <p:spPr>
          <a:xfrm>
            <a:off x="2139845" y="966347"/>
            <a:ext cx="527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434397-7B4B-E115-A1FA-2DDFDA24D944}"/>
              </a:ext>
            </a:extLst>
          </p:cNvPr>
          <p:cNvSpPr txBox="1"/>
          <p:nvPr/>
        </p:nvSpPr>
        <p:spPr>
          <a:xfrm>
            <a:off x="569695" y="1240878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BFA719-140F-AEAE-63B3-A9AF49E1F4F6}"/>
              </a:ext>
            </a:extLst>
          </p:cNvPr>
          <p:cNvSpPr txBox="1"/>
          <p:nvPr/>
        </p:nvSpPr>
        <p:spPr>
          <a:xfrm>
            <a:off x="7959699" y="580020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C85D23-17A9-23E6-CCF4-029BEAD37DD9}"/>
              </a:ext>
            </a:extLst>
          </p:cNvPr>
          <p:cNvSpPr txBox="1"/>
          <p:nvPr/>
        </p:nvSpPr>
        <p:spPr>
          <a:xfrm>
            <a:off x="9523808" y="966347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3540068-ACE2-6D72-B48E-BB82FCDCD8C6}"/>
              </a:ext>
            </a:extLst>
          </p:cNvPr>
          <p:cNvSpPr/>
          <p:nvPr/>
        </p:nvSpPr>
        <p:spPr>
          <a:xfrm>
            <a:off x="10604017" y="1029604"/>
            <a:ext cx="1501200" cy="50673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927A8C-69A3-CCDC-E334-67B700A9ED2F}"/>
              </a:ext>
            </a:extLst>
          </p:cNvPr>
          <p:cNvSpPr txBox="1"/>
          <p:nvPr/>
        </p:nvSpPr>
        <p:spPr>
          <a:xfrm>
            <a:off x="11087917" y="1240878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4C8AD-9E86-D9A4-5379-5634FE7AF88C}"/>
              </a:ext>
            </a:extLst>
          </p:cNvPr>
          <p:cNvSpPr txBox="1"/>
          <p:nvPr/>
        </p:nvSpPr>
        <p:spPr>
          <a:xfrm>
            <a:off x="1069601" y="7946053"/>
            <a:ext cx="2189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Header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Include Your Contact information and the employer’s details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0E7FD-1E12-1BD0-D6F3-5D5E51C9FC2A}"/>
              </a:ext>
            </a:extLst>
          </p:cNvPr>
          <p:cNvSpPr txBox="1"/>
          <p:nvPr/>
        </p:nvSpPr>
        <p:spPr>
          <a:xfrm>
            <a:off x="2653018" y="7946053"/>
            <a:ext cx="2189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Salutations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Address the hiring manager by name if possible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AEE05B-6F1E-8512-4824-04F1A3C75A7E}"/>
              </a:ext>
            </a:extLst>
          </p:cNvPr>
          <p:cNvSpPr txBox="1"/>
          <p:nvPr/>
        </p:nvSpPr>
        <p:spPr>
          <a:xfrm>
            <a:off x="3654402" y="1702543"/>
            <a:ext cx="3317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Briefly introduce yourself, express enthusiasm for the position, and mention how you learned about the role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FFCBBC-9372-E52E-0FFF-8B969DA4F74D}"/>
              </a:ext>
            </a:extLst>
          </p:cNvPr>
          <p:cNvSpPr txBox="1"/>
          <p:nvPr/>
        </p:nvSpPr>
        <p:spPr>
          <a:xfrm>
            <a:off x="5218512" y="7946053"/>
            <a:ext cx="3317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Body (Skills)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Highlight your relevant skills and experiences, explaining how they align with the job and company needs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70FE75-BB25-1C05-E945-69E4F4E644CC}"/>
              </a:ext>
            </a:extLst>
          </p:cNvPr>
          <p:cNvSpPr txBox="1"/>
          <p:nvPr/>
        </p:nvSpPr>
        <p:spPr>
          <a:xfrm>
            <a:off x="7054003" y="7946053"/>
            <a:ext cx="2776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Why this Company?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Mention why you’re excited about the company, its mission, or specific projects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AC6B04-DFB3-90E0-E776-37550DCDE08D}"/>
              </a:ext>
            </a:extLst>
          </p:cNvPr>
          <p:cNvSpPr txBox="1"/>
          <p:nvPr/>
        </p:nvSpPr>
        <p:spPr>
          <a:xfrm>
            <a:off x="8216439" y="7946053"/>
            <a:ext cx="3579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Closing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Reiterate your enthusiasm, thank them for considering your application, and express your eagerness to discuss your qualifications further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99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D32CC7-05B8-80A0-8445-FBA5DC491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F0C701A-1AE5-DEEE-D059-E2E85350946C}"/>
              </a:ext>
            </a:extLst>
          </p:cNvPr>
          <p:cNvSpPr/>
          <p:nvPr/>
        </p:nvSpPr>
        <p:spPr>
          <a:xfrm>
            <a:off x="6772274" y="-7564186"/>
            <a:ext cx="6286542" cy="15061486"/>
          </a:xfrm>
          <a:custGeom>
            <a:avLst/>
            <a:gdLst>
              <a:gd name="connsiteX0" fmla="*/ 5341542 w 6286542"/>
              <a:gd name="connsiteY0" fmla="*/ 13801486 h 15061486"/>
              <a:gd name="connsiteX1" fmla="*/ 5971542 w 6286542"/>
              <a:gd name="connsiteY1" fmla="*/ 13801486 h 15061486"/>
              <a:gd name="connsiteX2" fmla="*/ 6286542 w 6286542"/>
              <a:gd name="connsiteY2" fmla="*/ 14431486 h 15061486"/>
              <a:gd name="connsiteX3" fmla="*/ 5971542 w 6286542"/>
              <a:gd name="connsiteY3" fmla="*/ 15061486 h 15061486"/>
              <a:gd name="connsiteX4" fmla="*/ 5341542 w 6286542"/>
              <a:gd name="connsiteY4" fmla="*/ 15061486 h 15061486"/>
              <a:gd name="connsiteX5" fmla="*/ 5026542 w 6286542"/>
              <a:gd name="connsiteY5" fmla="*/ 14431486 h 15061486"/>
              <a:gd name="connsiteX6" fmla="*/ 3331811 w 6286542"/>
              <a:gd name="connsiteY6" fmla="*/ 13801486 h 15061486"/>
              <a:gd name="connsiteX7" fmla="*/ 3961811 w 6286542"/>
              <a:gd name="connsiteY7" fmla="*/ 13801486 h 15061486"/>
              <a:gd name="connsiteX8" fmla="*/ 4276811 w 6286542"/>
              <a:gd name="connsiteY8" fmla="*/ 14431486 h 15061486"/>
              <a:gd name="connsiteX9" fmla="*/ 3961811 w 6286542"/>
              <a:gd name="connsiteY9" fmla="*/ 15061486 h 15061486"/>
              <a:gd name="connsiteX10" fmla="*/ 3331811 w 6286542"/>
              <a:gd name="connsiteY10" fmla="*/ 15061486 h 15061486"/>
              <a:gd name="connsiteX11" fmla="*/ 3016811 w 6286542"/>
              <a:gd name="connsiteY11" fmla="*/ 14431486 h 15061486"/>
              <a:gd name="connsiteX12" fmla="*/ 1322080 w 6286542"/>
              <a:gd name="connsiteY12" fmla="*/ 13801486 h 15061486"/>
              <a:gd name="connsiteX13" fmla="*/ 1952080 w 6286542"/>
              <a:gd name="connsiteY13" fmla="*/ 13801486 h 15061486"/>
              <a:gd name="connsiteX14" fmla="*/ 2267080 w 6286542"/>
              <a:gd name="connsiteY14" fmla="*/ 14431486 h 15061486"/>
              <a:gd name="connsiteX15" fmla="*/ 1952080 w 6286542"/>
              <a:gd name="connsiteY15" fmla="*/ 15061486 h 15061486"/>
              <a:gd name="connsiteX16" fmla="*/ 1322080 w 6286542"/>
              <a:gd name="connsiteY16" fmla="*/ 15061486 h 15061486"/>
              <a:gd name="connsiteX17" fmla="*/ 1007080 w 6286542"/>
              <a:gd name="connsiteY17" fmla="*/ 14431486 h 15061486"/>
              <a:gd name="connsiteX18" fmla="*/ 4334462 w 6286542"/>
              <a:gd name="connsiteY18" fmla="*/ 13171486 h 15061486"/>
              <a:gd name="connsiteX19" fmla="*/ 4964462 w 6286542"/>
              <a:gd name="connsiteY19" fmla="*/ 13171486 h 15061486"/>
              <a:gd name="connsiteX20" fmla="*/ 5279462 w 6286542"/>
              <a:gd name="connsiteY20" fmla="*/ 13801486 h 15061486"/>
              <a:gd name="connsiteX21" fmla="*/ 4964462 w 6286542"/>
              <a:gd name="connsiteY21" fmla="*/ 14431486 h 15061486"/>
              <a:gd name="connsiteX22" fmla="*/ 4334462 w 6286542"/>
              <a:gd name="connsiteY22" fmla="*/ 14431486 h 15061486"/>
              <a:gd name="connsiteX23" fmla="*/ 4019462 w 6286542"/>
              <a:gd name="connsiteY23" fmla="*/ 13801486 h 15061486"/>
              <a:gd name="connsiteX24" fmla="*/ 2324731 w 6286542"/>
              <a:gd name="connsiteY24" fmla="*/ 13171486 h 15061486"/>
              <a:gd name="connsiteX25" fmla="*/ 2954731 w 6286542"/>
              <a:gd name="connsiteY25" fmla="*/ 13171486 h 15061486"/>
              <a:gd name="connsiteX26" fmla="*/ 3269731 w 6286542"/>
              <a:gd name="connsiteY26" fmla="*/ 13801486 h 15061486"/>
              <a:gd name="connsiteX27" fmla="*/ 2954731 w 6286542"/>
              <a:gd name="connsiteY27" fmla="*/ 14431486 h 15061486"/>
              <a:gd name="connsiteX28" fmla="*/ 2324731 w 6286542"/>
              <a:gd name="connsiteY28" fmla="*/ 14431486 h 15061486"/>
              <a:gd name="connsiteX29" fmla="*/ 2009731 w 6286542"/>
              <a:gd name="connsiteY29" fmla="*/ 13801486 h 15061486"/>
              <a:gd name="connsiteX30" fmla="*/ 315000 w 6286542"/>
              <a:gd name="connsiteY30" fmla="*/ 13171486 h 15061486"/>
              <a:gd name="connsiteX31" fmla="*/ 945000 w 6286542"/>
              <a:gd name="connsiteY31" fmla="*/ 13171486 h 15061486"/>
              <a:gd name="connsiteX32" fmla="*/ 1260000 w 6286542"/>
              <a:gd name="connsiteY32" fmla="*/ 13801486 h 15061486"/>
              <a:gd name="connsiteX33" fmla="*/ 945000 w 6286542"/>
              <a:gd name="connsiteY33" fmla="*/ 14431486 h 15061486"/>
              <a:gd name="connsiteX34" fmla="*/ 315000 w 6286542"/>
              <a:gd name="connsiteY34" fmla="*/ 14431486 h 15061486"/>
              <a:gd name="connsiteX35" fmla="*/ 0 w 6286542"/>
              <a:gd name="connsiteY35" fmla="*/ 13801486 h 15061486"/>
              <a:gd name="connsiteX36" fmla="*/ 5341542 w 6286542"/>
              <a:gd name="connsiteY36" fmla="*/ 12484336 h 15061486"/>
              <a:gd name="connsiteX37" fmla="*/ 5971542 w 6286542"/>
              <a:gd name="connsiteY37" fmla="*/ 12484336 h 15061486"/>
              <a:gd name="connsiteX38" fmla="*/ 6286542 w 6286542"/>
              <a:gd name="connsiteY38" fmla="*/ 13114336 h 15061486"/>
              <a:gd name="connsiteX39" fmla="*/ 5971542 w 6286542"/>
              <a:gd name="connsiteY39" fmla="*/ 13744336 h 15061486"/>
              <a:gd name="connsiteX40" fmla="*/ 5341542 w 6286542"/>
              <a:gd name="connsiteY40" fmla="*/ 13744336 h 15061486"/>
              <a:gd name="connsiteX41" fmla="*/ 5026542 w 6286542"/>
              <a:gd name="connsiteY41" fmla="*/ 13114336 h 15061486"/>
              <a:gd name="connsiteX42" fmla="*/ 3331811 w 6286542"/>
              <a:gd name="connsiteY42" fmla="*/ 12484336 h 15061486"/>
              <a:gd name="connsiteX43" fmla="*/ 3961811 w 6286542"/>
              <a:gd name="connsiteY43" fmla="*/ 12484336 h 15061486"/>
              <a:gd name="connsiteX44" fmla="*/ 4276811 w 6286542"/>
              <a:gd name="connsiteY44" fmla="*/ 13114336 h 15061486"/>
              <a:gd name="connsiteX45" fmla="*/ 3961811 w 6286542"/>
              <a:gd name="connsiteY45" fmla="*/ 13744336 h 15061486"/>
              <a:gd name="connsiteX46" fmla="*/ 3331811 w 6286542"/>
              <a:gd name="connsiteY46" fmla="*/ 13744336 h 15061486"/>
              <a:gd name="connsiteX47" fmla="*/ 3016811 w 6286542"/>
              <a:gd name="connsiteY47" fmla="*/ 13114336 h 15061486"/>
              <a:gd name="connsiteX48" fmla="*/ 1322080 w 6286542"/>
              <a:gd name="connsiteY48" fmla="*/ 12484336 h 15061486"/>
              <a:gd name="connsiteX49" fmla="*/ 1952080 w 6286542"/>
              <a:gd name="connsiteY49" fmla="*/ 12484336 h 15061486"/>
              <a:gd name="connsiteX50" fmla="*/ 2267080 w 6286542"/>
              <a:gd name="connsiteY50" fmla="*/ 13114336 h 15061486"/>
              <a:gd name="connsiteX51" fmla="*/ 1952080 w 6286542"/>
              <a:gd name="connsiteY51" fmla="*/ 13744336 h 15061486"/>
              <a:gd name="connsiteX52" fmla="*/ 1322080 w 6286542"/>
              <a:gd name="connsiteY52" fmla="*/ 13744336 h 15061486"/>
              <a:gd name="connsiteX53" fmla="*/ 1007080 w 6286542"/>
              <a:gd name="connsiteY53" fmla="*/ 13114336 h 15061486"/>
              <a:gd name="connsiteX54" fmla="*/ 4334462 w 6286542"/>
              <a:gd name="connsiteY54" fmla="*/ 11854336 h 15061486"/>
              <a:gd name="connsiteX55" fmla="*/ 4964462 w 6286542"/>
              <a:gd name="connsiteY55" fmla="*/ 11854336 h 15061486"/>
              <a:gd name="connsiteX56" fmla="*/ 5279462 w 6286542"/>
              <a:gd name="connsiteY56" fmla="*/ 12484336 h 15061486"/>
              <a:gd name="connsiteX57" fmla="*/ 4964462 w 6286542"/>
              <a:gd name="connsiteY57" fmla="*/ 13114336 h 15061486"/>
              <a:gd name="connsiteX58" fmla="*/ 4334462 w 6286542"/>
              <a:gd name="connsiteY58" fmla="*/ 13114336 h 15061486"/>
              <a:gd name="connsiteX59" fmla="*/ 4019462 w 6286542"/>
              <a:gd name="connsiteY59" fmla="*/ 12484336 h 15061486"/>
              <a:gd name="connsiteX60" fmla="*/ 2324731 w 6286542"/>
              <a:gd name="connsiteY60" fmla="*/ 11854336 h 15061486"/>
              <a:gd name="connsiteX61" fmla="*/ 2954731 w 6286542"/>
              <a:gd name="connsiteY61" fmla="*/ 11854336 h 15061486"/>
              <a:gd name="connsiteX62" fmla="*/ 3269731 w 6286542"/>
              <a:gd name="connsiteY62" fmla="*/ 12484336 h 15061486"/>
              <a:gd name="connsiteX63" fmla="*/ 2954731 w 6286542"/>
              <a:gd name="connsiteY63" fmla="*/ 13114336 h 15061486"/>
              <a:gd name="connsiteX64" fmla="*/ 2324731 w 6286542"/>
              <a:gd name="connsiteY64" fmla="*/ 13114336 h 15061486"/>
              <a:gd name="connsiteX65" fmla="*/ 2009731 w 6286542"/>
              <a:gd name="connsiteY65" fmla="*/ 12484336 h 15061486"/>
              <a:gd name="connsiteX66" fmla="*/ 315000 w 6286542"/>
              <a:gd name="connsiteY66" fmla="*/ 11854336 h 15061486"/>
              <a:gd name="connsiteX67" fmla="*/ 945000 w 6286542"/>
              <a:gd name="connsiteY67" fmla="*/ 11854336 h 15061486"/>
              <a:gd name="connsiteX68" fmla="*/ 1260000 w 6286542"/>
              <a:gd name="connsiteY68" fmla="*/ 12484336 h 15061486"/>
              <a:gd name="connsiteX69" fmla="*/ 945000 w 6286542"/>
              <a:gd name="connsiteY69" fmla="*/ 13114336 h 15061486"/>
              <a:gd name="connsiteX70" fmla="*/ 315000 w 6286542"/>
              <a:gd name="connsiteY70" fmla="*/ 13114336 h 15061486"/>
              <a:gd name="connsiteX71" fmla="*/ 0 w 6286542"/>
              <a:gd name="connsiteY71" fmla="*/ 12484336 h 15061486"/>
              <a:gd name="connsiteX72" fmla="*/ 5341542 w 6286542"/>
              <a:gd name="connsiteY72" fmla="*/ 11167186 h 15061486"/>
              <a:gd name="connsiteX73" fmla="*/ 5971542 w 6286542"/>
              <a:gd name="connsiteY73" fmla="*/ 11167186 h 15061486"/>
              <a:gd name="connsiteX74" fmla="*/ 6286542 w 6286542"/>
              <a:gd name="connsiteY74" fmla="*/ 11797186 h 15061486"/>
              <a:gd name="connsiteX75" fmla="*/ 5971542 w 6286542"/>
              <a:gd name="connsiteY75" fmla="*/ 12427186 h 15061486"/>
              <a:gd name="connsiteX76" fmla="*/ 5341542 w 6286542"/>
              <a:gd name="connsiteY76" fmla="*/ 12427186 h 15061486"/>
              <a:gd name="connsiteX77" fmla="*/ 5026542 w 6286542"/>
              <a:gd name="connsiteY77" fmla="*/ 11797186 h 15061486"/>
              <a:gd name="connsiteX78" fmla="*/ 3331811 w 6286542"/>
              <a:gd name="connsiteY78" fmla="*/ 11167186 h 15061486"/>
              <a:gd name="connsiteX79" fmla="*/ 3961811 w 6286542"/>
              <a:gd name="connsiteY79" fmla="*/ 11167186 h 15061486"/>
              <a:gd name="connsiteX80" fmla="*/ 4276811 w 6286542"/>
              <a:gd name="connsiteY80" fmla="*/ 11797186 h 15061486"/>
              <a:gd name="connsiteX81" fmla="*/ 3961811 w 6286542"/>
              <a:gd name="connsiteY81" fmla="*/ 12427186 h 15061486"/>
              <a:gd name="connsiteX82" fmla="*/ 3331811 w 6286542"/>
              <a:gd name="connsiteY82" fmla="*/ 12427186 h 15061486"/>
              <a:gd name="connsiteX83" fmla="*/ 3016811 w 6286542"/>
              <a:gd name="connsiteY83" fmla="*/ 11797186 h 15061486"/>
              <a:gd name="connsiteX84" fmla="*/ 1322080 w 6286542"/>
              <a:gd name="connsiteY84" fmla="*/ 11167186 h 15061486"/>
              <a:gd name="connsiteX85" fmla="*/ 1952080 w 6286542"/>
              <a:gd name="connsiteY85" fmla="*/ 11167186 h 15061486"/>
              <a:gd name="connsiteX86" fmla="*/ 2267080 w 6286542"/>
              <a:gd name="connsiteY86" fmla="*/ 11797186 h 15061486"/>
              <a:gd name="connsiteX87" fmla="*/ 1952080 w 6286542"/>
              <a:gd name="connsiteY87" fmla="*/ 12427186 h 15061486"/>
              <a:gd name="connsiteX88" fmla="*/ 1322080 w 6286542"/>
              <a:gd name="connsiteY88" fmla="*/ 12427186 h 15061486"/>
              <a:gd name="connsiteX89" fmla="*/ 1007080 w 6286542"/>
              <a:gd name="connsiteY89" fmla="*/ 11797186 h 15061486"/>
              <a:gd name="connsiteX90" fmla="*/ 4334462 w 6286542"/>
              <a:gd name="connsiteY90" fmla="*/ 10537186 h 15061486"/>
              <a:gd name="connsiteX91" fmla="*/ 4964462 w 6286542"/>
              <a:gd name="connsiteY91" fmla="*/ 10537186 h 15061486"/>
              <a:gd name="connsiteX92" fmla="*/ 5279462 w 6286542"/>
              <a:gd name="connsiteY92" fmla="*/ 11167186 h 15061486"/>
              <a:gd name="connsiteX93" fmla="*/ 4964462 w 6286542"/>
              <a:gd name="connsiteY93" fmla="*/ 11797186 h 15061486"/>
              <a:gd name="connsiteX94" fmla="*/ 4334462 w 6286542"/>
              <a:gd name="connsiteY94" fmla="*/ 11797186 h 15061486"/>
              <a:gd name="connsiteX95" fmla="*/ 4019462 w 6286542"/>
              <a:gd name="connsiteY95" fmla="*/ 11167186 h 15061486"/>
              <a:gd name="connsiteX96" fmla="*/ 2324731 w 6286542"/>
              <a:gd name="connsiteY96" fmla="*/ 10537186 h 15061486"/>
              <a:gd name="connsiteX97" fmla="*/ 2954731 w 6286542"/>
              <a:gd name="connsiteY97" fmla="*/ 10537186 h 15061486"/>
              <a:gd name="connsiteX98" fmla="*/ 3269731 w 6286542"/>
              <a:gd name="connsiteY98" fmla="*/ 11167186 h 15061486"/>
              <a:gd name="connsiteX99" fmla="*/ 2954731 w 6286542"/>
              <a:gd name="connsiteY99" fmla="*/ 11797186 h 15061486"/>
              <a:gd name="connsiteX100" fmla="*/ 2324731 w 6286542"/>
              <a:gd name="connsiteY100" fmla="*/ 11797186 h 15061486"/>
              <a:gd name="connsiteX101" fmla="*/ 2009731 w 6286542"/>
              <a:gd name="connsiteY101" fmla="*/ 11167186 h 15061486"/>
              <a:gd name="connsiteX102" fmla="*/ 315000 w 6286542"/>
              <a:gd name="connsiteY102" fmla="*/ 10537186 h 15061486"/>
              <a:gd name="connsiteX103" fmla="*/ 945000 w 6286542"/>
              <a:gd name="connsiteY103" fmla="*/ 10537186 h 15061486"/>
              <a:gd name="connsiteX104" fmla="*/ 1260000 w 6286542"/>
              <a:gd name="connsiteY104" fmla="*/ 11167186 h 15061486"/>
              <a:gd name="connsiteX105" fmla="*/ 945000 w 6286542"/>
              <a:gd name="connsiteY105" fmla="*/ 11797186 h 15061486"/>
              <a:gd name="connsiteX106" fmla="*/ 315000 w 6286542"/>
              <a:gd name="connsiteY106" fmla="*/ 11797186 h 15061486"/>
              <a:gd name="connsiteX107" fmla="*/ 0 w 6286542"/>
              <a:gd name="connsiteY107" fmla="*/ 11167186 h 15061486"/>
              <a:gd name="connsiteX108" fmla="*/ 5341542 w 6286542"/>
              <a:gd name="connsiteY108" fmla="*/ 9850036 h 15061486"/>
              <a:gd name="connsiteX109" fmla="*/ 5971542 w 6286542"/>
              <a:gd name="connsiteY109" fmla="*/ 9850036 h 15061486"/>
              <a:gd name="connsiteX110" fmla="*/ 6286542 w 6286542"/>
              <a:gd name="connsiteY110" fmla="*/ 10480036 h 15061486"/>
              <a:gd name="connsiteX111" fmla="*/ 5971542 w 6286542"/>
              <a:gd name="connsiteY111" fmla="*/ 11110036 h 15061486"/>
              <a:gd name="connsiteX112" fmla="*/ 5341542 w 6286542"/>
              <a:gd name="connsiteY112" fmla="*/ 11110036 h 15061486"/>
              <a:gd name="connsiteX113" fmla="*/ 5026542 w 6286542"/>
              <a:gd name="connsiteY113" fmla="*/ 10480036 h 15061486"/>
              <a:gd name="connsiteX114" fmla="*/ 3331811 w 6286542"/>
              <a:gd name="connsiteY114" fmla="*/ 9850036 h 15061486"/>
              <a:gd name="connsiteX115" fmla="*/ 3961811 w 6286542"/>
              <a:gd name="connsiteY115" fmla="*/ 9850036 h 15061486"/>
              <a:gd name="connsiteX116" fmla="*/ 4276811 w 6286542"/>
              <a:gd name="connsiteY116" fmla="*/ 10480036 h 15061486"/>
              <a:gd name="connsiteX117" fmla="*/ 3961811 w 6286542"/>
              <a:gd name="connsiteY117" fmla="*/ 11110036 h 15061486"/>
              <a:gd name="connsiteX118" fmla="*/ 3331811 w 6286542"/>
              <a:gd name="connsiteY118" fmla="*/ 11110036 h 15061486"/>
              <a:gd name="connsiteX119" fmla="*/ 3016811 w 6286542"/>
              <a:gd name="connsiteY119" fmla="*/ 10480036 h 15061486"/>
              <a:gd name="connsiteX120" fmla="*/ 1322080 w 6286542"/>
              <a:gd name="connsiteY120" fmla="*/ 9850036 h 15061486"/>
              <a:gd name="connsiteX121" fmla="*/ 1952080 w 6286542"/>
              <a:gd name="connsiteY121" fmla="*/ 9850036 h 15061486"/>
              <a:gd name="connsiteX122" fmla="*/ 2267080 w 6286542"/>
              <a:gd name="connsiteY122" fmla="*/ 10480036 h 15061486"/>
              <a:gd name="connsiteX123" fmla="*/ 1952080 w 6286542"/>
              <a:gd name="connsiteY123" fmla="*/ 11110036 h 15061486"/>
              <a:gd name="connsiteX124" fmla="*/ 1322080 w 6286542"/>
              <a:gd name="connsiteY124" fmla="*/ 11110036 h 15061486"/>
              <a:gd name="connsiteX125" fmla="*/ 1007080 w 6286542"/>
              <a:gd name="connsiteY125" fmla="*/ 10480036 h 15061486"/>
              <a:gd name="connsiteX126" fmla="*/ 4334462 w 6286542"/>
              <a:gd name="connsiteY126" fmla="*/ 9220036 h 15061486"/>
              <a:gd name="connsiteX127" fmla="*/ 4964462 w 6286542"/>
              <a:gd name="connsiteY127" fmla="*/ 9220036 h 15061486"/>
              <a:gd name="connsiteX128" fmla="*/ 5279462 w 6286542"/>
              <a:gd name="connsiteY128" fmla="*/ 9850036 h 15061486"/>
              <a:gd name="connsiteX129" fmla="*/ 4964462 w 6286542"/>
              <a:gd name="connsiteY129" fmla="*/ 10480036 h 15061486"/>
              <a:gd name="connsiteX130" fmla="*/ 4334462 w 6286542"/>
              <a:gd name="connsiteY130" fmla="*/ 10480036 h 15061486"/>
              <a:gd name="connsiteX131" fmla="*/ 4019462 w 6286542"/>
              <a:gd name="connsiteY131" fmla="*/ 9850036 h 15061486"/>
              <a:gd name="connsiteX132" fmla="*/ 2324731 w 6286542"/>
              <a:gd name="connsiteY132" fmla="*/ 9220036 h 15061486"/>
              <a:gd name="connsiteX133" fmla="*/ 2954731 w 6286542"/>
              <a:gd name="connsiteY133" fmla="*/ 9220036 h 15061486"/>
              <a:gd name="connsiteX134" fmla="*/ 3269731 w 6286542"/>
              <a:gd name="connsiteY134" fmla="*/ 9850036 h 15061486"/>
              <a:gd name="connsiteX135" fmla="*/ 2954731 w 6286542"/>
              <a:gd name="connsiteY135" fmla="*/ 10480036 h 15061486"/>
              <a:gd name="connsiteX136" fmla="*/ 2324731 w 6286542"/>
              <a:gd name="connsiteY136" fmla="*/ 10480036 h 15061486"/>
              <a:gd name="connsiteX137" fmla="*/ 2009731 w 6286542"/>
              <a:gd name="connsiteY137" fmla="*/ 9850036 h 15061486"/>
              <a:gd name="connsiteX138" fmla="*/ 315000 w 6286542"/>
              <a:gd name="connsiteY138" fmla="*/ 9220036 h 15061486"/>
              <a:gd name="connsiteX139" fmla="*/ 945000 w 6286542"/>
              <a:gd name="connsiteY139" fmla="*/ 9220036 h 15061486"/>
              <a:gd name="connsiteX140" fmla="*/ 1260000 w 6286542"/>
              <a:gd name="connsiteY140" fmla="*/ 9850036 h 15061486"/>
              <a:gd name="connsiteX141" fmla="*/ 945000 w 6286542"/>
              <a:gd name="connsiteY141" fmla="*/ 10480036 h 15061486"/>
              <a:gd name="connsiteX142" fmla="*/ 315000 w 6286542"/>
              <a:gd name="connsiteY142" fmla="*/ 10480036 h 15061486"/>
              <a:gd name="connsiteX143" fmla="*/ 0 w 6286542"/>
              <a:gd name="connsiteY143" fmla="*/ 9850036 h 15061486"/>
              <a:gd name="connsiteX144" fmla="*/ 5341542 w 6286542"/>
              <a:gd name="connsiteY144" fmla="*/ 8532886 h 15061486"/>
              <a:gd name="connsiteX145" fmla="*/ 5971542 w 6286542"/>
              <a:gd name="connsiteY145" fmla="*/ 8532886 h 15061486"/>
              <a:gd name="connsiteX146" fmla="*/ 6286542 w 6286542"/>
              <a:gd name="connsiteY146" fmla="*/ 9162886 h 15061486"/>
              <a:gd name="connsiteX147" fmla="*/ 5971542 w 6286542"/>
              <a:gd name="connsiteY147" fmla="*/ 9792886 h 15061486"/>
              <a:gd name="connsiteX148" fmla="*/ 5341542 w 6286542"/>
              <a:gd name="connsiteY148" fmla="*/ 9792886 h 15061486"/>
              <a:gd name="connsiteX149" fmla="*/ 5026542 w 6286542"/>
              <a:gd name="connsiteY149" fmla="*/ 9162886 h 15061486"/>
              <a:gd name="connsiteX150" fmla="*/ 3331811 w 6286542"/>
              <a:gd name="connsiteY150" fmla="*/ 8532886 h 15061486"/>
              <a:gd name="connsiteX151" fmla="*/ 3961811 w 6286542"/>
              <a:gd name="connsiteY151" fmla="*/ 8532886 h 15061486"/>
              <a:gd name="connsiteX152" fmla="*/ 4276811 w 6286542"/>
              <a:gd name="connsiteY152" fmla="*/ 9162886 h 15061486"/>
              <a:gd name="connsiteX153" fmla="*/ 3961811 w 6286542"/>
              <a:gd name="connsiteY153" fmla="*/ 9792886 h 15061486"/>
              <a:gd name="connsiteX154" fmla="*/ 3331811 w 6286542"/>
              <a:gd name="connsiteY154" fmla="*/ 9792886 h 15061486"/>
              <a:gd name="connsiteX155" fmla="*/ 3016811 w 6286542"/>
              <a:gd name="connsiteY155" fmla="*/ 9162886 h 15061486"/>
              <a:gd name="connsiteX156" fmla="*/ 1322080 w 6286542"/>
              <a:gd name="connsiteY156" fmla="*/ 8532886 h 15061486"/>
              <a:gd name="connsiteX157" fmla="*/ 1952080 w 6286542"/>
              <a:gd name="connsiteY157" fmla="*/ 8532886 h 15061486"/>
              <a:gd name="connsiteX158" fmla="*/ 2267080 w 6286542"/>
              <a:gd name="connsiteY158" fmla="*/ 9162886 h 15061486"/>
              <a:gd name="connsiteX159" fmla="*/ 1952080 w 6286542"/>
              <a:gd name="connsiteY159" fmla="*/ 9792886 h 15061486"/>
              <a:gd name="connsiteX160" fmla="*/ 1322080 w 6286542"/>
              <a:gd name="connsiteY160" fmla="*/ 9792886 h 15061486"/>
              <a:gd name="connsiteX161" fmla="*/ 1007080 w 6286542"/>
              <a:gd name="connsiteY161" fmla="*/ 9162886 h 15061486"/>
              <a:gd name="connsiteX162" fmla="*/ 4334462 w 6286542"/>
              <a:gd name="connsiteY162" fmla="*/ 7902886 h 15061486"/>
              <a:gd name="connsiteX163" fmla="*/ 4964462 w 6286542"/>
              <a:gd name="connsiteY163" fmla="*/ 7902886 h 15061486"/>
              <a:gd name="connsiteX164" fmla="*/ 5279462 w 6286542"/>
              <a:gd name="connsiteY164" fmla="*/ 8532886 h 15061486"/>
              <a:gd name="connsiteX165" fmla="*/ 4964462 w 6286542"/>
              <a:gd name="connsiteY165" fmla="*/ 9162886 h 15061486"/>
              <a:gd name="connsiteX166" fmla="*/ 4334462 w 6286542"/>
              <a:gd name="connsiteY166" fmla="*/ 9162886 h 15061486"/>
              <a:gd name="connsiteX167" fmla="*/ 4019462 w 6286542"/>
              <a:gd name="connsiteY167" fmla="*/ 8532886 h 15061486"/>
              <a:gd name="connsiteX168" fmla="*/ 2324731 w 6286542"/>
              <a:gd name="connsiteY168" fmla="*/ 7902886 h 15061486"/>
              <a:gd name="connsiteX169" fmla="*/ 2954731 w 6286542"/>
              <a:gd name="connsiteY169" fmla="*/ 7902886 h 15061486"/>
              <a:gd name="connsiteX170" fmla="*/ 3269731 w 6286542"/>
              <a:gd name="connsiteY170" fmla="*/ 8532886 h 15061486"/>
              <a:gd name="connsiteX171" fmla="*/ 2954731 w 6286542"/>
              <a:gd name="connsiteY171" fmla="*/ 9162886 h 15061486"/>
              <a:gd name="connsiteX172" fmla="*/ 2324731 w 6286542"/>
              <a:gd name="connsiteY172" fmla="*/ 9162886 h 15061486"/>
              <a:gd name="connsiteX173" fmla="*/ 2009731 w 6286542"/>
              <a:gd name="connsiteY173" fmla="*/ 8532886 h 15061486"/>
              <a:gd name="connsiteX174" fmla="*/ 315000 w 6286542"/>
              <a:gd name="connsiteY174" fmla="*/ 7902886 h 15061486"/>
              <a:gd name="connsiteX175" fmla="*/ 945000 w 6286542"/>
              <a:gd name="connsiteY175" fmla="*/ 7902886 h 15061486"/>
              <a:gd name="connsiteX176" fmla="*/ 1260000 w 6286542"/>
              <a:gd name="connsiteY176" fmla="*/ 8532886 h 15061486"/>
              <a:gd name="connsiteX177" fmla="*/ 945000 w 6286542"/>
              <a:gd name="connsiteY177" fmla="*/ 9162886 h 15061486"/>
              <a:gd name="connsiteX178" fmla="*/ 315000 w 6286542"/>
              <a:gd name="connsiteY178" fmla="*/ 9162886 h 15061486"/>
              <a:gd name="connsiteX179" fmla="*/ 0 w 6286542"/>
              <a:gd name="connsiteY179" fmla="*/ 8532886 h 15061486"/>
              <a:gd name="connsiteX180" fmla="*/ 5341542 w 6286542"/>
              <a:gd name="connsiteY180" fmla="*/ 7215742 h 15061486"/>
              <a:gd name="connsiteX181" fmla="*/ 5971542 w 6286542"/>
              <a:gd name="connsiteY181" fmla="*/ 7215742 h 15061486"/>
              <a:gd name="connsiteX182" fmla="*/ 6286542 w 6286542"/>
              <a:gd name="connsiteY182" fmla="*/ 7845736 h 15061486"/>
              <a:gd name="connsiteX183" fmla="*/ 5971542 w 6286542"/>
              <a:gd name="connsiteY183" fmla="*/ 8475736 h 15061486"/>
              <a:gd name="connsiteX184" fmla="*/ 5341542 w 6286542"/>
              <a:gd name="connsiteY184" fmla="*/ 8475736 h 15061486"/>
              <a:gd name="connsiteX185" fmla="*/ 5026542 w 6286542"/>
              <a:gd name="connsiteY185" fmla="*/ 7845736 h 15061486"/>
              <a:gd name="connsiteX186" fmla="*/ 3331811 w 6286542"/>
              <a:gd name="connsiteY186" fmla="*/ 7215742 h 15061486"/>
              <a:gd name="connsiteX187" fmla="*/ 3961811 w 6286542"/>
              <a:gd name="connsiteY187" fmla="*/ 7215742 h 15061486"/>
              <a:gd name="connsiteX188" fmla="*/ 4276811 w 6286542"/>
              <a:gd name="connsiteY188" fmla="*/ 7845736 h 15061486"/>
              <a:gd name="connsiteX189" fmla="*/ 3961811 w 6286542"/>
              <a:gd name="connsiteY189" fmla="*/ 8475736 h 15061486"/>
              <a:gd name="connsiteX190" fmla="*/ 3331811 w 6286542"/>
              <a:gd name="connsiteY190" fmla="*/ 8475736 h 15061486"/>
              <a:gd name="connsiteX191" fmla="*/ 3016811 w 6286542"/>
              <a:gd name="connsiteY191" fmla="*/ 7845736 h 15061486"/>
              <a:gd name="connsiteX192" fmla="*/ 1322080 w 6286542"/>
              <a:gd name="connsiteY192" fmla="*/ 7215742 h 15061486"/>
              <a:gd name="connsiteX193" fmla="*/ 1952080 w 6286542"/>
              <a:gd name="connsiteY193" fmla="*/ 7215742 h 15061486"/>
              <a:gd name="connsiteX194" fmla="*/ 2267080 w 6286542"/>
              <a:gd name="connsiteY194" fmla="*/ 7845736 h 15061486"/>
              <a:gd name="connsiteX195" fmla="*/ 1952080 w 6286542"/>
              <a:gd name="connsiteY195" fmla="*/ 8475736 h 15061486"/>
              <a:gd name="connsiteX196" fmla="*/ 1322080 w 6286542"/>
              <a:gd name="connsiteY196" fmla="*/ 8475736 h 15061486"/>
              <a:gd name="connsiteX197" fmla="*/ 1007080 w 6286542"/>
              <a:gd name="connsiteY197" fmla="*/ 7845736 h 15061486"/>
              <a:gd name="connsiteX198" fmla="*/ 4334462 w 6286542"/>
              <a:gd name="connsiteY198" fmla="*/ 6585743 h 15061486"/>
              <a:gd name="connsiteX199" fmla="*/ 4964462 w 6286542"/>
              <a:gd name="connsiteY199" fmla="*/ 6585743 h 15061486"/>
              <a:gd name="connsiteX200" fmla="*/ 5279462 w 6286542"/>
              <a:gd name="connsiteY200" fmla="*/ 7215742 h 15061486"/>
              <a:gd name="connsiteX201" fmla="*/ 4964462 w 6286542"/>
              <a:gd name="connsiteY201" fmla="*/ 7845736 h 15061486"/>
              <a:gd name="connsiteX202" fmla="*/ 4334462 w 6286542"/>
              <a:gd name="connsiteY202" fmla="*/ 7845736 h 15061486"/>
              <a:gd name="connsiteX203" fmla="*/ 4019462 w 6286542"/>
              <a:gd name="connsiteY203" fmla="*/ 7215742 h 15061486"/>
              <a:gd name="connsiteX204" fmla="*/ 2324731 w 6286542"/>
              <a:gd name="connsiteY204" fmla="*/ 6585743 h 15061486"/>
              <a:gd name="connsiteX205" fmla="*/ 2954731 w 6286542"/>
              <a:gd name="connsiteY205" fmla="*/ 6585743 h 15061486"/>
              <a:gd name="connsiteX206" fmla="*/ 3269731 w 6286542"/>
              <a:gd name="connsiteY206" fmla="*/ 7215742 h 15061486"/>
              <a:gd name="connsiteX207" fmla="*/ 2954731 w 6286542"/>
              <a:gd name="connsiteY207" fmla="*/ 7845736 h 15061486"/>
              <a:gd name="connsiteX208" fmla="*/ 2324731 w 6286542"/>
              <a:gd name="connsiteY208" fmla="*/ 7845736 h 15061486"/>
              <a:gd name="connsiteX209" fmla="*/ 2009731 w 6286542"/>
              <a:gd name="connsiteY209" fmla="*/ 7215742 h 15061486"/>
              <a:gd name="connsiteX210" fmla="*/ 315000 w 6286542"/>
              <a:gd name="connsiteY210" fmla="*/ 6585743 h 15061486"/>
              <a:gd name="connsiteX211" fmla="*/ 945000 w 6286542"/>
              <a:gd name="connsiteY211" fmla="*/ 6585743 h 15061486"/>
              <a:gd name="connsiteX212" fmla="*/ 1260000 w 6286542"/>
              <a:gd name="connsiteY212" fmla="*/ 7215742 h 15061486"/>
              <a:gd name="connsiteX213" fmla="*/ 945000 w 6286542"/>
              <a:gd name="connsiteY213" fmla="*/ 7845736 h 15061486"/>
              <a:gd name="connsiteX214" fmla="*/ 315000 w 6286542"/>
              <a:gd name="connsiteY214" fmla="*/ 7845736 h 15061486"/>
              <a:gd name="connsiteX215" fmla="*/ 0 w 6286542"/>
              <a:gd name="connsiteY215" fmla="*/ 7215742 h 15061486"/>
              <a:gd name="connsiteX216" fmla="*/ 5341542 w 6286542"/>
              <a:gd name="connsiteY216" fmla="*/ 5898594 h 15061486"/>
              <a:gd name="connsiteX217" fmla="*/ 5971542 w 6286542"/>
              <a:gd name="connsiteY217" fmla="*/ 5898594 h 15061486"/>
              <a:gd name="connsiteX218" fmla="*/ 6286542 w 6286542"/>
              <a:gd name="connsiteY218" fmla="*/ 6528594 h 15061486"/>
              <a:gd name="connsiteX219" fmla="*/ 5971542 w 6286542"/>
              <a:gd name="connsiteY219" fmla="*/ 7158596 h 15061486"/>
              <a:gd name="connsiteX220" fmla="*/ 5341542 w 6286542"/>
              <a:gd name="connsiteY220" fmla="*/ 7158596 h 15061486"/>
              <a:gd name="connsiteX221" fmla="*/ 5026542 w 6286542"/>
              <a:gd name="connsiteY221" fmla="*/ 6528594 h 15061486"/>
              <a:gd name="connsiteX222" fmla="*/ 3331811 w 6286542"/>
              <a:gd name="connsiteY222" fmla="*/ 5898594 h 15061486"/>
              <a:gd name="connsiteX223" fmla="*/ 3961811 w 6286542"/>
              <a:gd name="connsiteY223" fmla="*/ 5898594 h 15061486"/>
              <a:gd name="connsiteX224" fmla="*/ 4276811 w 6286542"/>
              <a:gd name="connsiteY224" fmla="*/ 6528594 h 15061486"/>
              <a:gd name="connsiteX225" fmla="*/ 3961811 w 6286542"/>
              <a:gd name="connsiteY225" fmla="*/ 7158596 h 15061486"/>
              <a:gd name="connsiteX226" fmla="*/ 3331811 w 6286542"/>
              <a:gd name="connsiteY226" fmla="*/ 7158596 h 15061486"/>
              <a:gd name="connsiteX227" fmla="*/ 3016811 w 6286542"/>
              <a:gd name="connsiteY227" fmla="*/ 6528594 h 15061486"/>
              <a:gd name="connsiteX228" fmla="*/ 1322080 w 6286542"/>
              <a:gd name="connsiteY228" fmla="*/ 5898594 h 15061486"/>
              <a:gd name="connsiteX229" fmla="*/ 1952080 w 6286542"/>
              <a:gd name="connsiteY229" fmla="*/ 5898594 h 15061486"/>
              <a:gd name="connsiteX230" fmla="*/ 2267080 w 6286542"/>
              <a:gd name="connsiteY230" fmla="*/ 6528594 h 15061486"/>
              <a:gd name="connsiteX231" fmla="*/ 1952080 w 6286542"/>
              <a:gd name="connsiteY231" fmla="*/ 7158596 h 15061486"/>
              <a:gd name="connsiteX232" fmla="*/ 1322080 w 6286542"/>
              <a:gd name="connsiteY232" fmla="*/ 7158596 h 15061486"/>
              <a:gd name="connsiteX233" fmla="*/ 1007080 w 6286542"/>
              <a:gd name="connsiteY233" fmla="*/ 6528594 h 15061486"/>
              <a:gd name="connsiteX234" fmla="*/ 2324731 w 6286542"/>
              <a:gd name="connsiteY234" fmla="*/ 5268594 h 15061486"/>
              <a:gd name="connsiteX235" fmla="*/ 2954731 w 6286542"/>
              <a:gd name="connsiteY235" fmla="*/ 5268594 h 15061486"/>
              <a:gd name="connsiteX236" fmla="*/ 3269731 w 6286542"/>
              <a:gd name="connsiteY236" fmla="*/ 5898594 h 15061486"/>
              <a:gd name="connsiteX237" fmla="*/ 2954731 w 6286542"/>
              <a:gd name="connsiteY237" fmla="*/ 6528594 h 15061486"/>
              <a:gd name="connsiteX238" fmla="*/ 2324731 w 6286542"/>
              <a:gd name="connsiteY238" fmla="*/ 6528594 h 15061486"/>
              <a:gd name="connsiteX239" fmla="*/ 2009731 w 6286542"/>
              <a:gd name="connsiteY239" fmla="*/ 5898594 h 15061486"/>
              <a:gd name="connsiteX240" fmla="*/ 315000 w 6286542"/>
              <a:gd name="connsiteY240" fmla="*/ 5268594 h 15061486"/>
              <a:gd name="connsiteX241" fmla="*/ 945000 w 6286542"/>
              <a:gd name="connsiteY241" fmla="*/ 5268594 h 15061486"/>
              <a:gd name="connsiteX242" fmla="*/ 1260000 w 6286542"/>
              <a:gd name="connsiteY242" fmla="*/ 5898594 h 15061486"/>
              <a:gd name="connsiteX243" fmla="*/ 945000 w 6286542"/>
              <a:gd name="connsiteY243" fmla="*/ 6528594 h 15061486"/>
              <a:gd name="connsiteX244" fmla="*/ 315000 w 6286542"/>
              <a:gd name="connsiteY244" fmla="*/ 6528594 h 15061486"/>
              <a:gd name="connsiteX245" fmla="*/ 0 w 6286542"/>
              <a:gd name="connsiteY245" fmla="*/ 5898594 h 15061486"/>
              <a:gd name="connsiteX246" fmla="*/ 4334462 w 6286542"/>
              <a:gd name="connsiteY246" fmla="*/ 5268593 h 15061486"/>
              <a:gd name="connsiteX247" fmla="*/ 4964462 w 6286542"/>
              <a:gd name="connsiteY247" fmla="*/ 5268593 h 15061486"/>
              <a:gd name="connsiteX248" fmla="*/ 5279462 w 6286542"/>
              <a:gd name="connsiteY248" fmla="*/ 5898594 h 15061486"/>
              <a:gd name="connsiteX249" fmla="*/ 4964462 w 6286542"/>
              <a:gd name="connsiteY249" fmla="*/ 6528594 h 15061486"/>
              <a:gd name="connsiteX250" fmla="*/ 4334462 w 6286542"/>
              <a:gd name="connsiteY250" fmla="*/ 6528594 h 15061486"/>
              <a:gd name="connsiteX251" fmla="*/ 4019462 w 6286542"/>
              <a:gd name="connsiteY251" fmla="*/ 5898594 h 15061486"/>
              <a:gd name="connsiteX252" fmla="*/ 3331811 w 6286542"/>
              <a:gd name="connsiteY252" fmla="*/ 4581446 h 15061486"/>
              <a:gd name="connsiteX253" fmla="*/ 3961811 w 6286542"/>
              <a:gd name="connsiteY253" fmla="*/ 4581446 h 15061486"/>
              <a:gd name="connsiteX254" fmla="*/ 4276811 w 6286542"/>
              <a:gd name="connsiteY254" fmla="*/ 5211445 h 15061486"/>
              <a:gd name="connsiteX255" fmla="*/ 3961811 w 6286542"/>
              <a:gd name="connsiteY255" fmla="*/ 5841446 h 15061486"/>
              <a:gd name="connsiteX256" fmla="*/ 3331811 w 6286542"/>
              <a:gd name="connsiteY256" fmla="*/ 5841446 h 15061486"/>
              <a:gd name="connsiteX257" fmla="*/ 3016811 w 6286542"/>
              <a:gd name="connsiteY257" fmla="*/ 5211445 h 15061486"/>
              <a:gd name="connsiteX258" fmla="*/ 1322080 w 6286542"/>
              <a:gd name="connsiteY258" fmla="*/ 4581446 h 15061486"/>
              <a:gd name="connsiteX259" fmla="*/ 1952080 w 6286542"/>
              <a:gd name="connsiteY259" fmla="*/ 4581446 h 15061486"/>
              <a:gd name="connsiteX260" fmla="*/ 2267080 w 6286542"/>
              <a:gd name="connsiteY260" fmla="*/ 5211445 h 15061486"/>
              <a:gd name="connsiteX261" fmla="*/ 1952080 w 6286542"/>
              <a:gd name="connsiteY261" fmla="*/ 5841446 h 15061486"/>
              <a:gd name="connsiteX262" fmla="*/ 1322080 w 6286542"/>
              <a:gd name="connsiteY262" fmla="*/ 5841446 h 15061486"/>
              <a:gd name="connsiteX263" fmla="*/ 1007080 w 6286542"/>
              <a:gd name="connsiteY263" fmla="*/ 5211445 h 15061486"/>
              <a:gd name="connsiteX264" fmla="*/ 5341542 w 6286542"/>
              <a:gd name="connsiteY264" fmla="*/ 4581445 h 15061486"/>
              <a:gd name="connsiteX265" fmla="*/ 5971542 w 6286542"/>
              <a:gd name="connsiteY265" fmla="*/ 4581445 h 15061486"/>
              <a:gd name="connsiteX266" fmla="*/ 6286542 w 6286542"/>
              <a:gd name="connsiteY266" fmla="*/ 5211445 h 15061486"/>
              <a:gd name="connsiteX267" fmla="*/ 5971542 w 6286542"/>
              <a:gd name="connsiteY267" fmla="*/ 5841446 h 15061486"/>
              <a:gd name="connsiteX268" fmla="*/ 5341542 w 6286542"/>
              <a:gd name="connsiteY268" fmla="*/ 5841446 h 15061486"/>
              <a:gd name="connsiteX269" fmla="*/ 5026542 w 6286542"/>
              <a:gd name="connsiteY269" fmla="*/ 5211445 h 15061486"/>
              <a:gd name="connsiteX270" fmla="*/ 2324731 w 6286542"/>
              <a:gd name="connsiteY270" fmla="*/ 3951447 h 15061486"/>
              <a:gd name="connsiteX271" fmla="*/ 2954731 w 6286542"/>
              <a:gd name="connsiteY271" fmla="*/ 3951447 h 15061486"/>
              <a:gd name="connsiteX272" fmla="*/ 3269731 w 6286542"/>
              <a:gd name="connsiteY272" fmla="*/ 4581445 h 15061486"/>
              <a:gd name="connsiteX273" fmla="*/ 2954731 w 6286542"/>
              <a:gd name="connsiteY273" fmla="*/ 5211445 h 15061486"/>
              <a:gd name="connsiteX274" fmla="*/ 2324731 w 6286542"/>
              <a:gd name="connsiteY274" fmla="*/ 5211445 h 15061486"/>
              <a:gd name="connsiteX275" fmla="*/ 2009731 w 6286542"/>
              <a:gd name="connsiteY275" fmla="*/ 4581445 h 15061486"/>
              <a:gd name="connsiteX276" fmla="*/ 315000 w 6286542"/>
              <a:gd name="connsiteY276" fmla="*/ 3951447 h 15061486"/>
              <a:gd name="connsiteX277" fmla="*/ 945000 w 6286542"/>
              <a:gd name="connsiteY277" fmla="*/ 3951447 h 15061486"/>
              <a:gd name="connsiteX278" fmla="*/ 1260000 w 6286542"/>
              <a:gd name="connsiteY278" fmla="*/ 4581445 h 15061486"/>
              <a:gd name="connsiteX279" fmla="*/ 945000 w 6286542"/>
              <a:gd name="connsiteY279" fmla="*/ 5211445 h 15061486"/>
              <a:gd name="connsiteX280" fmla="*/ 315000 w 6286542"/>
              <a:gd name="connsiteY280" fmla="*/ 5211445 h 15061486"/>
              <a:gd name="connsiteX281" fmla="*/ 0 w 6286542"/>
              <a:gd name="connsiteY281" fmla="*/ 4581445 h 15061486"/>
              <a:gd name="connsiteX282" fmla="*/ 4334462 w 6286542"/>
              <a:gd name="connsiteY282" fmla="*/ 3951446 h 15061486"/>
              <a:gd name="connsiteX283" fmla="*/ 4964462 w 6286542"/>
              <a:gd name="connsiteY283" fmla="*/ 3951446 h 15061486"/>
              <a:gd name="connsiteX284" fmla="*/ 5279462 w 6286542"/>
              <a:gd name="connsiteY284" fmla="*/ 4581445 h 15061486"/>
              <a:gd name="connsiteX285" fmla="*/ 4964462 w 6286542"/>
              <a:gd name="connsiteY285" fmla="*/ 5211445 h 15061486"/>
              <a:gd name="connsiteX286" fmla="*/ 4334462 w 6286542"/>
              <a:gd name="connsiteY286" fmla="*/ 5211445 h 15061486"/>
              <a:gd name="connsiteX287" fmla="*/ 4019462 w 6286542"/>
              <a:gd name="connsiteY287" fmla="*/ 4581445 h 15061486"/>
              <a:gd name="connsiteX288" fmla="*/ 3331811 w 6286542"/>
              <a:gd name="connsiteY288" fmla="*/ 3264298 h 15061486"/>
              <a:gd name="connsiteX289" fmla="*/ 3961811 w 6286542"/>
              <a:gd name="connsiteY289" fmla="*/ 3264298 h 15061486"/>
              <a:gd name="connsiteX290" fmla="*/ 4276811 w 6286542"/>
              <a:gd name="connsiteY290" fmla="*/ 3894298 h 15061486"/>
              <a:gd name="connsiteX291" fmla="*/ 3961811 w 6286542"/>
              <a:gd name="connsiteY291" fmla="*/ 4524297 h 15061486"/>
              <a:gd name="connsiteX292" fmla="*/ 3331811 w 6286542"/>
              <a:gd name="connsiteY292" fmla="*/ 4524297 h 15061486"/>
              <a:gd name="connsiteX293" fmla="*/ 3016811 w 6286542"/>
              <a:gd name="connsiteY293" fmla="*/ 3894298 h 15061486"/>
              <a:gd name="connsiteX294" fmla="*/ 1322080 w 6286542"/>
              <a:gd name="connsiteY294" fmla="*/ 3264298 h 15061486"/>
              <a:gd name="connsiteX295" fmla="*/ 1952080 w 6286542"/>
              <a:gd name="connsiteY295" fmla="*/ 3264298 h 15061486"/>
              <a:gd name="connsiteX296" fmla="*/ 2267080 w 6286542"/>
              <a:gd name="connsiteY296" fmla="*/ 3894298 h 15061486"/>
              <a:gd name="connsiteX297" fmla="*/ 1952080 w 6286542"/>
              <a:gd name="connsiteY297" fmla="*/ 4524297 h 15061486"/>
              <a:gd name="connsiteX298" fmla="*/ 1322080 w 6286542"/>
              <a:gd name="connsiteY298" fmla="*/ 4524297 h 15061486"/>
              <a:gd name="connsiteX299" fmla="*/ 1007080 w 6286542"/>
              <a:gd name="connsiteY299" fmla="*/ 3894298 h 15061486"/>
              <a:gd name="connsiteX300" fmla="*/ 5341542 w 6286542"/>
              <a:gd name="connsiteY300" fmla="*/ 3264297 h 15061486"/>
              <a:gd name="connsiteX301" fmla="*/ 5971542 w 6286542"/>
              <a:gd name="connsiteY301" fmla="*/ 3264297 h 15061486"/>
              <a:gd name="connsiteX302" fmla="*/ 6286542 w 6286542"/>
              <a:gd name="connsiteY302" fmla="*/ 3894298 h 15061486"/>
              <a:gd name="connsiteX303" fmla="*/ 5971542 w 6286542"/>
              <a:gd name="connsiteY303" fmla="*/ 4524297 h 15061486"/>
              <a:gd name="connsiteX304" fmla="*/ 5341542 w 6286542"/>
              <a:gd name="connsiteY304" fmla="*/ 4524297 h 15061486"/>
              <a:gd name="connsiteX305" fmla="*/ 5026542 w 6286542"/>
              <a:gd name="connsiteY305" fmla="*/ 3894298 h 15061486"/>
              <a:gd name="connsiteX306" fmla="*/ 2324731 w 6286542"/>
              <a:gd name="connsiteY306" fmla="*/ 2634296 h 15061486"/>
              <a:gd name="connsiteX307" fmla="*/ 2954731 w 6286542"/>
              <a:gd name="connsiteY307" fmla="*/ 2634296 h 15061486"/>
              <a:gd name="connsiteX308" fmla="*/ 3269731 w 6286542"/>
              <a:gd name="connsiteY308" fmla="*/ 3264298 h 15061486"/>
              <a:gd name="connsiteX309" fmla="*/ 2954731 w 6286542"/>
              <a:gd name="connsiteY309" fmla="*/ 3894298 h 15061486"/>
              <a:gd name="connsiteX310" fmla="*/ 2324731 w 6286542"/>
              <a:gd name="connsiteY310" fmla="*/ 3894298 h 15061486"/>
              <a:gd name="connsiteX311" fmla="*/ 2009731 w 6286542"/>
              <a:gd name="connsiteY311" fmla="*/ 3264298 h 15061486"/>
              <a:gd name="connsiteX312" fmla="*/ 315000 w 6286542"/>
              <a:gd name="connsiteY312" fmla="*/ 2634296 h 15061486"/>
              <a:gd name="connsiteX313" fmla="*/ 945000 w 6286542"/>
              <a:gd name="connsiteY313" fmla="*/ 2634296 h 15061486"/>
              <a:gd name="connsiteX314" fmla="*/ 1260000 w 6286542"/>
              <a:gd name="connsiteY314" fmla="*/ 3264298 h 15061486"/>
              <a:gd name="connsiteX315" fmla="*/ 945000 w 6286542"/>
              <a:gd name="connsiteY315" fmla="*/ 3894298 h 15061486"/>
              <a:gd name="connsiteX316" fmla="*/ 315000 w 6286542"/>
              <a:gd name="connsiteY316" fmla="*/ 3894298 h 15061486"/>
              <a:gd name="connsiteX317" fmla="*/ 0 w 6286542"/>
              <a:gd name="connsiteY317" fmla="*/ 3264298 h 15061486"/>
              <a:gd name="connsiteX318" fmla="*/ 4334462 w 6286542"/>
              <a:gd name="connsiteY318" fmla="*/ 2634295 h 15061486"/>
              <a:gd name="connsiteX319" fmla="*/ 4964462 w 6286542"/>
              <a:gd name="connsiteY319" fmla="*/ 2634295 h 15061486"/>
              <a:gd name="connsiteX320" fmla="*/ 5279462 w 6286542"/>
              <a:gd name="connsiteY320" fmla="*/ 3264298 h 15061486"/>
              <a:gd name="connsiteX321" fmla="*/ 4964462 w 6286542"/>
              <a:gd name="connsiteY321" fmla="*/ 3894298 h 15061486"/>
              <a:gd name="connsiteX322" fmla="*/ 4334462 w 6286542"/>
              <a:gd name="connsiteY322" fmla="*/ 3894298 h 15061486"/>
              <a:gd name="connsiteX323" fmla="*/ 4019462 w 6286542"/>
              <a:gd name="connsiteY323" fmla="*/ 3264298 h 15061486"/>
              <a:gd name="connsiteX324" fmla="*/ 3331811 w 6286542"/>
              <a:gd name="connsiteY324" fmla="*/ 1947148 h 15061486"/>
              <a:gd name="connsiteX325" fmla="*/ 3961811 w 6286542"/>
              <a:gd name="connsiteY325" fmla="*/ 1947148 h 15061486"/>
              <a:gd name="connsiteX326" fmla="*/ 4276811 w 6286542"/>
              <a:gd name="connsiteY326" fmla="*/ 2577147 h 15061486"/>
              <a:gd name="connsiteX327" fmla="*/ 3961811 w 6286542"/>
              <a:gd name="connsiteY327" fmla="*/ 3207149 h 15061486"/>
              <a:gd name="connsiteX328" fmla="*/ 3331811 w 6286542"/>
              <a:gd name="connsiteY328" fmla="*/ 3207149 h 15061486"/>
              <a:gd name="connsiteX329" fmla="*/ 3016811 w 6286542"/>
              <a:gd name="connsiteY329" fmla="*/ 2577147 h 15061486"/>
              <a:gd name="connsiteX330" fmla="*/ 1322080 w 6286542"/>
              <a:gd name="connsiteY330" fmla="*/ 1947148 h 15061486"/>
              <a:gd name="connsiteX331" fmla="*/ 1952080 w 6286542"/>
              <a:gd name="connsiteY331" fmla="*/ 1947148 h 15061486"/>
              <a:gd name="connsiteX332" fmla="*/ 2267080 w 6286542"/>
              <a:gd name="connsiteY332" fmla="*/ 2577147 h 15061486"/>
              <a:gd name="connsiteX333" fmla="*/ 1952080 w 6286542"/>
              <a:gd name="connsiteY333" fmla="*/ 3207149 h 15061486"/>
              <a:gd name="connsiteX334" fmla="*/ 1322080 w 6286542"/>
              <a:gd name="connsiteY334" fmla="*/ 3207149 h 15061486"/>
              <a:gd name="connsiteX335" fmla="*/ 1007080 w 6286542"/>
              <a:gd name="connsiteY335" fmla="*/ 2577147 h 15061486"/>
              <a:gd name="connsiteX336" fmla="*/ 5341542 w 6286542"/>
              <a:gd name="connsiteY336" fmla="*/ 1947147 h 15061486"/>
              <a:gd name="connsiteX337" fmla="*/ 5971542 w 6286542"/>
              <a:gd name="connsiteY337" fmla="*/ 1947147 h 15061486"/>
              <a:gd name="connsiteX338" fmla="*/ 6286542 w 6286542"/>
              <a:gd name="connsiteY338" fmla="*/ 2577147 h 15061486"/>
              <a:gd name="connsiteX339" fmla="*/ 5971542 w 6286542"/>
              <a:gd name="connsiteY339" fmla="*/ 3207149 h 15061486"/>
              <a:gd name="connsiteX340" fmla="*/ 5341542 w 6286542"/>
              <a:gd name="connsiteY340" fmla="*/ 3207149 h 15061486"/>
              <a:gd name="connsiteX341" fmla="*/ 5026542 w 6286542"/>
              <a:gd name="connsiteY341" fmla="*/ 2577147 h 15061486"/>
              <a:gd name="connsiteX342" fmla="*/ 2324731 w 6286542"/>
              <a:gd name="connsiteY342" fmla="*/ 1317148 h 15061486"/>
              <a:gd name="connsiteX343" fmla="*/ 2954731 w 6286542"/>
              <a:gd name="connsiteY343" fmla="*/ 1317148 h 15061486"/>
              <a:gd name="connsiteX344" fmla="*/ 3269731 w 6286542"/>
              <a:gd name="connsiteY344" fmla="*/ 1947148 h 15061486"/>
              <a:gd name="connsiteX345" fmla="*/ 2954731 w 6286542"/>
              <a:gd name="connsiteY345" fmla="*/ 2577147 h 15061486"/>
              <a:gd name="connsiteX346" fmla="*/ 2324731 w 6286542"/>
              <a:gd name="connsiteY346" fmla="*/ 2577147 h 15061486"/>
              <a:gd name="connsiteX347" fmla="*/ 2009731 w 6286542"/>
              <a:gd name="connsiteY347" fmla="*/ 1947148 h 15061486"/>
              <a:gd name="connsiteX348" fmla="*/ 315000 w 6286542"/>
              <a:gd name="connsiteY348" fmla="*/ 1317148 h 15061486"/>
              <a:gd name="connsiteX349" fmla="*/ 945000 w 6286542"/>
              <a:gd name="connsiteY349" fmla="*/ 1317148 h 15061486"/>
              <a:gd name="connsiteX350" fmla="*/ 1260000 w 6286542"/>
              <a:gd name="connsiteY350" fmla="*/ 1947147 h 15061486"/>
              <a:gd name="connsiteX351" fmla="*/ 945000 w 6286542"/>
              <a:gd name="connsiteY351" fmla="*/ 2577147 h 15061486"/>
              <a:gd name="connsiteX352" fmla="*/ 315000 w 6286542"/>
              <a:gd name="connsiteY352" fmla="*/ 2577147 h 15061486"/>
              <a:gd name="connsiteX353" fmla="*/ 0 w 6286542"/>
              <a:gd name="connsiteY353" fmla="*/ 1947147 h 15061486"/>
              <a:gd name="connsiteX354" fmla="*/ 4334462 w 6286542"/>
              <a:gd name="connsiteY354" fmla="*/ 1317148 h 15061486"/>
              <a:gd name="connsiteX355" fmla="*/ 4964462 w 6286542"/>
              <a:gd name="connsiteY355" fmla="*/ 1317148 h 15061486"/>
              <a:gd name="connsiteX356" fmla="*/ 5279462 w 6286542"/>
              <a:gd name="connsiteY356" fmla="*/ 1947147 h 15061486"/>
              <a:gd name="connsiteX357" fmla="*/ 4964462 w 6286542"/>
              <a:gd name="connsiteY357" fmla="*/ 2577147 h 15061486"/>
              <a:gd name="connsiteX358" fmla="*/ 4334462 w 6286542"/>
              <a:gd name="connsiteY358" fmla="*/ 2577147 h 15061486"/>
              <a:gd name="connsiteX359" fmla="*/ 4019462 w 6286542"/>
              <a:gd name="connsiteY359" fmla="*/ 1947147 h 15061486"/>
              <a:gd name="connsiteX360" fmla="*/ 3331811 w 6286542"/>
              <a:gd name="connsiteY360" fmla="*/ 630001 h 15061486"/>
              <a:gd name="connsiteX361" fmla="*/ 3961811 w 6286542"/>
              <a:gd name="connsiteY361" fmla="*/ 630001 h 15061486"/>
              <a:gd name="connsiteX362" fmla="*/ 4276811 w 6286542"/>
              <a:gd name="connsiteY362" fmla="*/ 1260000 h 15061486"/>
              <a:gd name="connsiteX363" fmla="*/ 3961811 w 6286542"/>
              <a:gd name="connsiteY363" fmla="*/ 1889999 h 15061486"/>
              <a:gd name="connsiteX364" fmla="*/ 3331811 w 6286542"/>
              <a:gd name="connsiteY364" fmla="*/ 1889999 h 15061486"/>
              <a:gd name="connsiteX365" fmla="*/ 3016811 w 6286542"/>
              <a:gd name="connsiteY365" fmla="*/ 1260000 h 15061486"/>
              <a:gd name="connsiteX366" fmla="*/ 1322080 w 6286542"/>
              <a:gd name="connsiteY366" fmla="*/ 630000 h 15061486"/>
              <a:gd name="connsiteX367" fmla="*/ 1952080 w 6286542"/>
              <a:gd name="connsiteY367" fmla="*/ 630000 h 15061486"/>
              <a:gd name="connsiteX368" fmla="*/ 2267080 w 6286542"/>
              <a:gd name="connsiteY368" fmla="*/ 1260000 h 15061486"/>
              <a:gd name="connsiteX369" fmla="*/ 1952080 w 6286542"/>
              <a:gd name="connsiteY369" fmla="*/ 1889999 h 15061486"/>
              <a:gd name="connsiteX370" fmla="*/ 1322080 w 6286542"/>
              <a:gd name="connsiteY370" fmla="*/ 1889999 h 15061486"/>
              <a:gd name="connsiteX371" fmla="*/ 1007080 w 6286542"/>
              <a:gd name="connsiteY371" fmla="*/ 1260000 h 15061486"/>
              <a:gd name="connsiteX372" fmla="*/ 5341542 w 6286542"/>
              <a:gd name="connsiteY372" fmla="*/ 629999 h 15061486"/>
              <a:gd name="connsiteX373" fmla="*/ 5971542 w 6286542"/>
              <a:gd name="connsiteY373" fmla="*/ 629999 h 15061486"/>
              <a:gd name="connsiteX374" fmla="*/ 6286542 w 6286542"/>
              <a:gd name="connsiteY374" fmla="*/ 1259999 h 15061486"/>
              <a:gd name="connsiteX375" fmla="*/ 5971542 w 6286542"/>
              <a:gd name="connsiteY375" fmla="*/ 1889998 h 15061486"/>
              <a:gd name="connsiteX376" fmla="*/ 5341542 w 6286542"/>
              <a:gd name="connsiteY376" fmla="*/ 1889998 h 15061486"/>
              <a:gd name="connsiteX377" fmla="*/ 5026542 w 6286542"/>
              <a:gd name="connsiteY377" fmla="*/ 1259999 h 15061486"/>
              <a:gd name="connsiteX378" fmla="*/ 2324731 w 6286542"/>
              <a:gd name="connsiteY378" fmla="*/ 1 h 15061486"/>
              <a:gd name="connsiteX379" fmla="*/ 2954731 w 6286542"/>
              <a:gd name="connsiteY379" fmla="*/ 1 h 15061486"/>
              <a:gd name="connsiteX380" fmla="*/ 3269731 w 6286542"/>
              <a:gd name="connsiteY380" fmla="*/ 630000 h 15061486"/>
              <a:gd name="connsiteX381" fmla="*/ 2954731 w 6286542"/>
              <a:gd name="connsiteY381" fmla="*/ 1259999 h 15061486"/>
              <a:gd name="connsiteX382" fmla="*/ 2324731 w 6286542"/>
              <a:gd name="connsiteY382" fmla="*/ 1259999 h 15061486"/>
              <a:gd name="connsiteX383" fmla="*/ 2009731 w 6286542"/>
              <a:gd name="connsiteY383" fmla="*/ 630000 h 15061486"/>
              <a:gd name="connsiteX384" fmla="*/ 315000 w 6286542"/>
              <a:gd name="connsiteY384" fmla="*/ 1 h 15061486"/>
              <a:gd name="connsiteX385" fmla="*/ 945000 w 6286542"/>
              <a:gd name="connsiteY385" fmla="*/ 1 h 15061486"/>
              <a:gd name="connsiteX386" fmla="*/ 1260000 w 6286542"/>
              <a:gd name="connsiteY386" fmla="*/ 630000 h 15061486"/>
              <a:gd name="connsiteX387" fmla="*/ 945000 w 6286542"/>
              <a:gd name="connsiteY387" fmla="*/ 1259999 h 15061486"/>
              <a:gd name="connsiteX388" fmla="*/ 315000 w 6286542"/>
              <a:gd name="connsiteY388" fmla="*/ 1259999 h 15061486"/>
              <a:gd name="connsiteX389" fmla="*/ 0 w 6286542"/>
              <a:gd name="connsiteY389" fmla="*/ 630000 h 15061486"/>
              <a:gd name="connsiteX390" fmla="*/ 4334462 w 6286542"/>
              <a:gd name="connsiteY390" fmla="*/ 0 h 15061486"/>
              <a:gd name="connsiteX391" fmla="*/ 4964462 w 6286542"/>
              <a:gd name="connsiteY391" fmla="*/ 0 h 15061486"/>
              <a:gd name="connsiteX392" fmla="*/ 5279462 w 6286542"/>
              <a:gd name="connsiteY392" fmla="*/ 630000 h 15061486"/>
              <a:gd name="connsiteX393" fmla="*/ 4964462 w 6286542"/>
              <a:gd name="connsiteY393" fmla="*/ 1259999 h 15061486"/>
              <a:gd name="connsiteX394" fmla="*/ 4334462 w 6286542"/>
              <a:gd name="connsiteY394" fmla="*/ 1259999 h 15061486"/>
              <a:gd name="connsiteX395" fmla="*/ 4019462 w 6286542"/>
              <a:gd name="connsiteY395" fmla="*/ 630000 h 15061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</a:cxnLst>
            <a:rect l="l" t="t" r="r" b="b"/>
            <a:pathLst>
              <a:path w="6286542" h="15061486">
                <a:moveTo>
                  <a:pt x="5341542" y="13801486"/>
                </a:moveTo>
                <a:lnTo>
                  <a:pt x="5971542" y="13801486"/>
                </a:lnTo>
                <a:lnTo>
                  <a:pt x="6286542" y="14431486"/>
                </a:lnTo>
                <a:lnTo>
                  <a:pt x="5971542" y="15061486"/>
                </a:lnTo>
                <a:lnTo>
                  <a:pt x="5341542" y="15061486"/>
                </a:lnTo>
                <a:lnTo>
                  <a:pt x="5026542" y="14431486"/>
                </a:lnTo>
                <a:close/>
                <a:moveTo>
                  <a:pt x="3331811" y="13801486"/>
                </a:moveTo>
                <a:lnTo>
                  <a:pt x="3961811" y="13801486"/>
                </a:lnTo>
                <a:lnTo>
                  <a:pt x="4276811" y="14431486"/>
                </a:lnTo>
                <a:lnTo>
                  <a:pt x="3961811" y="15061486"/>
                </a:lnTo>
                <a:lnTo>
                  <a:pt x="3331811" y="15061486"/>
                </a:lnTo>
                <a:lnTo>
                  <a:pt x="3016811" y="14431486"/>
                </a:lnTo>
                <a:close/>
                <a:moveTo>
                  <a:pt x="1322080" y="13801486"/>
                </a:moveTo>
                <a:lnTo>
                  <a:pt x="1952080" y="13801486"/>
                </a:lnTo>
                <a:lnTo>
                  <a:pt x="2267080" y="14431486"/>
                </a:lnTo>
                <a:lnTo>
                  <a:pt x="1952080" y="15061486"/>
                </a:lnTo>
                <a:lnTo>
                  <a:pt x="1322080" y="15061486"/>
                </a:lnTo>
                <a:lnTo>
                  <a:pt x="1007080" y="14431486"/>
                </a:lnTo>
                <a:close/>
                <a:moveTo>
                  <a:pt x="4334462" y="13171486"/>
                </a:moveTo>
                <a:lnTo>
                  <a:pt x="4964462" y="13171486"/>
                </a:lnTo>
                <a:lnTo>
                  <a:pt x="5279462" y="13801486"/>
                </a:lnTo>
                <a:lnTo>
                  <a:pt x="4964462" y="14431486"/>
                </a:lnTo>
                <a:lnTo>
                  <a:pt x="4334462" y="14431486"/>
                </a:lnTo>
                <a:lnTo>
                  <a:pt x="4019462" y="13801486"/>
                </a:lnTo>
                <a:close/>
                <a:moveTo>
                  <a:pt x="2324731" y="13171486"/>
                </a:moveTo>
                <a:lnTo>
                  <a:pt x="2954731" y="13171486"/>
                </a:lnTo>
                <a:lnTo>
                  <a:pt x="3269731" y="13801486"/>
                </a:lnTo>
                <a:lnTo>
                  <a:pt x="2954731" y="14431486"/>
                </a:lnTo>
                <a:lnTo>
                  <a:pt x="2324731" y="14431486"/>
                </a:lnTo>
                <a:lnTo>
                  <a:pt x="2009731" y="13801486"/>
                </a:lnTo>
                <a:close/>
                <a:moveTo>
                  <a:pt x="315000" y="13171486"/>
                </a:moveTo>
                <a:lnTo>
                  <a:pt x="945000" y="13171486"/>
                </a:lnTo>
                <a:lnTo>
                  <a:pt x="1260000" y="13801486"/>
                </a:lnTo>
                <a:lnTo>
                  <a:pt x="945000" y="14431486"/>
                </a:lnTo>
                <a:lnTo>
                  <a:pt x="315000" y="14431486"/>
                </a:lnTo>
                <a:lnTo>
                  <a:pt x="0" y="13801486"/>
                </a:lnTo>
                <a:close/>
                <a:moveTo>
                  <a:pt x="5341542" y="12484336"/>
                </a:moveTo>
                <a:lnTo>
                  <a:pt x="5971542" y="12484336"/>
                </a:lnTo>
                <a:lnTo>
                  <a:pt x="6286542" y="13114336"/>
                </a:lnTo>
                <a:lnTo>
                  <a:pt x="5971542" y="13744336"/>
                </a:lnTo>
                <a:lnTo>
                  <a:pt x="5341542" y="13744336"/>
                </a:lnTo>
                <a:lnTo>
                  <a:pt x="5026542" y="13114336"/>
                </a:lnTo>
                <a:close/>
                <a:moveTo>
                  <a:pt x="3331811" y="12484336"/>
                </a:moveTo>
                <a:lnTo>
                  <a:pt x="3961811" y="12484336"/>
                </a:lnTo>
                <a:lnTo>
                  <a:pt x="4276811" y="13114336"/>
                </a:lnTo>
                <a:lnTo>
                  <a:pt x="3961811" y="13744336"/>
                </a:lnTo>
                <a:lnTo>
                  <a:pt x="3331811" y="13744336"/>
                </a:lnTo>
                <a:lnTo>
                  <a:pt x="3016811" y="13114336"/>
                </a:lnTo>
                <a:close/>
                <a:moveTo>
                  <a:pt x="1322080" y="12484336"/>
                </a:moveTo>
                <a:lnTo>
                  <a:pt x="1952080" y="12484336"/>
                </a:lnTo>
                <a:lnTo>
                  <a:pt x="2267080" y="13114336"/>
                </a:lnTo>
                <a:lnTo>
                  <a:pt x="1952080" y="13744336"/>
                </a:lnTo>
                <a:lnTo>
                  <a:pt x="1322080" y="13744336"/>
                </a:lnTo>
                <a:lnTo>
                  <a:pt x="1007080" y="13114336"/>
                </a:lnTo>
                <a:close/>
                <a:moveTo>
                  <a:pt x="4334462" y="11854336"/>
                </a:moveTo>
                <a:lnTo>
                  <a:pt x="4964462" y="11854336"/>
                </a:lnTo>
                <a:lnTo>
                  <a:pt x="5279462" y="12484336"/>
                </a:lnTo>
                <a:lnTo>
                  <a:pt x="4964462" y="13114336"/>
                </a:lnTo>
                <a:lnTo>
                  <a:pt x="4334462" y="13114336"/>
                </a:lnTo>
                <a:lnTo>
                  <a:pt x="4019462" y="12484336"/>
                </a:lnTo>
                <a:close/>
                <a:moveTo>
                  <a:pt x="2324731" y="11854336"/>
                </a:moveTo>
                <a:lnTo>
                  <a:pt x="2954731" y="11854336"/>
                </a:lnTo>
                <a:lnTo>
                  <a:pt x="3269731" y="12484336"/>
                </a:lnTo>
                <a:lnTo>
                  <a:pt x="2954731" y="13114336"/>
                </a:lnTo>
                <a:lnTo>
                  <a:pt x="2324731" y="13114336"/>
                </a:lnTo>
                <a:lnTo>
                  <a:pt x="2009731" y="12484336"/>
                </a:lnTo>
                <a:close/>
                <a:moveTo>
                  <a:pt x="315000" y="11854336"/>
                </a:moveTo>
                <a:lnTo>
                  <a:pt x="945000" y="11854336"/>
                </a:lnTo>
                <a:lnTo>
                  <a:pt x="1260000" y="12484336"/>
                </a:lnTo>
                <a:lnTo>
                  <a:pt x="945000" y="13114336"/>
                </a:lnTo>
                <a:lnTo>
                  <a:pt x="315000" y="13114336"/>
                </a:lnTo>
                <a:lnTo>
                  <a:pt x="0" y="12484336"/>
                </a:lnTo>
                <a:close/>
                <a:moveTo>
                  <a:pt x="5341542" y="11167186"/>
                </a:moveTo>
                <a:lnTo>
                  <a:pt x="5971542" y="11167186"/>
                </a:lnTo>
                <a:lnTo>
                  <a:pt x="6286542" y="11797186"/>
                </a:lnTo>
                <a:lnTo>
                  <a:pt x="5971542" y="12427186"/>
                </a:lnTo>
                <a:lnTo>
                  <a:pt x="5341542" y="12427186"/>
                </a:lnTo>
                <a:lnTo>
                  <a:pt x="5026542" y="11797186"/>
                </a:lnTo>
                <a:close/>
                <a:moveTo>
                  <a:pt x="3331811" y="11167186"/>
                </a:moveTo>
                <a:lnTo>
                  <a:pt x="3961811" y="11167186"/>
                </a:lnTo>
                <a:lnTo>
                  <a:pt x="4276811" y="11797186"/>
                </a:lnTo>
                <a:lnTo>
                  <a:pt x="3961811" y="12427186"/>
                </a:lnTo>
                <a:lnTo>
                  <a:pt x="3331811" y="12427186"/>
                </a:lnTo>
                <a:lnTo>
                  <a:pt x="3016811" y="11797186"/>
                </a:lnTo>
                <a:close/>
                <a:moveTo>
                  <a:pt x="1322080" y="11167186"/>
                </a:moveTo>
                <a:lnTo>
                  <a:pt x="1952080" y="11167186"/>
                </a:lnTo>
                <a:lnTo>
                  <a:pt x="2267080" y="11797186"/>
                </a:lnTo>
                <a:lnTo>
                  <a:pt x="1952080" y="12427186"/>
                </a:lnTo>
                <a:lnTo>
                  <a:pt x="1322080" y="12427186"/>
                </a:lnTo>
                <a:lnTo>
                  <a:pt x="1007080" y="11797186"/>
                </a:lnTo>
                <a:close/>
                <a:moveTo>
                  <a:pt x="4334462" y="10537186"/>
                </a:moveTo>
                <a:lnTo>
                  <a:pt x="4964462" y="10537186"/>
                </a:lnTo>
                <a:lnTo>
                  <a:pt x="5279462" y="11167186"/>
                </a:lnTo>
                <a:lnTo>
                  <a:pt x="4964462" y="11797186"/>
                </a:lnTo>
                <a:lnTo>
                  <a:pt x="4334462" y="11797186"/>
                </a:lnTo>
                <a:lnTo>
                  <a:pt x="4019462" y="11167186"/>
                </a:lnTo>
                <a:close/>
                <a:moveTo>
                  <a:pt x="2324731" y="10537186"/>
                </a:moveTo>
                <a:lnTo>
                  <a:pt x="2954731" y="10537186"/>
                </a:lnTo>
                <a:lnTo>
                  <a:pt x="3269731" y="11167186"/>
                </a:lnTo>
                <a:lnTo>
                  <a:pt x="2954731" y="11797186"/>
                </a:lnTo>
                <a:lnTo>
                  <a:pt x="2324731" y="11797186"/>
                </a:lnTo>
                <a:lnTo>
                  <a:pt x="2009731" y="11167186"/>
                </a:lnTo>
                <a:close/>
                <a:moveTo>
                  <a:pt x="315000" y="10537186"/>
                </a:moveTo>
                <a:lnTo>
                  <a:pt x="945000" y="10537186"/>
                </a:lnTo>
                <a:lnTo>
                  <a:pt x="1260000" y="11167186"/>
                </a:lnTo>
                <a:lnTo>
                  <a:pt x="945000" y="11797186"/>
                </a:lnTo>
                <a:lnTo>
                  <a:pt x="315000" y="11797186"/>
                </a:lnTo>
                <a:lnTo>
                  <a:pt x="0" y="11167186"/>
                </a:lnTo>
                <a:close/>
                <a:moveTo>
                  <a:pt x="5341542" y="9850036"/>
                </a:moveTo>
                <a:lnTo>
                  <a:pt x="5971542" y="9850036"/>
                </a:lnTo>
                <a:lnTo>
                  <a:pt x="6286542" y="10480036"/>
                </a:lnTo>
                <a:lnTo>
                  <a:pt x="5971542" y="11110036"/>
                </a:lnTo>
                <a:lnTo>
                  <a:pt x="5341542" y="11110036"/>
                </a:lnTo>
                <a:lnTo>
                  <a:pt x="5026542" y="10480036"/>
                </a:lnTo>
                <a:close/>
                <a:moveTo>
                  <a:pt x="3331811" y="9850036"/>
                </a:moveTo>
                <a:lnTo>
                  <a:pt x="3961811" y="9850036"/>
                </a:lnTo>
                <a:lnTo>
                  <a:pt x="4276811" y="10480036"/>
                </a:lnTo>
                <a:lnTo>
                  <a:pt x="3961811" y="11110036"/>
                </a:lnTo>
                <a:lnTo>
                  <a:pt x="3331811" y="11110036"/>
                </a:lnTo>
                <a:lnTo>
                  <a:pt x="3016811" y="10480036"/>
                </a:lnTo>
                <a:close/>
                <a:moveTo>
                  <a:pt x="1322080" y="9850036"/>
                </a:moveTo>
                <a:lnTo>
                  <a:pt x="1952080" y="9850036"/>
                </a:lnTo>
                <a:lnTo>
                  <a:pt x="2267080" y="10480036"/>
                </a:lnTo>
                <a:lnTo>
                  <a:pt x="1952080" y="11110036"/>
                </a:lnTo>
                <a:lnTo>
                  <a:pt x="1322080" y="11110036"/>
                </a:lnTo>
                <a:lnTo>
                  <a:pt x="1007080" y="10480036"/>
                </a:lnTo>
                <a:close/>
                <a:moveTo>
                  <a:pt x="4334462" y="9220036"/>
                </a:moveTo>
                <a:lnTo>
                  <a:pt x="4964462" y="9220036"/>
                </a:lnTo>
                <a:lnTo>
                  <a:pt x="5279462" y="9850036"/>
                </a:lnTo>
                <a:lnTo>
                  <a:pt x="4964462" y="10480036"/>
                </a:lnTo>
                <a:lnTo>
                  <a:pt x="4334462" y="10480036"/>
                </a:lnTo>
                <a:lnTo>
                  <a:pt x="4019462" y="9850036"/>
                </a:lnTo>
                <a:close/>
                <a:moveTo>
                  <a:pt x="2324731" y="9220036"/>
                </a:moveTo>
                <a:lnTo>
                  <a:pt x="2954731" y="9220036"/>
                </a:lnTo>
                <a:lnTo>
                  <a:pt x="3269731" y="9850036"/>
                </a:lnTo>
                <a:lnTo>
                  <a:pt x="2954731" y="10480036"/>
                </a:lnTo>
                <a:lnTo>
                  <a:pt x="2324731" y="10480036"/>
                </a:lnTo>
                <a:lnTo>
                  <a:pt x="2009731" y="9850036"/>
                </a:lnTo>
                <a:close/>
                <a:moveTo>
                  <a:pt x="315000" y="9220036"/>
                </a:moveTo>
                <a:lnTo>
                  <a:pt x="945000" y="9220036"/>
                </a:lnTo>
                <a:lnTo>
                  <a:pt x="1260000" y="9850036"/>
                </a:lnTo>
                <a:lnTo>
                  <a:pt x="945000" y="10480036"/>
                </a:lnTo>
                <a:lnTo>
                  <a:pt x="315000" y="10480036"/>
                </a:lnTo>
                <a:lnTo>
                  <a:pt x="0" y="9850036"/>
                </a:lnTo>
                <a:close/>
                <a:moveTo>
                  <a:pt x="5341542" y="8532886"/>
                </a:moveTo>
                <a:lnTo>
                  <a:pt x="5971542" y="8532886"/>
                </a:lnTo>
                <a:lnTo>
                  <a:pt x="6286542" y="9162886"/>
                </a:lnTo>
                <a:lnTo>
                  <a:pt x="5971542" y="9792886"/>
                </a:lnTo>
                <a:lnTo>
                  <a:pt x="5341542" y="9792886"/>
                </a:lnTo>
                <a:lnTo>
                  <a:pt x="5026542" y="9162886"/>
                </a:lnTo>
                <a:close/>
                <a:moveTo>
                  <a:pt x="3331811" y="8532886"/>
                </a:moveTo>
                <a:lnTo>
                  <a:pt x="3961811" y="8532886"/>
                </a:lnTo>
                <a:lnTo>
                  <a:pt x="4276811" y="9162886"/>
                </a:lnTo>
                <a:lnTo>
                  <a:pt x="3961811" y="9792886"/>
                </a:lnTo>
                <a:lnTo>
                  <a:pt x="3331811" y="9792886"/>
                </a:lnTo>
                <a:lnTo>
                  <a:pt x="3016811" y="9162886"/>
                </a:lnTo>
                <a:close/>
                <a:moveTo>
                  <a:pt x="1322080" y="8532886"/>
                </a:moveTo>
                <a:lnTo>
                  <a:pt x="1952080" y="8532886"/>
                </a:lnTo>
                <a:lnTo>
                  <a:pt x="2267080" y="9162886"/>
                </a:lnTo>
                <a:lnTo>
                  <a:pt x="1952080" y="9792886"/>
                </a:lnTo>
                <a:lnTo>
                  <a:pt x="1322080" y="9792886"/>
                </a:lnTo>
                <a:lnTo>
                  <a:pt x="1007080" y="9162886"/>
                </a:lnTo>
                <a:close/>
                <a:moveTo>
                  <a:pt x="4334462" y="7902886"/>
                </a:moveTo>
                <a:lnTo>
                  <a:pt x="4964462" y="7902886"/>
                </a:lnTo>
                <a:lnTo>
                  <a:pt x="5279462" y="8532886"/>
                </a:lnTo>
                <a:lnTo>
                  <a:pt x="4964462" y="9162886"/>
                </a:lnTo>
                <a:lnTo>
                  <a:pt x="4334462" y="9162886"/>
                </a:lnTo>
                <a:lnTo>
                  <a:pt x="4019462" y="8532886"/>
                </a:lnTo>
                <a:close/>
                <a:moveTo>
                  <a:pt x="2324731" y="7902886"/>
                </a:moveTo>
                <a:lnTo>
                  <a:pt x="2954731" y="7902886"/>
                </a:lnTo>
                <a:lnTo>
                  <a:pt x="3269731" y="8532886"/>
                </a:lnTo>
                <a:lnTo>
                  <a:pt x="2954731" y="9162886"/>
                </a:lnTo>
                <a:lnTo>
                  <a:pt x="2324731" y="9162886"/>
                </a:lnTo>
                <a:lnTo>
                  <a:pt x="2009731" y="8532886"/>
                </a:lnTo>
                <a:close/>
                <a:moveTo>
                  <a:pt x="315000" y="7902886"/>
                </a:moveTo>
                <a:lnTo>
                  <a:pt x="945000" y="7902886"/>
                </a:lnTo>
                <a:lnTo>
                  <a:pt x="1260000" y="8532886"/>
                </a:lnTo>
                <a:lnTo>
                  <a:pt x="945000" y="9162886"/>
                </a:lnTo>
                <a:lnTo>
                  <a:pt x="315000" y="9162886"/>
                </a:lnTo>
                <a:lnTo>
                  <a:pt x="0" y="8532886"/>
                </a:lnTo>
                <a:close/>
                <a:moveTo>
                  <a:pt x="5341542" y="7215742"/>
                </a:moveTo>
                <a:lnTo>
                  <a:pt x="5971542" y="7215742"/>
                </a:lnTo>
                <a:lnTo>
                  <a:pt x="6286542" y="7845736"/>
                </a:lnTo>
                <a:lnTo>
                  <a:pt x="5971542" y="8475736"/>
                </a:lnTo>
                <a:lnTo>
                  <a:pt x="5341542" y="8475736"/>
                </a:lnTo>
                <a:lnTo>
                  <a:pt x="5026542" y="7845736"/>
                </a:lnTo>
                <a:close/>
                <a:moveTo>
                  <a:pt x="3331811" y="7215742"/>
                </a:moveTo>
                <a:lnTo>
                  <a:pt x="3961811" y="7215742"/>
                </a:lnTo>
                <a:lnTo>
                  <a:pt x="4276811" y="7845736"/>
                </a:lnTo>
                <a:lnTo>
                  <a:pt x="3961811" y="8475736"/>
                </a:lnTo>
                <a:lnTo>
                  <a:pt x="3331811" y="8475736"/>
                </a:lnTo>
                <a:lnTo>
                  <a:pt x="3016811" y="7845736"/>
                </a:lnTo>
                <a:close/>
                <a:moveTo>
                  <a:pt x="1322080" y="7215742"/>
                </a:moveTo>
                <a:lnTo>
                  <a:pt x="1952080" y="7215742"/>
                </a:lnTo>
                <a:lnTo>
                  <a:pt x="2267080" y="7845736"/>
                </a:lnTo>
                <a:lnTo>
                  <a:pt x="1952080" y="8475736"/>
                </a:lnTo>
                <a:lnTo>
                  <a:pt x="1322080" y="8475736"/>
                </a:lnTo>
                <a:lnTo>
                  <a:pt x="1007080" y="7845736"/>
                </a:lnTo>
                <a:close/>
                <a:moveTo>
                  <a:pt x="4334462" y="6585743"/>
                </a:moveTo>
                <a:lnTo>
                  <a:pt x="4964462" y="6585743"/>
                </a:lnTo>
                <a:lnTo>
                  <a:pt x="5279462" y="7215742"/>
                </a:lnTo>
                <a:lnTo>
                  <a:pt x="4964462" y="7845736"/>
                </a:lnTo>
                <a:lnTo>
                  <a:pt x="4334462" y="7845736"/>
                </a:lnTo>
                <a:lnTo>
                  <a:pt x="4019462" y="7215742"/>
                </a:lnTo>
                <a:close/>
                <a:moveTo>
                  <a:pt x="2324731" y="6585743"/>
                </a:moveTo>
                <a:lnTo>
                  <a:pt x="2954731" y="6585743"/>
                </a:lnTo>
                <a:lnTo>
                  <a:pt x="3269731" y="7215742"/>
                </a:lnTo>
                <a:lnTo>
                  <a:pt x="2954731" y="7845736"/>
                </a:lnTo>
                <a:lnTo>
                  <a:pt x="2324731" y="7845736"/>
                </a:lnTo>
                <a:lnTo>
                  <a:pt x="2009731" y="7215742"/>
                </a:lnTo>
                <a:close/>
                <a:moveTo>
                  <a:pt x="315000" y="6585743"/>
                </a:moveTo>
                <a:lnTo>
                  <a:pt x="945000" y="6585743"/>
                </a:lnTo>
                <a:lnTo>
                  <a:pt x="1260000" y="7215742"/>
                </a:lnTo>
                <a:lnTo>
                  <a:pt x="945000" y="7845736"/>
                </a:lnTo>
                <a:lnTo>
                  <a:pt x="315000" y="7845736"/>
                </a:lnTo>
                <a:lnTo>
                  <a:pt x="0" y="7215742"/>
                </a:lnTo>
                <a:close/>
                <a:moveTo>
                  <a:pt x="5341542" y="5898594"/>
                </a:moveTo>
                <a:lnTo>
                  <a:pt x="5971542" y="5898594"/>
                </a:lnTo>
                <a:lnTo>
                  <a:pt x="6286542" y="6528594"/>
                </a:lnTo>
                <a:lnTo>
                  <a:pt x="5971542" y="7158596"/>
                </a:lnTo>
                <a:lnTo>
                  <a:pt x="5341542" y="7158596"/>
                </a:lnTo>
                <a:lnTo>
                  <a:pt x="5026542" y="6528594"/>
                </a:lnTo>
                <a:close/>
                <a:moveTo>
                  <a:pt x="3331811" y="5898594"/>
                </a:moveTo>
                <a:lnTo>
                  <a:pt x="3961811" y="5898594"/>
                </a:lnTo>
                <a:lnTo>
                  <a:pt x="4276811" y="6528594"/>
                </a:lnTo>
                <a:lnTo>
                  <a:pt x="3961811" y="7158596"/>
                </a:lnTo>
                <a:lnTo>
                  <a:pt x="3331811" y="7158596"/>
                </a:lnTo>
                <a:lnTo>
                  <a:pt x="3016811" y="6528594"/>
                </a:lnTo>
                <a:close/>
                <a:moveTo>
                  <a:pt x="1322080" y="5898594"/>
                </a:moveTo>
                <a:lnTo>
                  <a:pt x="1952080" y="5898594"/>
                </a:lnTo>
                <a:lnTo>
                  <a:pt x="2267080" y="6528594"/>
                </a:lnTo>
                <a:lnTo>
                  <a:pt x="1952080" y="7158596"/>
                </a:lnTo>
                <a:lnTo>
                  <a:pt x="1322080" y="7158596"/>
                </a:lnTo>
                <a:lnTo>
                  <a:pt x="1007080" y="6528594"/>
                </a:lnTo>
                <a:close/>
                <a:moveTo>
                  <a:pt x="2324731" y="5268594"/>
                </a:moveTo>
                <a:lnTo>
                  <a:pt x="2954731" y="5268594"/>
                </a:lnTo>
                <a:lnTo>
                  <a:pt x="3269731" y="5898594"/>
                </a:lnTo>
                <a:lnTo>
                  <a:pt x="2954731" y="6528594"/>
                </a:lnTo>
                <a:lnTo>
                  <a:pt x="2324731" y="6528594"/>
                </a:lnTo>
                <a:lnTo>
                  <a:pt x="2009731" y="5898594"/>
                </a:lnTo>
                <a:close/>
                <a:moveTo>
                  <a:pt x="315000" y="5268594"/>
                </a:moveTo>
                <a:lnTo>
                  <a:pt x="945000" y="5268594"/>
                </a:lnTo>
                <a:lnTo>
                  <a:pt x="1260000" y="5898594"/>
                </a:lnTo>
                <a:lnTo>
                  <a:pt x="945000" y="6528594"/>
                </a:lnTo>
                <a:lnTo>
                  <a:pt x="315000" y="6528594"/>
                </a:lnTo>
                <a:lnTo>
                  <a:pt x="0" y="5898594"/>
                </a:lnTo>
                <a:close/>
                <a:moveTo>
                  <a:pt x="4334462" y="5268593"/>
                </a:moveTo>
                <a:lnTo>
                  <a:pt x="4964462" y="5268593"/>
                </a:lnTo>
                <a:lnTo>
                  <a:pt x="5279462" y="5898594"/>
                </a:lnTo>
                <a:lnTo>
                  <a:pt x="4964462" y="6528594"/>
                </a:lnTo>
                <a:lnTo>
                  <a:pt x="4334462" y="6528594"/>
                </a:lnTo>
                <a:lnTo>
                  <a:pt x="4019462" y="5898594"/>
                </a:lnTo>
                <a:close/>
                <a:moveTo>
                  <a:pt x="3331811" y="4581446"/>
                </a:moveTo>
                <a:lnTo>
                  <a:pt x="3961811" y="4581446"/>
                </a:lnTo>
                <a:lnTo>
                  <a:pt x="4276811" y="5211445"/>
                </a:lnTo>
                <a:lnTo>
                  <a:pt x="3961811" y="5841446"/>
                </a:lnTo>
                <a:lnTo>
                  <a:pt x="3331811" y="5841446"/>
                </a:lnTo>
                <a:lnTo>
                  <a:pt x="3016811" y="5211445"/>
                </a:lnTo>
                <a:close/>
                <a:moveTo>
                  <a:pt x="1322080" y="4581446"/>
                </a:moveTo>
                <a:lnTo>
                  <a:pt x="1952080" y="4581446"/>
                </a:lnTo>
                <a:lnTo>
                  <a:pt x="2267080" y="5211445"/>
                </a:lnTo>
                <a:lnTo>
                  <a:pt x="1952080" y="5841446"/>
                </a:lnTo>
                <a:lnTo>
                  <a:pt x="1322080" y="5841446"/>
                </a:lnTo>
                <a:lnTo>
                  <a:pt x="1007080" y="5211445"/>
                </a:lnTo>
                <a:close/>
                <a:moveTo>
                  <a:pt x="5341542" y="4581445"/>
                </a:moveTo>
                <a:lnTo>
                  <a:pt x="5971542" y="4581445"/>
                </a:lnTo>
                <a:lnTo>
                  <a:pt x="6286542" y="5211445"/>
                </a:lnTo>
                <a:lnTo>
                  <a:pt x="5971542" y="5841446"/>
                </a:lnTo>
                <a:lnTo>
                  <a:pt x="5341542" y="5841446"/>
                </a:lnTo>
                <a:lnTo>
                  <a:pt x="5026542" y="5211445"/>
                </a:lnTo>
                <a:close/>
                <a:moveTo>
                  <a:pt x="2324731" y="3951447"/>
                </a:moveTo>
                <a:lnTo>
                  <a:pt x="2954731" y="3951447"/>
                </a:lnTo>
                <a:lnTo>
                  <a:pt x="3269731" y="4581445"/>
                </a:lnTo>
                <a:lnTo>
                  <a:pt x="2954731" y="5211445"/>
                </a:lnTo>
                <a:lnTo>
                  <a:pt x="2324731" y="5211445"/>
                </a:lnTo>
                <a:lnTo>
                  <a:pt x="2009731" y="4581445"/>
                </a:lnTo>
                <a:close/>
                <a:moveTo>
                  <a:pt x="315000" y="3951447"/>
                </a:moveTo>
                <a:lnTo>
                  <a:pt x="945000" y="3951447"/>
                </a:lnTo>
                <a:lnTo>
                  <a:pt x="1260000" y="4581445"/>
                </a:lnTo>
                <a:lnTo>
                  <a:pt x="945000" y="5211445"/>
                </a:lnTo>
                <a:lnTo>
                  <a:pt x="315000" y="5211445"/>
                </a:lnTo>
                <a:lnTo>
                  <a:pt x="0" y="4581445"/>
                </a:lnTo>
                <a:close/>
                <a:moveTo>
                  <a:pt x="4334462" y="3951446"/>
                </a:moveTo>
                <a:lnTo>
                  <a:pt x="4964462" y="3951446"/>
                </a:lnTo>
                <a:lnTo>
                  <a:pt x="5279462" y="4581445"/>
                </a:lnTo>
                <a:lnTo>
                  <a:pt x="4964462" y="5211445"/>
                </a:lnTo>
                <a:lnTo>
                  <a:pt x="4334462" y="5211445"/>
                </a:lnTo>
                <a:lnTo>
                  <a:pt x="4019462" y="4581445"/>
                </a:lnTo>
                <a:close/>
                <a:moveTo>
                  <a:pt x="3331811" y="3264298"/>
                </a:moveTo>
                <a:lnTo>
                  <a:pt x="3961811" y="3264298"/>
                </a:lnTo>
                <a:lnTo>
                  <a:pt x="4276811" y="3894298"/>
                </a:lnTo>
                <a:lnTo>
                  <a:pt x="3961811" y="4524297"/>
                </a:lnTo>
                <a:lnTo>
                  <a:pt x="3331811" y="4524297"/>
                </a:lnTo>
                <a:lnTo>
                  <a:pt x="3016811" y="3894298"/>
                </a:lnTo>
                <a:close/>
                <a:moveTo>
                  <a:pt x="1322080" y="3264298"/>
                </a:moveTo>
                <a:lnTo>
                  <a:pt x="1952080" y="3264298"/>
                </a:lnTo>
                <a:lnTo>
                  <a:pt x="2267080" y="3894298"/>
                </a:lnTo>
                <a:lnTo>
                  <a:pt x="1952080" y="4524297"/>
                </a:lnTo>
                <a:lnTo>
                  <a:pt x="1322080" y="4524297"/>
                </a:lnTo>
                <a:lnTo>
                  <a:pt x="1007080" y="3894298"/>
                </a:lnTo>
                <a:close/>
                <a:moveTo>
                  <a:pt x="5341542" y="3264297"/>
                </a:moveTo>
                <a:lnTo>
                  <a:pt x="5971542" y="3264297"/>
                </a:lnTo>
                <a:lnTo>
                  <a:pt x="6286542" y="3894298"/>
                </a:lnTo>
                <a:lnTo>
                  <a:pt x="5971542" y="4524297"/>
                </a:lnTo>
                <a:lnTo>
                  <a:pt x="5341542" y="4524297"/>
                </a:lnTo>
                <a:lnTo>
                  <a:pt x="5026542" y="3894298"/>
                </a:lnTo>
                <a:close/>
                <a:moveTo>
                  <a:pt x="2324731" y="2634296"/>
                </a:moveTo>
                <a:lnTo>
                  <a:pt x="2954731" y="2634296"/>
                </a:lnTo>
                <a:lnTo>
                  <a:pt x="3269731" y="3264298"/>
                </a:lnTo>
                <a:lnTo>
                  <a:pt x="2954731" y="3894298"/>
                </a:lnTo>
                <a:lnTo>
                  <a:pt x="2324731" y="3894298"/>
                </a:lnTo>
                <a:lnTo>
                  <a:pt x="2009731" y="3264298"/>
                </a:lnTo>
                <a:close/>
                <a:moveTo>
                  <a:pt x="315000" y="2634296"/>
                </a:moveTo>
                <a:lnTo>
                  <a:pt x="945000" y="2634296"/>
                </a:lnTo>
                <a:lnTo>
                  <a:pt x="1260000" y="3264298"/>
                </a:lnTo>
                <a:lnTo>
                  <a:pt x="945000" y="3894298"/>
                </a:lnTo>
                <a:lnTo>
                  <a:pt x="315000" y="3894298"/>
                </a:lnTo>
                <a:lnTo>
                  <a:pt x="0" y="3264298"/>
                </a:lnTo>
                <a:close/>
                <a:moveTo>
                  <a:pt x="4334462" y="2634295"/>
                </a:moveTo>
                <a:lnTo>
                  <a:pt x="4964462" y="2634295"/>
                </a:lnTo>
                <a:lnTo>
                  <a:pt x="5279462" y="3264298"/>
                </a:lnTo>
                <a:lnTo>
                  <a:pt x="4964462" y="3894298"/>
                </a:lnTo>
                <a:lnTo>
                  <a:pt x="4334462" y="3894298"/>
                </a:lnTo>
                <a:lnTo>
                  <a:pt x="4019462" y="3264298"/>
                </a:lnTo>
                <a:close/>
                <a:moveTo>
                  <a:pt x="3331811" y="1947148"/>
                </a:moveTo>
                <a:lnTo>
                  <a:pt x="3961811" y="1947148"/>
                </a:lnTo>
                <a:lnTo>
                  <a:pt x="4276811" y="2577147"/>
                </a:lnTo>
                <a:lnTo>
                  <a:pt x="3961811" y="3207149"/>
                </a:lnTo>
                <a:lnTo>
                  <a:pt x="3331811" y="3207149"/>
                </a:lnTo>
                <a:lnTo>
                  <a:pt x="3016811" y="2577147"/>
                </a:lnTo>
                <a:close/>
                <a:moveTo>
                  <a:pt x="1322080" y="1947148"/>
                </a:moveTo>
                <a:lnTo>
                  <a:pt x="1952080" y="1947148"/>
                </a:lnTo>
                <a:lnTo>
                  <a:pt x="2267080" y="2577147"/>
                </a:lnTo>
                <a:lnTo>
                  <a:pt x="1952080" y="3207149"/>
                </a:lnTo>
                <a:lnTo>
                  <a:pt x="1322080" y="3207149"/>
                </a:lnTo>
                <a:lnTo>
                  <a:pt x="1007080" y="2577147"/>
                </a:lnTo>
                <a:close/>
                <a:moveTo>
                  <a:pt x="5341542" y="1947147"/>
                </a:moveTo>
                <a:lnTo>
                  <a:pt x="5971542" y="1947147"/>
                </a:lnTo>
                <a:lnTo>
                  <a:pt x="6286542" y="2577147"/>
                </a:lnTo>
                <a:lnTo>
                  <a:pt x="5971542" y="3207149"/>
                </a:lnTo>
                <a:lnTo>
                  <a:pt x="5341542" y="3207149"/>
                </a:lnTo>
                <a:lnTo>
                  <a:pt x="5026542" y="2577147"/>
                </a:lnTo>
                <a:close/>
                <a:moveTo>
                  <a:pt x="2324731" y="1317148"/>
                </a:moveTo>
                <a:lnTo>
                  <a:pt x="2954731" y="1317148"/>
                </a:lnTo>
                <a:lnTo>
                  <a:pt x="3269731" y="1947148"/>
                </a:lnTo>
                <a:lnTo>
                  <a:pt x="2954731" y="2577147"/>
                </a:lnTo>
                <a:lnTo>
                  <a:pt x="2324731" y="2577147"/>
                </a:lnTo>
                <a:lnTo>
                  <a:pt x="2009731" y="1947148"/>
                </a:lnTo>
                <a:close/>
                <a:moveTo>
                  <a:pt x="315000" y="1317148"/>
                </a:moveTo>
                <a:lnTo>
                  <a:pt x="945000" y="1317148"/>
                </a:lnTo>
                <a:lnTo>
                  <a:pt x="1260000" y="1947147"/>
                </a:lnTo>
                <a:lnTo>
                  <a:pt x="945000" y="2577147"/>
                </a:lnTo>
                <a:lnTo>
                  <a:pt x="315000" y="2577147"/>
                </a:lnTo>
                <a:lnTo>
                  <a:pt x="0" y="1947147"/>
                </a:lnTo>
                <a:close/>
                <a:moveTo>
                  <a:pt x="4334462" y="1317148"/>
                </a:moveTo>
                <a:lnTo>
                  <a:pt x="4964462" y="1317148"/>
                </a:lnTo>
                <a:lnTo>
                  <a:pt x="5279462" y="1947147"/>
                </a:lnTo>
                <a:lnTo>
                  <a:pt x="4964462" y="2577147"/>
                </a:lnTo>
                <a:lnTo>
                  <a:pt x="4334462" y="2577147"/>
                </a:lnTo>
                <a:lnTo>
                  <a:pt x="4019462" y="1947147"/>
                </a:lnTo>
                <a:close/>
                <a:moveTo>
                  <a:pt x="3331811" y="630001"/>
                </a:moveTo>
                <a:lnTo>
                  <a:pt x="3961811" y="630001"/>
                </a:lnTo>
                <a:lnTo>
                  <a:pt x="4276811" y="1260000"/>
                </a:lnTo>
                <a:lnTo>
                  <a:pt x="3961811" y="1889999"/>
                </a:lnTo>
                <a:lnTo>
                  <a:pt x="3331811" y="1889999"/>
                </a:lnTo>
                <a:lnTo>
                  <a:pt x="3016811" y="1260000"/>
                </a:lnTo>
                <a:close/>
                <a:moveTo>
                  <a:pt x="1322080" y="630000"/>
                </a:moveTo>
                <a:lnTo>
                  <a:pt x="1952080" y="630000"/>
                </a:lnTo>
                <a:lnTo>
                  <a:pt x="2267080" y="1260000"/>
                </a:lnTo>
                <a:lnTo>
                  <a:pt x="1952080" y="1889999"/>
                </a:lnTo>
                <a:lnTo>
                  <a:pt x="1322080" y="1889999"/>
                </a:lnTo>
                <a:lnTo>
                  <a:pt x="1007080" y="1260000"/>
                </a:lnTo>
                <a:close/>
                <a:moveTo>
                  <a:pt x="5341542" y="629999"/>
                </a:moveTo>
                <a:lnTo>
                  <a:pt x="5971542" y="629999"/>
                </a:lnTo>
                <a:lnTo>
                  <a:pt x="6286542" y="1259999"/>
                </a:lnTo>
                <a:lnTo>
                  <a:pt x="5971542" y="1889998"/>
                </a:lnTo>
                <a:lnTo>
                  <a:pt x="5341542" y="1889998"/>
                </a:lnTo>
                <a:lnTo>
                  <a:pt x="5026542" y="1259999"/>
                </a:lnTo>
                <a:close/>
                <a:moveTo>
                  <a:pt x="2324731" y="1"/>
                </a:moveTo>
                <a:lnTo>
                  <a:pt x="2954731" y="1"/>
                </a:lnTo>
                <a:lnTo>
                  <a:pt x="3269731" y="630000"/>
                </a:lnTo>
                <a:lnTo>
                  <a:pt x="2954731" y="1259999"/>
                </a:lnTo>
                <a:lnTo>
                  <a:pt x="2324731" y="1259999"/>
                </a:lnTo>
                <a:lnTo>
                  <a:pt x="2009731" y="630000"/>
                </a:lnTo>
                <a:close/>
                <a:moveTo>
                  <a:pt x="315000" y="1"/>
                </a:moveTo>
                <a:lnTo>
                  <a:pt x="945000" y="1"/>
                </a:lnTo>
                <a:lnTo>
                  <a:pt x="1260000" y="630000"/>
                </a:lnTo>
                <a:lnTo>
                  <a:pt x="945000" y="1259999"/>
                </a:lnTo>
                <a:lnTo>
                  <a:pt x="315000" y="1259999"/>
                </a:lnTo>
                <a:lnTo>
                  <a:pt x="0" y="630000"/>
                </a:lnTo>
                <a:close/>
                <a:moveTo>
                  <a:pt x="4334462" y="0"/>
                </a:moveTo>
                <a:lnTo>
                  <a:pt x="4964462" y="0"/>
                </a:lnTo>
                <a:lnTo>
                  <a:pt x="5279462" y="630000"/>
                </a:lnTo>
                <a:lnTo>
                  <a:pt x="4964462" y="1259999"/>
                </a:lnTo>
                <a:lnTo>
                  <a:pt x="4334462" y="1259999"/>
                </a:lnTo>
                <a:lnTo>
                  <a:pt x="4019462" y="63000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716D63-9FFA-83E7-1CEE-40B9F8C5E9D8}"/>
              </a:ext>
            </a:extLst>
          </p:cNvPr>
          <p:cNvGrpSpPr/>
          <p:nvPr/>
        </p:nvGrpSpPr>
        <p:grpSpPr>
          <a:xfrm>
            <a:off x="563612" y="1269584"/>
            <a:ext cx="5532388" cy="3641724"/>
            <a:chOff x="563612" y="1269584"/>
            <a:chExt cx="5532388" cy="364172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2D99B42-EA8C-1B75-88D2-9AAF339D417B}"/>
                </a:ext>
              </a:extLst>
            </p:cNvPr>
            <p:cNvSpPr txBox="1"/>
            <p:nvPr/>
          </p:nvSpPr>
          <p:spPr>
            <a:xfrm>
              <a:off x="563612" y="2449095"/>
              <a:ext cx="5532388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Tx/>
                <a:buAutoNum type="arabicParenR"/>
              </a:pPr>
              <a:r>
                <a:rPr lang="en-IN" sz="2200" b="1" dirty="0"/>
                <a:t>Importance</a:t>
              </a:r>
            </a:p>
            <a:p>
              <a:pPr marL="342900" indent="-342900" algn="just">
                <a:buAutoNum type="arabicParenR"/>
              </a:pPr>
              <a:r>
                <a:rPr lang="en-IN" sz="2200" b="1" dirty="0"/>
                <a:t>Resume</a:t>
              </a:r>
            </a:p>
            <a:p>
              <a:pPr marL="914400" lvl="1" indent="-457200" algn="just">
                <a:buFont typeface="+mj-lt"/>
                <a:buAutoNum type="alphaLcParenR"/>
              </a:pPr>
              <a:r>
                <a:rPr lang="en-IN" sz="2200" b="1" dirty="0"/>
                <a:t>Content</a:t>
              </a:r>
            </a:p>
            <a:p>
              <a:pPr marL="914400" lvl="1" indent="-457200" algn="just">
                <a:buFont typeface="+mj-lt"/>
                <a:buAutoNum type="alphaLcParenR"/>
              </a:pPr>
              <a:r>
                <a:rPr lang="en-IN" sz="2200" b="1" dirty="0"/>
                <a:t>Sample</a:t>
              </a:r>
            </a:p>
            <a:p>
              <a:pPr marL="342900" indent="-342900" algn="just">
                <a:buAutoNum type="arabicParenR"/>
              </a:pPr>
              <a:r>
                <a:rPr lang="en-IN" sz="2200" b="1" dirty="0"/>
                <a:t>Cover Letter</a:t>
              </a:r>
            </a:p>
            <a:p>
              <a:pPr marL="914400" lvl="1" indent="-457200" algn="just">
                <a:buFont typeface="+mj-lt"/>
                <a:buAutoNum type="alphaLcParenR"/>
              </a:pPr>
              <a:r>
                <a:rPr lang="en-IN" sz="2200" b="1" dirty="0"/>
                <a:t>Content</a:t>
              </a:r>
            </a:p>
            <a:p>
              <a:pPr marL="914400" lvl="1" indent="-457200" algn="just">
                <a:buFont typeface="+mj-lt"/>
                <a:buAutoNum type="alphaLcParenR"/>
              </a:pPr>
              <a:r>
                <a:rPr lang="en-IN" sz="2200" b="1" dirty="0"/>
                <a:t>Sample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A6E3A4-A9F0-370C-C128-050C67220CC1}"/>
                </a:ext>
              </a:extLst>
            </p:cNvPr>
            <p:cNvSpPr txBox="1"/>
            <p:nvPr/>
          </p:nvSpPr>
          <p:spPr>
            <a:xfrm>
              <a:off x="1797785" y="1269584"/>
              <a:ext cx="30640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000" b="1" dirty="0"/>
                <a:t>Contents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131CF19-AA37-E632-C90F-CE9C34ACA32B}"/>
              </a:ext>
            </a:extLst>
          </p:cNvPr>
          <p:cNvGrpSpPr/>
          <p:nvPr/>
        </p:nvGrpSpPr>
        <p:grpSpPr>
          <a:xfrm>
            <a:off x="350520" y="-6387968"/>
            <a:ext cx="6545580" cy="2928759"/>
            <a:chOff x="350520" y="975360"/>
            <a:chExt cx="6545580" cy="292875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02703C-86FF-D128-6F8C-85D9FB2DD224}"/>
                </a:ext>
              </a:extLst>
            </p:cNvPr>
            <p:cNvSpPr txBox="1"/>
            <p:nvPr/>
          </p:nvSpPr>
          <p:spPr>
            <a:xfrm>
              <a:off x="350520" y="975360"/>
              <a:ext cx="642175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6000" b="1" kern="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“MASTERING THE JOB HUNT”</a:t>
              </a:r>
              <a:endParaRPr lang="en-IN" sz="6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0B9E3C3-6A10-9BF3-CAF0-A0E2DE760010}"/>
                </a:ext>
              </a:extLst>
            </p:cNvPr>
            <p:cNvSpPr txBox="1"/>
            <p:nvPr/>
          </p:nvSpPr>
          <p:spPr>
            <a:xfrm>
              <a:off x="350520" y="3442454"/>
              <a:ext cx="65455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b="1" kern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Resume and Cover Letter</a:t>
              </a:r>
              <a:endParaRPr lang="en-IN" sz="2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92B3BF-4BBE-5AA8-5098-4EB5A79D98AB}"/>
                </a:ext>
              </a:extLst>
            </p:cNvPr>
            <p:cNvCxnSpPr>
              <a:cxnSpLocks/>
            </p:cNvCxnSpPr>
            <p:nvPr/>
          </p:nvCxnSpPr>
          <p:spPr>
            <a:xfrm>
              <a:off x="487680" y="3161526"/>
              <a:ext cx="3073717" cy="0"/>
            </a:xfrm>
            <a:prstGeom prst="line">
              <a:avLst/>
            </a:prstGeom>
            <a:ln w="76200">
              <a:solidFill>
                <a:schemeClr val="accent6">
                  <a:lumMod val="50000"/>
                </a:schemeClr>
              </a:solidFill>
            </a:ln>
            <a:effectLst>
              <a:softEdge rad="0"/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Hexagon 12">
            <a:extLst>
              <a:ext uri="{FF2B5EF4-FFF2-40B4-BE49-F238E27FC236}">
                <a16:creationId xmlns:a16="http://schemas.microsoft.com/office/drawing/2014/main" id="{A7820FA7-B03E-23E8-17D8-2EB1E3DF435E}"/>
              </a:ext>
            </a:extLst>
          </p:cNvPr>
          <p:cNvSpPr/>
          <p:nvPr/>
        </p:nvSpPr>
        <p:spPr>
          <a:xfrm>
            <a:off x="-259080" y="-1030744"/>
            <a:ext cx="1188000" cy="1188000"/>
          </a:xfrm>
          <a:prstGeom prst="hexagon">
            <a:avLst/>
          </a:prstGeom>
          <a:noFill/>
          <a:ln w="57150">
            <a:solidFill>
              <a:schemeClr val="accent5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A20B92DE-CDB8-4075-E0CF-F84FC047C0E9}"/>
              </a:ext>
            </a:extLst>
          </p:cNvPr>
          <p:cNvSpPr/>
          <p:nvPr/>
        </p:nvSpPr>
        <p:spPr>
          <a:xfrm>
            <a:off x="6355615" y="-1321900"/>
            <a:ext cx="648000" cy="648000"/>
          </a:xfrm>
          <a:prstGeom prst="hexagon">
            <a:avLst/>
          </a:prstGeom>
          <a:noFill/>
          <a:ln w="571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0B759AC4-DA37-589C-AF80-99BAC8C749A8}"/>
              </a:ext>
            </a:extLst>
          </p:cNvPr>
          <p:cNvSpPr/>
          <p:nvPr/>
        </p:nvSpPr>
        <p:spPr>
          <a:xfrm>
            <a:off x="1797785" y="-2823045"/>
            <a:ext cx="720000" cy="720000"/>
          </a:xfrm>
          <a:prstGeom prst="hexagon">
            <a:avLst/>
          </a:prstGeom>
          <a:noFill/>
          <a:ln w="57150">
            <a:solidFill>
              <a:schemeClr val="accent6">
                <a:lumMod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E368CF3F-52BF-FE60-6C39-AE8C44065B82}"/>
              </a:ext>
            </a:extLst>
          </p:cNvPr>
          <p:cNvSpPr/>
          <p:nvPr/>
        </p:nvSpPr>
        <p:spPr>
          <a:xfrm>
            <a:off x="6248100" y="-1191197"/>
            <a:ext cx="648000" cy="648000"/>
          </a:xfrm>
          <a:prstGeom prst="hexagon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8EE41503-42E0-A02D-850F-C12808DE64DB}"/>
              </a:ext>
            </a:extLst>
          </p:cNvPr>
          <p:cNvSpPr/>
          <p:nvPr/>
        </p:nvSpPr>
        <p:spPr>
          <a:xfrm>
            <a:off x="1950185" y="-2670645"/>
            <a:ext cx="720000" cy="720000"/>
          </a:xfrm>
          <a:prstGeom prst="hexagon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52DE087-DFD1-CD8B-3C73-E281419756C3}"/>
              </a:ext>
            </a:extLst>
          </p:cNvPr>
          <p:cNvSpPr/>
          <p:nvPr/>
        </p:nvSpPr>
        <p:spPr>
          <a:xfrm>
            <a:off x="-106680" y="-878344"/>
            <a:ext cx="1188000" cy="1188000"/>
          </a:xfrm>
          <a:prstGeom prst="hexagon">
            <a:avLst/>
          </a:prstGeom>
          <a:noFill/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84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2AF97-74CF-2366-93B8-FD5E571D5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354C7B0-9848-2D64-E240-0051F39FC4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84904E-D1E6-81EB-4AF4-219B13EB73E9}"/>
              </a:ext>
            </a:extLst>
          </p:cNvPr>
          <p:cNvSpPr/>
          <p:nvPr/>
        </p:nvSpPr>
        <p:spPr>
          <a:xfrm>
            <a:off x="86783" y="1041685"/>
            <a:ext cx="1499224" cy="50673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DB007B-20F8-F967-4C68-B7AE7E461B32}"/>
              </a:ext>
            </a:extLst>
          </p:cNvPr>
          <p:cNvSpPr/>
          <p:nvPr/>
        </p:nvSpPr>
        <p:spPr>
          <a:xfrm>
            <a:off x="9039908" y="755935"/>
            <a:ext cx="1501200" cy="50673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86D4E83-CE4B-F010-38BC-0A6CE65CD15C}"/>
              </a:ext>
            </a:extLst>
          </p:cNvPr>
          <p:cNvSpPr/>
          <p:nvPr/>
        </p:nvSpPr>
        <p:spPr>
          <a:xfrm>
            <a:off x="1650892" y="755935"/>
            <a:ext cx="1499224" cy="50673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39E5D2-ABCC-331E-1D1C-98F9CDD0209D}"/>
              </a:ext>
            </a:extLst>
          </p:cNvPr>
          <p:cNvSpPr/>
          <p:nvPr/>
        </p:nvSpPr>
        <p:spPr>
          <a:xfrm>
            <a:off x="4779110" y="470185"/>
            <a:ext cx="4194000" cy="50673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FCD4D7-1430-FC04-409D-F8B5268BAC2F}"/>
              </a:ext>
            </a:extLst>
          </p:cNvPr>
          <p:cNvSpPr/>
          <p:nvPr/>
        </p:nvSpPr>
        <p:spPr>
          <a:xfrm>
            <a:off x="3215001" y="470185"/>
            <a:ext cx="1499224" cy="50673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DF4CC-FA72-AE29-B2CF-543BC6C24108}"/>
              </a:ext>
            </a:extLst>
          </p:cNvPr>
          <p:cNvSpPr txBox="1"/>
          <p:nvPr/>
        </p:nvSpPr>
        <p:spPr>
          <a:xfrm>
            <a:off x="3697913" y="580020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EA546-B2B5-BEE8-70DE-922D06E77B81}"/>
              </a:ext>
            </a:extLst>
          </p:cNvPr>
          <p:cNvSpPr txBox="1"/>
          <p:nvPr/>
        </p:nvSpPr>
        <p:spPr>
          <a:xfrm>
            <a:off x="2136654" y="966347"/>
            <a:ext cx="527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5A682-DEA8-A987-B229-46529BCE37E5}"/>
              </a:ext>
            </a:extLst>
          </p:cNvPr>
          <p:cNvSpPr txBox="1"/>
          <p:nvPr/>
        </p:nvSpPr>
        <p:spPr>
          <a:xfrm>
            <a:off x="570683" y="1240878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26840-2F6B-FF86-3C6F-153DF6F5C868}"/>
              </a:ext>
            </a:extLst>
          </p:cNvPr>
          <p:cNvSpPr txBox="1"/>
          <p:nvPr/>
        </p:nvSpPr>
        <p:spPr>
          <a:xfrm>
            <a:off x="6610367" y="580020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1D8AD-16F2-F7C7-56B1-7156B986D86C}"/>
              </a:ext>
            </a:extLst>
          </p:cNvPr>
          <p:cNvSpPr txBox="1"/>
          <p:nvPr/>
        </p:nvSpPr>
        <p:spPr>
          <a:xfrm>
            <a:off x="9523808" y="966347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13FD43C-FE8F-C239-A7E9-03B3502CC00C}"/>
              </a:ext>
            </a:extLst>
          </p:cNvPr>
          <p:cNvSpPr/>
          <p:nvPr/>
        </p:nvSpPr>
        <p:spPr>
          <a:xfrm>
            <a:off x="10604017" y="1029604"/>
            <a:ext cx="1501200" cy="50673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606532-4734-04D0-6A3C-19DD7F355214}"/>
              </a:ext>
            </a:extLst>
          </p:cNvPr>
          <p:cNvSpPr txBox="1"/>
          <p:nvPr/>
        </p:nvSpPr>
        <p:spPr>
          <a:xfrm>
            <a:off x="11087917" y="1240878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9D171-E3FC-63EC-928D-CE38C3AA7B21}"/>
              </a:ext>
            </a:extLst>
          </p:cNvPr>
          <p:cNvSpPr txBox="1"/>
          <p:nvPr/>
        </p:nvSpPr>
        <p:spPr>
          <a:xfrm>
            <a:off x="1069601" y="7946053"/>
            <a:ext cx="2189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Header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Include Your Contact information and the employer’s 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1BD542-3379-4E0C-A377-42CFB6DD1E66}"/>
              </a:ext>
            </a:extLst>
          </p:cNvPr>
          <p:cNvSpPr txBox="1"/>
          <p:nvPr/>
        </p:nvSpPr>
        <p:spPr>
          <a:xfrm>
            <a:off x="2653018" y="7946053"/>
            <a:ext cx="2189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Salutations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Address the hiring manager by name if possible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276F5C-4FE5-17C2-4231-702DC85AF993}"/>
              </a:ext>
            </a:extLst>
          </p:cNvPr>
          <p:cNvSpPr txBox="1"/>
          <p:nvPr/>
        </p:nvSpPr>
        <p:spPr>
          <a:xfrm>
            <a:off x="3653446" y="7946053"/>
            <a:ext cx="3317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Briefly introduce yourself, express enthusiasm for the position, and mention how you learned about the role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1E11E-A02C-90FD-C302-24B1C3C525F5}"/>
              </a:ext>
            </a:extLst>
          </p:cNvPr>
          <p:cNvSpPr txBox="1"/>
          <p:nvPr/>
        </p:nvSpPr>
        <p:spPr>
          <a:xfrm>
            <a:off x="5218512" y="1714624"/>
            <a:ext cx="3317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Body (Skills)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Highlight your relevant skills and experiences, explaining how they align with the job and company needs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38F46-D152-379B-87F3-673729AF3011}"/>
              </a:ext>
            </a:extLst>
          </p:cNvPr>
          <p:cNvSpPr txBox="1"/>
          <p:nvPr/>
        </p:nvSpPr>
        <p:spPr>
          <a:xfrm>
            <a:off x="7054003" y="7946053"/>
            <a:ext cx="2776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Why this Company?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Mention why you’re excited about the company, its mission, or specific projects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D8121-BE9B-3FC1-D6A0-BB0AFB0E2389}"/>
              </a:ext>
            </a:extLst>
          </p:cNvPr>
          <p:cNvSpPr txBox="1"/>
          <p:nvPr/>
        </p:nvSpPr>
        <p:spPr>
          <a:xfrm>
            <a:off x="8216439" y="7946053"/>
            <a:ext cx="3579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Closing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Reiterate your enthusiasm, thank them for considering your application, and express your eagerness to discuss your qualifications further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619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F2215-0370-B2C8-C104-B6BF2B2AD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DCB6232-2180-B8D2-4D46-7FC988313B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76D4F1C-0F19-11FF-4D93-1A89E2F44165}"/>
              </a:ext>
            </a:extLst>
          </p:cNvPr>
          <p:cNvSpPr/>
          <p:nvPr/>
        </p:nvSpPr>
        <p:spPr>
          <a:xfrm>
            <a:off x="86783" y="1041685"/>
            <a:ext cx="1499224" cy="50673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BFE8A0-5D66-B4F5-D3AE-CBF0AC2579C9}"/>
              </a:ext>
            </a:extLst>
          </p:cNvPr>
          <p:cNvSpPr/>
          <p:nvPr/>
        </p:nvSpPr>
        <p:spPr>
          <a:xfrm>
            <a:off x="6345377" y="755935"/>
            <a:ext cx="4194000" cy="50673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8FE9CD-EBD4-5C68-B516-D94F59BD1058}"/>
              </a:ext>
            </a:extLst>
          </p:cNvPr>
          <p:cNvSpPr/>
          <p:nvPr/>
        </p:nvSpPr>
        <p:spPr>
          <a:xfrm>
            <a:off x="1650892" y="755935"/>
            <a:ext cx="1499224" cy="50673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8C9873-9043-A5FC-E7F3-8693C978ECC5}"/>
              </a:ext>
            </a:extLst>
          </p:cNvPr>
          <p:cNvSpPr/>
          <p:nvPr/>
        </p:nvSpPr>
        <p:spPr>
          <a:xfrm>
            <a:off x="4779110" y="470185"/>
            <a:ext cx="1499224" cy="50673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2D79AD-800F-78FE-2F68-091C9A4CE216}"/>
              </a:ext>
            </a:extLst>
          </p:cNvPr>
          <p:cNvSpPr/>
          <p:nvPr/>
        </p:nvSpPr>
        <p:spPr>
          <a:xfrm>
            <a:off x="3215001" y="470185"/>
            <a:ext cx="1499224" cy="50673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76EEF-E374-A90C-D031-365A0223899F}"/>
              </a:ext>
            </a:extLst>
          </p:cNvPr>
          <p:cNvSpPr txBox="1"/>
          <p:nvPr/>
        </p:nvSpPr>
        <p:spPr>
          <a:xfrm>
            <a:off x="3656602" y="580020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2434F-3DA4-D711-481E-933B656EC8AC}"/>
              </a:ext>
            </a:extLst>
          </p:cNvPr>
          <p:cNvSpPr txBox="1"/>
          <p:nvPr/>
        </p:nvSpPr>
        <p:spPr>
          <a:xfrm>
            <a:off x="2095343" y="966347"/>
            <a:ext cx="527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C5BC6-48D2-6D6A-C65B-04FF40528536}"/>
              </a:ext>
            </a:extLst>
          </p:cNvPr>
          <p:cNvSpPr txBox="1"/>
          <p:nvPr/>
        </p:nvSpPr>
        <p:spPr>
          <a:xfrm>
            <a:off x="527934" y="1252959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BC85F-9D21-210A-E4E5-A21B460D0EFD}"/>
              </a:ext>
            </a:extLst>
          </p:cNvPr>
          <p:cNvSpPr txBox="1"/>
          <p:nvPr/>
        </p:nvSpPr>
        <p:spPr>
          <a:xfrm>
            <a:off x="5172636" y="680597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B5E55-408B-AD9E-83BF-E6CE7DF58A3E}"/>
              </a:ext>
            </a:extLst>
          </p:cNvPr>
          <p:cNvSpPr txBox="1"/>
          <p:nvPr/>
        </p:nvSpPr>
        <p:spPr>
          <a:xfrm>
            <a:off x="8175677" y="966347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6C67414-22A0-DAE5-A446-97884610CA17}"/>
              </a:ext>
            </a:extLst>
          </p:cNvPr>
          <p:cNvSpPr/>
          <p:nvPr/>
        </p:nvSpPr>
        <p:spPr>
          <a:xfrm>
            <a:off x="10604017" y="1029604"/>
            <a:ext cx="1501200" cy="50673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B77AFE-E1BC-D323-A1A5-72919E6F5607}"/>
              </a:ext>
            </a:extLst>
          </p:cNvPr>
          <p:cNvSpPr txBox="1"/>
          <p:nvPr/>
        </p:nvSpPr>
        <p:spPr>
          <a:xfrm>
            <a:off x="11087917" y="1240878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F3A95-C30C-0C50-316E-387172966E37}"/>
              </a:ext>
            </a:extLst>
          </p:cNvPr>
          <p:cNvSpPr txBox="1"/>
          <p:nvPr/>
        </p:nvSpPr>
        <p:spPr>
          <a:xfrm>
            <a:off x="1069601" y="7946053"/>
            <a:ext cx="2189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Header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Include Your Contact information and the employer’s 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899AA-C00D-96B7-3146-E1A82861F060}"/>
              </a:ext>
            </a:extLst>
          </p:cNvPr>
          <p:cNvSpPr txBox="1"/>
          <p:nvPr/>
        </p:nvSpPr>
        <p:spPr>
          <a:xfrm>
            <a:off x="2653018" y="7946053"/>
            <a:ext cx="2189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Salutations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Address the hiring manager by name if possible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27D508-CA67-F112-92DB-D5344268BCD1}"/>
              </a:ext>
            </a:extLst>
          </p:cNvPr>
          <p:cNvSpPr txBox="1"/>
          <p:nvPr/>
        </p:nvSpPr>
        <p:spPr>
          <a:xfrm>
            <a:off x="3653446" y="7946053"/>
            <a:ext cx="3317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Briefly introduce yourself, express enthusiasm for the position, and mention how you learned about the role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466CDC-7AD0-7E54-96D0-0DD6F0CABDBF}"/>
              </a:ext>
            </a:extLst>
          </p:cNvPr>
          <p:cNvSpPr txBox="1"/>
          <p:nvPr/>
        </p:nvSpPr>
        <p:spPr>
          <a:xfrm>
            <a:off x="5218512" y="7946053"/>
            <a:ext cx="3317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Body (Skills)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Highlight your relevant skills and experiences, explaining how they align with the job and company needs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C0307C-5B2D-F1F8-51E6-E027DDD2A401}"/>
              </a:ext>
            </a:extLst>
          </p:cNvPr>
          <p:cNvSpPr txBox="1"/>
          <p:nvPr/>
        </p:nvSpPr>
        <p:spPr>
          <a:xfrm>
            <a:off x="7054003" y="2073503"/>
            <a:ext cx="2776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Why this Company?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Mention why you’re excited about the company, its mission, or specific projects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6D0218-5EF2-C8B7-DBC1-DD1B7B285ACF}"/>
              </a:ext>
            </a:extLst>
          </p:cNvPr>
          <p:cNvSpPr txBox="1"/>
          <p:nvPr/>
        </p:nvSpPr>
        <p:spPr>
          <a:xfrm>
            <a:off x="8216439" y="7946053"/>
            <a:ext cx="3579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Closing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Reiterate your enthusiasm, thank them for considering your application, and express your eagerness to discuss your qualifications further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100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9975B-D1C5-F2F4-45D7-28C9218D9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C4FFECC-3C12-FDEB-70F7-554490B6DF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A148B9-C1A2-E01A-F4AD-A2CB8C0128DD}"/>
              </a:ext>
            </a:extLst>
          </p:cNvPr>
          <p:cNvSpPr/>
          <p:nvPr/>
        </p:nvSpPr>
        <p:spPr>
          <a:xfrm>
            <a:off x="86783" y="1041685"/>
            <a:ext cx="1499224" cy="50673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564699-60BA-AD11-BFD1-6E03615B455B}"/>
              </a:ext>
            </a:extLst>
          </p:cNvPr>
          <p:cNvSpPr/>
          <p:nvPr/>
        </p:nvSpPr>
        <p:spPr>
          <a:xfrm>
            <a:off x="6345377" y="755935"/>
            <a:ext cx="1499224" cy="50673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EB02FC-F1C5-7D00-FC67-0DF69AEF70F7}"/>
              </a:ext>
            </a:extLst>
          </p:cNvPr>
          <p:cNvSpPr/>
          <p:nvPr/>
        </p:nvSpPr>
        <p:spPr>
          <a:xfrm>
            <a:off x="1650892" y="755935"/>
            <a:ext cx="1499224" cy="50673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CE296C2-ED85-E554-F3B6-3F76B163CA03}"/>
              </a:ext>
            </a:extLst>
          </p:cNvPr>
          <p:cNvSpPr/>
          <p:nvPr/>
        </p:nvSpPr>
        <p:spPr>
          <a:xfrm>
            <a:off x="4779110" y="470185"/>
            <a:ext cx="1499224" cy="50673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049B76-DF8D-3D86-FB59-9793A152185B}"/>
              </a:ext>
            </a:extLst>
          </p:cNvPr>
          <p:cNvSpPr/>
          <p:nvPr/>
        </p:nvSpPr>
        <p:spPr>
          <a:xfrm>
            <a:off x="3215001" y="470185"/>
            <a:ext cx="1499224" cy="50673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FCC24-8D65-32C6-F298-8BD52206E49C}"/>
              </a:ext>
            </a:extLst>
          </p:cNvPr>
          <p:cNvSpPr txBox="1"/>
          <p:nvPr/>
        </p:nvSpPr>
        <p:spPr>
          <a:xfrm>
            <a:off x="3656602" y="580020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E4D29-059B-2BF9-0DE7-BDE3590B248A}"/>
              </a:ext>
            </a:extLst>
          </p:cNvPr>
          <p:cNvSpPr txBox="1"/>
          <p:nvPr/>
        </p:nvSpPr>
        <p:spPr>
          <a:xfrm>
            <a:off x="2095343" y="966347"/>
            <a:ext cx="527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DA488-733B-6FA4-9937-386DA41452F8}"/>
              </a:ext>
            </a:extLst>
          </p:cNvPr>
          <p:cNvSpPr txBox="1"/>
          <p:nvPr/>
        </p:nvSpPr>
        <p:spPr>
          <a:xfrm>
            <a:off x="527934" y="1252959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8B821F-9DEF-E388-16BD-2B9DFEB17B5B}"/>
              </a:ext>
            </a:extLst>
          </p:cNvPr>
          <p:cNvSpPr txBox="1"/>
          <p:nvPr/>
        </p:nvSpPr>
        <p:spPr>
          <a:xfrm>
            <a:off x="5172636" y="680597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1F0AE-AD25-3EAE-E696-FC12F5BAB5AC}"/>
              </a:ext>
            </a:extLst>
          </p:cNvPr>
          <p:cNvSpPr txBox="1"/>
          <p:nvPr/>
        </p:nvSpPr>
        <p:spPr>
          <a:xfrm>
            <a:off x="6786978" y="967209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6D3E3A7-7C21-A110-6240-34C92F174B72}"/>
              </a:ext>
            </a:extLst>
          </p:cNvPr>
          <p:cNvSpPr/>
          <p:nvPr/>
        </p:nvSpPr>
        <p:spPr>
          <a:xfrm>
            <a:off x="7909486" y="1041685"/>
            <a:ext cx="4193630" cy="50673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51D805-6D0C-7F4C-4670-0FD9F028E3CC}"/>
              </a:ext>
            </a:extLst>
          </p:cNvPr>
          <p:cNvSpPr txBox="1"/>
          <p:nvPr/>
        </p:nvSpPr>
        <p:spPr>
          <a:xfrm>
            <a:off x="9739601" y="1252959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15302-022F-6E81-27EF-40BFDB1835CF}"/>
              </a:ext>
            </a:extLst>
          </p:cNvPr>
          <p:cNvSpPr txBox="1"/>
          <p:nvPr/>
        </p:nvSpPr>
        <p:spPr>
          <a:xfrm>
            <a:off x="1069601" y="7946053"/>
            <a:ext cx="2189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Header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Include Your Contact information and the employer’s 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82D04-FFD5-DC0B-F5C7-32339B382CCF}"/>
              </a:ext>
            </a:extLst>
          </p:cNvPr>
          <p:cNvSpPr txBox="1"/>
          <p:nvPr/>
        </p:nvSpPr>
        <p:spPr>
          <a:xfrm>
            <a:off x="2653018" y="7946053"/>
            <a:ext cx="2189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Salutations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Address the hiring manager by name if possible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1B5F6-748E-8391-0BFE-5BF8037C2995}"/>
              </a:ext>
            </a:extLst>
          </p:cNvPr>
          <p:cNvSpPr txBox="1"/>
          <p:nvPr/>
        </p:nvSpPr>
        <p:spPr>
          <a:xfrm>
            <a:off x="3653446" y="7946053"/>
            <a:ext cx="3317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Briefly introduce yourself, express enthusiasm for the position, and mention how you learned about the role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421A46-3992-3FB9-094B-134772E7B64D}"/>
              </a:ext>
            </a:extLst>
          </p:cNvPr>
          <p:cNvSpPr txBox="1"/>
          <p:nvPr/>
        </p:nvSpPr>
        <p:spPr>
          <a:xfrm>
            <a:off x="5218512" y="7946053"/>
            <a:ext cx="3317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Body (Skills)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Highlight your relevant skills and experiences, explaining how they align with the job and company needs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63C3A-F2C4-7F67-8ECE-8B8B2425C22A}"/>
              </a:ext>
            </a:extLst>
          </p:cNvPr>
          <p:cNvSpPr txBox="1"/>
          <p:nvPr/>
        </p:nvSpPr>
        <p:spPr>
          <a:xfrm>
            <a:off x="7054003" y="7946053"/>
            <a:ext cx="2776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Why this Company?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Mention why you’re excited about the company, its mission, or specific projects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EBA19-DDAD-15A7-6361-078EA34A55AC}"/>
              </a:ext>
            </a:extLst>
          </p:cNvPr>
          <p:cNvSpPr txBox="1"/>
          <p:nvPr/>
        </p:nvSpPr>
        <p:spPr>
          <a:xfrm>
            <a:off x="8216439" y="2363401"/>
            <a:ext cx="3579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Closing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Reiterate your enthusiasm, thank them for considering your application, and express your eagerness to discuss your qualifications further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0327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5677C-95C5-B043-648B-5033E6F45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01C7514-8538-877E-667C-49D92C338F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A9FE0D-D371-DD9D-7E7D-F00AF72CE379}"/>
              </a:ext>
            </a:extLst>
          </p:cNvPr>
          <p:cNvSpPr/>
          <p:nvPr/>
        </p:nvSpPr>
        <p:spPr>
          <a:xfrm>
            <a:off x="86783" y="1041685"/>
            <a:ext cx="1944000" cy="50673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52EABE-7AEB-C12A-CB4B-9445CA14C31E}"/>
              </a:ext>
            </a:extLst>
          </p:cNvPr>
          <p:cNvSpPr/>
          <p:nvPr/>
        </p:nvSpPr>
        <p:spPr>
          <a:xfrm>
            <a:off x="8142081" y="755935"/>
            <a:ext cx="1944000" cy="50673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30E97BE-EFCD-C7E8-7B92-31186351A3C2}"/>
              </a:ext>
            </a:extLst>
          </p:cNvPr>
          <p:cNvSpPr/>
          <p:nvPr/>
        </p:nvSpPr>
        <p:spPr>
          <a:xfrm>
            <a:off x="2100068" y="755935"/>
            <a:ext cx="1944000" cy="50673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4EA41B-AD45-DBDC-D357-AFE64BFCD7AC}"/>
              </a:ext>
            </a:extLst>
          </p:cNvPr>
          <p:cNvSpPr/>
          <p:nvPr/>
        </p:nvSpPr>
        <p:spPr>
          <a:xfrm>
            <a:off x="6126638" y="470185"/>
            <a:ext cx="1944000" cy="50673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EBB2557-F13A-5998-7220-A799132A53B3}"/>
              </a:ext>
            </a:extLst>
          </p:cNvPr>
          <p:cNvSpPr/>
          <p:nvPr/>
        </p:nvSpPr>
        <p:spPr>
          <a:xfrm>
            <a:off x="4113353" y="470185"/>
            <a:ext cx="1944000" cy="50673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FC818-3856-A74D-AAFD-C7D2EEF50F4C}"/>
              </a:ext>
            </a:extLst>
          </p:cNvPr>
          <p:cNvSpPr txBox="1"/>
          <p:nvPr/>
        </p:nvSpPr>
        <p:spPr>
          <a:xfrm>
            <a:off x="4818653" y="580020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CF8A3-26BD-C3C6-72AC-D6CD67771BA0}"/>
              </a:ext>
            </a:extLst>
          </p:cNvPr>
          <p:cNvSpPr txBox="1"/>
          <p:nvPr/>
        </p:nvSpPr>
        <p:spPr>
          <a:xfrm>
            <a:off x="2808218" y="966347"/>
            <a:ext cx="527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D7D6A-9D2D-78C5-E235-B3201068671C}"/>
              </a:ext>
            </a:extLst>
          </p:cNvPr>
          <p:cNvSpPr txBox="1"/>
          <p:nvPr/>
        </p:nvSpPr>
        <p:spPr>
          <a:xfrm>
            <a:off x="791633" y="1252959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8E672D-C506-4D34-B2A6-935635146207}"/>
              </a:ext>
            </a:extLst>
          </p:cNvPr>
          <p:cNvSpPr txBox="1"/>
          <p:nvPr/>
        </p:nvSpPr>
        <p:spPr>
          <a:xfrm>
            <a:off x="6783863" y="680597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7C5350-8DA3-95E0-83EA-CD70C165C15E}"/>
              </a:ext>
            </a:extLst>
          </p:cNvPr>
          <p:cNvSpPr txBox="1"/>
          <p:nvPr/>
        </p:nvSpPr>
        <p:spPr>
          <a:xfrm>
            <a:off x="8847381" y="967209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E458312-E240-E7B1-F010-EF8111E03680}"/>
              </a:ext>
            </a:extLst>
          </p:cNvPr>
          <p:cNvSpPr/>
          <p:nvPr/>
        </p:nvSpPr>
        <p:spPr>
          <a:xfrm>
            <a:off x="10159116" y="1041685"/>
            <a:ext cx="1944000" cy="50673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8012B6-26BA-DB75-37B0-C6DE91A7847D}"/>
              </a:ext>
            </a:extLst>
          </p:cNvPr>
          <p:cNvSpPr txBox="1"/>
          <p:nvPr/>
        </p:nvSpPr>
        <p:spPr>
          <a:xfrm>
            <a:off x="10863966" y="1252959"/>
            <a:ext cx="53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6DD511-4121-B79E-E576-F05950ED75D4}"/>
              </a:ext>
            </a:extLst>
          </p:cNvPr>
          <p:cNvSpPr txBox="1"/>
          <p:nvPr/>
        </p:nvSpPr>
        <p:spPr>
          <a:xfrm>
            <a:off x="1069601" y="7946053"/>
            <a:ext cx="2189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Header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Include Your Contact information and the employer’s details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C6CB6-A82B-30BB-ED2E-6C74C4E4A8AA}"/>
              </a:ext>
            </a:extLst>
          </p:cNvPr>
          <p:cNvSpPr txBox="1"/>
          <p:nvPr/>
        </p:nvSpPr>
        <p:spPr>
          <a:xfrm>
            <a:off x="2653018" y="7946053"/>
            <a:ext cx="2189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Salutations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Address the hiring manager by name if possible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614D5C-3425-0CAB-AE66-5A0141E4CD37}"/>
              </a:ext>
            </a:extLst>
          </p:cNvPr>
          <p:cNvSpPr txBox="1"/>
          <p:nvPr/>
        </p:nvSpPr>
        <p:spPr>
          <a:xfrm>
            <a:off x="3653446" y="7946053"/>
            <a:ext cx="33171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Introduction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Briefly introduce yourself, express enthusiasm for the position, and mention how you learned about the role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B8310-99BF-14B9-2743-39317C881C6A}"/>
              </a:ext>
            </a:extLst>
          </p:cNvPr>
          <p:cNvSpPr txBox="1"/>
          <p:nvPr/>
        </p:nvSpPr>
        <p:spPr>
          <a:xfrm>
            <a:off x="5218512" y="7946053"/>
            <a:ext cx="33171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Body (Skills)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Highlight your relevant skills and experiences, explaining how they align with the job and company needs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476AD4-5845-1CFF-6A5A-5489BBDE0AEA}"/>
              </a:ext>
            </a:extLst>
          </p:cNvPr>
          <p:cNvSpPr txBox="1"/>
          <p:nvPr/>
        </p:nvSpPr>
        <p:spPr>
          <a:xfrm>
            <a:off x="7054003" y="7946053"/>
            <a:ext cx="27767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Why this Company?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Mention why you’re excited about the company, its mission, or specific projects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607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70F830-EF42-6386-AE8C-9EF4A0D67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4C673BB7-13B4-2A70-BF9B-123964958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50168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156E893-5CEA-3550-22E0-F9E3D9C0896D}"/>
              </a:ext>
            </a:extLst>
          </p:cNvPr>
          <p:cNvGrpSpPr/>
          <p:nvPr/>
        </p:nvGrpSpPr>
        <p:grpSpPr>
          <a:xfrm>
            <a:off x="2" y="2"/>
            <a:ext cx="12191999" cy="6857997"/>
            <a:chOff x="2" y="2"/>
            <a:chExt cx="12191999" cy="685799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2812754-B617-BA1A-63A0-218299484192}"/>
                </a:ext>
              </a:extLst>
            </p:cNvPr>
            <p:cNvSpPr/>
            <p:nvPr/>
          </p:nvSpPr>
          <p:spPr>
            <a:xfrm>
              <a:off x="2" y="2"/>
              <a:ext cx="12191999" cy="6857997"/>
            </a:xfrm>
            <a:custGeom>
              <a:avLst/>
              <a:gdLst/>
              <a:ahLst/>
              <a:cxnLst/>
              <a:rect l="l" t="t" r="r" b="b"/>
              <a:pathLst>
                <a:path w="12191999" h="6857997">
                  <a:moveTo>
                    <a:pt x="7316150" y="6452081"/>
                  </a:moveTo>
                  <a:lnTo>
                    <a:pt x="7342790" y="6452825"/>
                  </a:lnTo>
                  <a:cubicBezTo>
                    <a:pt x="7349041" y="6453024"/>
                    <a:pt x="7353952" y="6454314"/>
                    <a:pt x="7357524" y="6456695"/>
                  </a:cubicBezTo>
                  <a:cubicBezTo>
                    <a:pt x="7361096" y="6459076"/>
                    <a:pt x="7362882" y="6462499"/>
                    <a:pt x="7362882" y="6466964"/>
                  </a:cubicBezTo>
                  <a:cubicBezTo>
                    <a:pt x="7362882" y="6469544"/>
                    <a:pt x="7362386" y="6471999"/>
                    <a:pt x="7361393" y="6474331"/>
                  </a:cubicBezTo>
                  <a:cubicBezTo>
                    <a:pt x="7360401" y="6476663"/>
                    <a:pt x="7358715" y="6478771"/>
                    <a:pt x="7356333" y="6480656"/>
                  </a:cubicBezTo>
                  <a:cubicBezTo>
                    <a:pt x="7353952" y="6482541"/>
                    <a:pt x="7350827" y="6484055"/>
                    <a:pt x="7346957" y="6485196"/>
                  </a:cubicBezTo>
                  <a:cubicBezTo>
                    <a:pt x="7343088" y="6486337"/>
                    <a:pt x="7338325" y="6486907"/>
                    <a:pt x="7332670" y="6486907"/>
                  </a:cubicBezTo>
                  <a:cubicBezTo>
                    <a:pt x="7323541" y="6486907"/>
                    <a:pt x="7316472" y="6485617"/>
                    <a:pt x="7311462" y="6483038"/>
                  </a:cubicBezTo>
                  <a:cubicBezTo>
                    <a:pt x="7306451" y="6480458"/>
                    <a:pt x="7303946" y="6476688"/>
                    <a:pt x="7303946" y="6471727"/>
                  </a:cubicBezTo>
                  <a:cubicBezTo>
                    <a:pt x="7303946" y="6470139"/>
                    <a:pt x="7304095" y="6468601"/>
                    <a:pt x="7304392" y="6467113"/>
                  </a:cubicBezTo>
                  <a:cubicBezTo>
                    <a:pt x="7304690" y="6465625"/>
                    <a:pt x="7305310" y="6464087"/>
                    <a:pt x="7306253" y="6462499"/>
                  </a:cubicBezTo>
                  <a:cubicBezTo>
                    <a:pt x="7307195" y="6460912"/>
                    <a:pt x="7308435" y="6459250"/>
                    <a:pt x="7309973" y="6457514"/>
                  </a:cubicBezTo>
                  <a:cubicBezTo>
                    <a:pt x="7311511" y="6455777"/>
                    <a:pt x="7313570" y="6453966"/>
                    <a:pt x="7316150" y="6452081"/>
                  </a:cubicBezTo>
                  <a:close/>
                  <a:moveTo>
                    <a:pt x="6822040" y="6341502"/>
                  </a:moveTo>
                  <a:cubicBezTo>
                    <a:pt x="6828291" y="6341502"/>
                    <a:pt x="6833475" y="6342643"/>
                    <a:pt x="6837593" y="6344925"/>
                  </a:cubicBezTo>
                  <a:cubicBezTo>
                    <a:pt x="6841710" y="6347207"/>
                    <a:pt x="6845009" y="6350382"/>
                    <a:pt x="6847490" y="6354450"/>
                  </a:cubicBezTo>
                  <a:cubicBezTo>
                    <a:pt x="6849970" y="6358518"/>
                    <a:pt x="6851732" y="6363305"/>
                    <a:pt x="6852773" y="6368812"/>
                  </a:cubicBezTo>
                  <a:cubicBezTo>
                    <a:pt x="6853815" y="6374319"/>
                    <a:pt x="6854336" y="6380346"/>
                    <a:pt x="6854336" y="6386895"/>
                  </a:cubicBezTo>
                  <a:cubicBezTo>
                    <a:pt x="6854336" y="6393939"/>
                    <a:pt x="6853691" y="6400215"/>
                    <a:pt x="6852401" y="6405721"/>
                  </a:cubicBezTo>
                  <a:cubicBezTo>
                    <a:pt x="6851111" y="6411228"/>
                    <a:pt x="6849127" y="6415916"/>
                    <a:pt x="6846448" y="6419786"/>
                  </a:cubicBezTo>
                  <a:cubicBezTo>
                    <a:pt x="6843769" y="6423655"/>
                    <a:pt x="6840346" y="6426607"/>
                    <a:pt x="6836179" y="6428641"/>
                  </a:cubicBezTo>
                  <a:cubicBezTo>
                    <a:pt x="6832012" y="6430675"/>
                    <a:pt x="6827101" y="6431692"/>
                    <a:pt x="6821445" y="6431692"/>
                  </a:cubicBezTo>
                  <a:cubicBezTo>
                    <a:pt x="6815293" y="6431692"/>
                    <a:pt x="6810134" y="6430576"/>
                    <a:pt x="6805967" y="6428343"/>
                  </a:cubicBezTo>
                  <a:cubicBezTo>
                    <a:pt x="6801800" y="6426111"/>
                    <a:pt x="6798501" y="6422961"/>
                    <a:pt x="6796070" y="6418893"/>
                  </a:cubicBezTo>
                  <a:cubicBezTo>
                    <a:pt x="6793639" y="6414825"/>
                    <a:pt x="6791878" y="6410037"/>
                    <a:pt x="6790786" y="6404531"/>
                  </a:cubicBezTo>
                  <a:cubicBezTo>
                    <a:pt x="6789695" y="6399024"/>
                    <a:pt x="6789149" y="6392997"/>
                    <a:pt x="6789149" y="6386448"/>
                  </a:cubicBezTo>
                  <a:cubicBezTo>
                    <a:pt x="6789149" y="6379404"/>
                    <a:pt x="6789819" y="6373128"/>
                    <a:pt x="6791159" y="6367621"/>
                  </a:cubicBezTo>
                  <a:cubicBezTo>
                    <a:pt x="6792498" y="6362115"/>
                    <a:pt x="6794507" y="6357402"/>
                    <a:pt x="6797186" y="6353483"/>
                  </a:cubicBezTo>
                  <a:cubicBezTo>
                    <a:pt x="6799865" y="6349564"/>
                    <a:pt x="6803288" y="6346587"/>
                    <a:pt x="6807455" y="6344553"/>
                  </a:cubicBezTo>
                  <a:cubicBezTo>
                    <a:pt x="6811622" y="6342519"/>
                    <a:pt x="6816484" y="6341502"/>
                    <a:pt x="6822040" y="6341502"/>
                  </a:cubicBezTo>
                  <a:close/>
                  <a:moveTo>
                    <a:pt x="7331330" y="6338377"/>
                  </a:moveTo>
                  <a:cubicBezTo>
                    <a:pt x="7338573" y="6338377"/>
                    <a:pt x="7344179" y="6340361"/>
                    <a:pt x="7348148" y="6344330"/>
                  </a:cubicBezTo>
                  <a:cubicBezTo>
                    <a:pt x="7352116" y="6348298"/>
                    <a:pt x="7354101" y="6353855"/>
                    <a:pt x="7354101" y="6360998"/>
                  </a:cubicBezTo>
                  <a:cubicBezTo>
                    <a:pt x="7354101" y="6363975"/>
                    <a:pt x="7353630" y="6366828"/>
                    <a:pt x="7352687" y="6369556"/>
                  </a:cubicBezTo>
                  <a:cubicBezTo>
                    <a:pt x="7351744" y="6372285"/>
                    <a:pt x="7350355" y="6374691"/>
                    <a:pt x="7348520" y="6376774"/>
                  </a:cubicBezTo>
                  <a:cubicBezTo>
                    <a:pt x="7346684" y="6378858"/>
                    <a:pt x="7344377" y="6380495"/>
                    <a:pt x="7341599" y="6381686"/>
                  </a:cubicBezTo>
                  <a:cubicBezTo>
                    <a:pt x="7338821" y="6382876"/>
                    <a:pt x="7335547" y="6383472"/>
                    <a:pt x="7331777" y="6383472"/>
                  </a:cubicBezTo>
                  <a:cubicBezTo>
                    <a:pt x="7324732" y="6383472"/>
                    <a:pt x="7319225" y="6381512"/>
                    <a:pt x="7315257" y="6377593"/>
                  </a:cubicBezTo>
                  <a:cubicBezTo>
                    <a:pt x="7311288" y="6373674"/>
                    <a:pt x="7309304" y="6368341"/>
                    <a:pt x="7309304" y="6361594"/>
                  </a:cubicBezTo>
                  <a:cubicBezTo>
                    <a:pt x="7309304" y="6358518"/>
                    <a:pt x="7309750" y="6355566"/>
                    <a:pt x="7310643" y="6352739"/>
                  </a:cubicBezTo>
                  <a:cubicBezTo>
                    <a:pt x="7311536" y="6349911"/>
                    <a:pt x="7312900" y="6347430"/>
                    <a:pt x="7314736" y="6345297"/>
                  </a:cubicBezTo>
                  <a:cubicBezTo>
                    <a:pt x="7316571" y="6343164"/>
                    <a:pt x="7318878" y="6341477"/>
                    <a:pt x="7321656" y="6340237"/>
                  </a:cubicBezTo>
                  <a:cubicBezTo>
                    <a:pt x="7324434" y="6338997"/>
                    <a:pt x="7327659" y="6338377"/>
                    <a:pt x="7331330" y="6338377"/>
                  </a:cubicBezTo>
                  <a:close/>
                  <a:moveTo>
                    <a:pt x="7063142" y="6314415"/>
                  </a:moveTo>
                  <a:cubicBezTo>
                    <a:pt x="7059471" y="6314415"/>
                    <a:pt x="7056445" y="6314564"/>
                    <a:pt x="7054063" y="6314862"/>
                  </a:cubicBezTo>
                  <a:cubicBezTo>
                    <a:pt x="7051682" y="6315159"/>
                    <a:pt x="7049772" y="6315581"/>
                    <a:pt x="7048333" y="6316127"/>
                  </a:cubicBezTo>
                  <a:cubicBezTo>
                    <a:pt x="7046895" y="6316673"/>
                    <a:pt x="7045878" y="6317317"/>
                    <a:pt x="7045283" y="6318062"/>
                  </a:cubicBezTo>
                  <a:cubicBezTo>
                    <a:pt x="7044687" y="6318806"/>
                    <a:pt x="7044390" y="6319674"/>
                    <a:pt x="7044390" y="6320666"/>
                  </a:cubicBezTo>
                  <a:lnTo>
                    <a:pt x="7044390" y="6453123"/>
                  </a:lnTo>
                  <a:cubicBezTo>
                    <a:pt x="7044390" y="6454115"/>
                    <a:pt x="7044687" y="6454983"/>
                    <a:pt x="7045283" y="6455728"/>
                  </a:cubicBezTo>
                  <a:cubicBezTo>
                    <a:pt x="7045878" y="6456472"/>
                    <a:pt x="7046895" y="6457092"/>
                    <a:pt x="7048333" y="6457588"/>
                  </a:cubicBezTo>
                  <a:cubicBezTo>
                    <a:pt x="7049772" y="6458084"/>
                    <a:pt x="7051682" y="6458456"/>
                    <a:pt x="7054063" y="6458704"/>
                  </a:cubicBezTo>
                  <a:cubicBezTo>
                    <a:pt x="7056445" y="6458952"/>
                    <a:pt x="7059471" y="6459076"/>
                    <a:pt x="7063142" y="6459076"/>
                  </a:cubicBezTo>
                  <a:cubicBezTo>
                    <a:pt x="7066813" y="6459076"/>
                    <a:pt x="7069839" y="6458952"/>
                    <a:pt x="7072220" y="6458704"/>
                  </a:cubicBezTo>
                  <a:cubicBezTo>
                    <a:pt x="7074602" y="6458456"/>
                    <a:pt x="7076512" y="6458084"/>
                    <a:pt x="7077950" y="6457588"/>
                  </a:cubicBezTo>
                  <a:cubicBezTo>
                    <a:pt x="7079389" y="6457092"/>
                    <a:pt x="7080406" y="6456472"/>
                    <a:pt x="7081001" y="6455728"/>
                  </a:cubicBezTo>
                  <a:cubicBezTo>
                    <a:pt x="7081597" y="6454983"/>
                    <a:pt x="7081894" y="6454115"/>
                    <a:pt x="7081894" y="6453123"/>
                  </a:cubicBezTo>
                  <a:lnTo>
                    <a:pt x="7081894" y="6320666"/>
                  </a:lnTo>
                  <a:cubicBezTo>
                    <a:pt x="7081894" y="6319674"/>
                    <a:pt x="7081597" y="6318806"/>
                    <a:pt x="7081001" y="6318062"/>
                  </a:cubicBezTo>
                  <a:cubicBezTo>
                    <a:pt x="7080406" y="6317317"/>
                    <a:pt x="7079389" y="6316673"/>
                    <a:pt x="7077950" y="6316127"/>
                  </a:cubicBezTo>
                  <a:cubicBezTo>
                    <a:pt x="7076512" y="6315581"/>
                    <a:pt x="7074602" y="6315159"/>
                    <a:pt x="7072220" y="6314862"/>
                  </a:cubicBezTo>
                  <a:cubicBezTo>
                    <a:pt x="7069839" y="6314564"/>
                    <a:pt x="7066813" y="6314415"/>
                    <a:pt x="7063142" y="6314415"/>
                  </a:cubicBezTo>
                  <a:close/>
                  <a:moveTo>
                    <a:pt x="7331777" y="6312481"/>
                  </a:moveTo>
                  <a:cubicBezTo>
                    <a:pt x="7323641" y="6312481"/>
                    <a:pt x="7316199" y="6313597"/>
                    <a:pt x="7309452" y="6315829"/>
                  </a:cubicBezTo>
                  <a:cubicBezTo>
                    <a:pt x="7302706" y="6318062"/>
                    <a:pt x="7296901" y="6321286"/>
                    <a:pt x="7292040" y="6325503"/>
                  </a:cubicBezTo>
                  <a:cubicBezTo>
                    <a:pt x="7287178" y="6329720"/>
                    <a:pt x="7283383" y="6334879"/>
                    <a:pt x="7280654" y="6340981"/>
                  </a:cubicBezTo>
                  <a:cubicBezTo>
                    <a:pt x="7277926" y="6347083"/>
                    <a:pt x="7276561" y="6354004"/>
                    <a:pt x="7276561" y="6361743"/>
                  </a:cubicBezTo>
                  <a:cubicBezTo>
                    <a:pt x="7276561" y="6368986"/>
                    <a:pt x="7277603" y="6375038"/>
                    <a:pt x="7279687" y="6379900"/>
                  </a:cubicBezTo>
                  <a:cubicBezTo>
                    <a:pt x="7281770" y="6384761"/>
                    <a:pt x="7284549" y="6388929"/>
                    <a:pt x="7288021" y="6392401"/>
                  </a:cubicBezTo>
                  <a:cubicBezTo>
                    <a:pt x="7283755" y="6396271"/>
                    <a:pt x="7280282" y="6400612"/>
                    <a:pt x="7277603" y="6405424"/>
                  </a:cubicBezTo>
                  <a:cubicBezTo>
                    <a:pt x="7274924" y="6410236"/>
                    <a:pt x="7273585" y="6415569"/>
                    <a:pt x="7273585" y="6421423"/>
                  </a:cubicBezTo>
                  <a:cubicBezTo>
                    <a:pt x="7273585" y="6426086"/>
                    <a:pt x="7274751" y="6430377"/>
                    <a:pt x="7277082" y="6434296"/>
                  </a:cubicBezTo>
                  <a:cubicBezTo>
                    <a:pt x="7279414" y="6438215"/>
                    <a:pt x="7282713" y="6441316"/>
                    <a:pt x="7286979" y="6443598"/>
                  </a:cubicBezTo>
                  <a:cubicBezTo>
                    <a:pt x="7283904" y="6445880"/>
                    <a:pt x="7281175" y="6448261"/>
                    <a:pt x="7278794" y="6450742"/>
                  </a:cubicBezTo>
                  <a:cubicBezTo>
                    <a:pt x="7276413" y="6453222"/>
                    <a:pt x="7274403" y="6455827"/>
                    <a:pt x="7272766" y="6458555"/>
                  </a:cubicBezTo>
                  <a:cubicBezTo>
                    <a:pt x="7271129" y="6461284"/>
                    <a:pt x="7269889" y="6464136"/>
                    <a:pt x="7269046" y="6467113"/>
                  </a:cubicBezTo>
                  <a:cubicBezTo>
                    <a:pt x="7268202" y="6470089"/>
                    <a:pt x="7267781" y="6473215"/>
                    <a:pt x="7267781" y="6476489"/>
                  </a:cubicBezTo>
                  <a:cubicBezTo>
                    <a:pt x="7267781" y="6481748"/>
                    <a:pt x="7268946" y="6486585"/>
                    <a:pt x="7271278" y="6491000"/>
                  </a:cubicBezTo>
                  <a:cubicBezTo>
                    <a:pt x="7273610" y="6495415"/>
                    <a:pt x="7277330" y="6499210"/>
                    <a:pt x="7282440" y="6502385"/>
                  </a:cubicBezTo>
                  <a:cubicBezTo>
                    <a:pt x="7287550" y="6505560"/>
                    <a:pt x="7294098" y="6508041"/>
                    <a:pt x="7302085" y="6509827"/>
                  </a:cubicBezTo>
                  <a:cubicBezTo>
                    <a:pt x="7310073" y="6511613"/>
                    <a:pt x="7319722" y="6512505"/>
                    <a:pt x="7331033" y="6512505"/>
                  </a:cubicBezTo>
                  <a:cubicBezTo>
                    <a:pt x="7342641" y="6512505"/>
                    <a:pt x="7352786" y="6511265"/>
                    <a:pt x="7361468" y="6508785"/>
                  </a:cubicBezTo>
                  <a:cubicBezTo>
                    <a:pt x="7370150" y="6506304"/>
                    <a:pt x="7377368" y="6502931"/>
                    <a:pt x="7383122" y="6498664"/>
                  </a:cubicBezTo>
                  <a:cubicBezTo>
                    <a:pt x="7388877" y="6494398"/>
                    <a:pt x="7393193" y="6489363"/>
                    <a:pt x="7396070" y="6483558"/>
                  </a:cubicBezTo>
                  <a:cubicBezTo>
                    <a:pt x="7398948" y="6477754"/>
                    <a:pt x="7400386" y="6471578"/>
                    <a:pt x="7400386" y="6465029"/>
                  </a:cubicBezTo>
                  <a:cubicBezTo>
                    <a:pt x="7400386" y="6459076"/>
                    <a:pt x="7399320" y="6453768"/>
                    <a:pt x="7397187" y="6449105"/>
                  </a:cubicBezTo>
                  <a:cubicBezTo>
                    <a:pt x="7395053" y="6444441"/>
                    <a:pt x="7391978" y="6440448"/>
                    <a:pt x="7387959" y="6437124"/>
                  </a:cubicBezTo>
                  <a:cubicBezTo>
                    <a:pt x="7383941" y="6433800"/>
                    <a:pt x="7378980" y="6431221"/>
                    <a:pt x="7373076" y="6429385"/>
                  </a:cubicBezTo>
                  <a:cubicBezTo>
                    <a:pt x="7367173" y="6427549"/>
                    <a:pt x="7360451" y="6426483"/>
                    <a:pt x="7352910" y="6426185"/>
                  </a:cubicBezTo>
                  <a:lnTo>
                    <a:pt x="7320615" y="6424995"/>
                  </a:lnTo>
                  <a:cubicBezTo>
                    <a:pt x="7316051" y="6424796"/>
                    <a:pt x="7312503" y="6423779"/>
                    <a:pt x="7309973" y="6421944"/>
                  </a:cubicBezTo>
                  <a:cubicBezTo>
                    <a:pt x="7307443" y="6420108"/>
                    <a:pt x="7306178" y="6417752"/>
                    <a:pt x="7306178" y="6414874"/>
                  </a:cubicBezTo>
                  <a:cubicBezTo>
                    <a:pt x="7306178" y="6412691"/>
                    <a:pt x="7306649" y="6410707"/>
                    <a:pt x="7307592" y="6408921"/>
                  </a:cubicBezTo>
                  <a:cubicBezTo>
                    <a:pt x="7308535" y="6407135"/>
                    <a:pt x="7309601" y="6405597"/>
                    <a:pt x="7310792" y="6404307"/>
                  </a:cubicBezTo>
                  <a:cubicBezTo>
                    <a:pt x="7312875" y="6405697"/>
                    <a:pt x="7315852" y="6406912"/>
                    <a:pt x="7319722" y="6407954"/>
                  </a:cubicBezTo>
                  <a:cubicBezTo>
                    <a:pt x="7323591" y="6408996"/>
                    <a:pt x="7327659" y="6409516"/>
                    <a:pt x="7331925" y="6409516"/>
                  </a:cubicBezTo>
                  <a:cubicBezTo>
                    <a:pt x="7340260" y="6409516"/>
                    <a:pt x="7347825" y="6408450"/>
                    <a:pt x="7354622" y="6406317"/>
                  </a:cubicBezTo>
                  <a:cubicBezTo>
                    <a:pt x="7361418" y="6404183"/>
                    <a:pt x="7367223" y="6401058"/>
                    <a:pt x="7372035" y="6396940"/>
                  </a:cubicBezTo>
                  <a:cubicBezTo>
                    <a:pt x="7376847" y="6392823"/>
                    <a:pt x="7380543" y="6387763"/>
                    <a:pt x="7383122" y="6381760"/>
                  </a:cubicBezTo>
                  <a:cubicBezTo>
                    <a:pt x="7385702" y="6375757"/>
                    <a:pt x="7386992" y="6368886"/>
                    <a:pt x="7386992" y="6361147"/>
                  </a:cubicBezTo>
                  <a:cubicBezTo>
                    <a:pt x="7386992" y="6357873"/>
                    <a:pt x="7386521" y="6354723"/>
                    <a:pt x="7385578" y="6351697"/>
                  </a:cubicBezTo>
                  <a:cubicBezTo>
                    <a:pt x="7384635" y="6348671"/>
                    <a:pt x="7383073" y="6345967"/>
                    <a:pt x="7380890" y="6343586"/>
                  </a:cubicBezTo>
                  <a:lnTo>
                    <a:pt x="7396517" y="6343586"/>
                  </a:lnTo>
                  <a:cubicBezTo>
                    <a:pt x="7398104" y="6343586"/>
                    <a:pt x="7399444" y="6342445"/>
                    <a:pt x="7400535" y="6340163"/>
                  </a:cubicBezTo>
                  <a:cubicBezTo>
                    <a:pt x="7401627" y="6337881"/>
                    <a:pt x="7402172" y="6334358"/>
                    <a:pt x="7402172" y="6329596"/>
                  </a:cubicBezTo>
                  <a:cubicBezTo>
                    <a:pt x="7402172" y="6324436"/>
                    <a:pt x="7401651" y="6320765"/>
                    <a:pt x="7400610" y="6318582"/>
                  </a:cubicBezTo>
                  <a:cubicBezTo>
                    <a:pt x="7399568" y="6316400"/>
                    <a:pt x="7398204" y="6315308"/>
                    <a:pt x="7396517" y="6315308"/>
                  </a:cubicBezTo>
                  <a:lnTo>
                    <a:pt x="7354399" y="6315308"/>
                  </a:lnTo>
                  <a:cubicBezTo>
                    <a:pt x="7351124" y="6314415"/>
                    <a:pt x="7347577" y="6313721"/>
                    <a:pt x="7343757" y="6313225"/>
                  </a:cubicBezTo>
                  <a:cubicBezTo>
                    <a:pt x="7339937" y="6312729"/>
                    <a:pt x="7335944" y="6312481"/>
                    <a:pt x="7331777" y="6312481"/>
                  </a:cubicBezTo>
                  <a:close/>
                  <a:moveTo>
                    <a:pt x="7198724" y="6311885"/>
                  </a:moveTo>
                  <a:cubicBezTo>
                    <a:pt x="7190489" y="6311885"/>
                    <a:pt x="7182576" y="6313870"/>
                    <a:pt x="7174986" y="6317838"/>
                  </a:cubicBezTo>
                  <a:cubicBezTo>
                    <a:pt x="7167396" y="6321807"/>
                    <a:pt x="7159930" y="6327760"/>
                    <a:pt x="7152588" y="6335698"/>
                  </a:cubicBezTo>
                  <a:lnTo>
                    <a:pt x="7152588" y="6320368"/>
                  </a:lnTo>
                  <a:cubicBezTo>
                    <a:pt x="7152588" y="6319376"/>
                    <a:pt x="7152340" y="6318508"/>
                    <a:pt x="7151843" y="6317764"/>
                  </a:cubicBezTo>
                  <a:cubicBezTo>
                    <a:pt x="7151347" y="6317020"/>
                    <a:pt x="7150529" y="6316400"/>
                    <a:pt x="7149388" y="6315904"/>
                  </a:cubicBezTo>
                  <a:cubicBezTo>
                    <a:pt x="7148247" y="6315407"/>
                    <a:pt x="7146634" y="6315035"/>
                    <a:pt x="7144551" y="6314787"/>
                  </a:cubicBezTo>
                  <a:cubicBezTo>
                    <a:pt x="7142467" y="6314539"/>
                    <a:pt x="7139838" y="6314415"/>
                    <a:pt x="7136663" y="6314415"/>
                  </a:cubicBezTo>
                  <a:cubicBezTo>
                    <a:pt x="7133587" y="6314415"/>
                    <a:pt x="7131032" y="6314539"/>
                    <a:pt x="7128998" y="6314787"/>
                  </a:cubicBezTo>
                  <a:cubicBezTo>
                    <a:pt x="7126964" y="6315035"/>
                    <a:pt x="7125302" y="6315407"/>
                    <a:pt x="7124013" y="6315904"/>
                  </a:cubicBezTo>
                  <a:cubicBezTo>
                    <a:pt x="7122723" y="6316400"/>
                    <a:pt x="7121830" y="6317020"/>
                    <a:pt x="7121334" y="6317764"/>
                  </a:cubicBezTo>
                  <a:cubicBezTo>
                    <a:pt x="7120838" y="6318508"/>
                    <a:pt x="7120590" y="6319376"/>
                    <a:pt x="7120590" y="6320368"/>
                  </a:cubicBezTo>
                  <a:lnTo>
                    <a:pt x="7120590" y="6453123"/>
                  </a:lnTo>
                  <a:cubicBezTo>
                    <a:pt x="7120590" y="6454115"/>
                    <a:pt x="7120887" y="6454983"/>
                    <a:pt x="7121483" y="6455728"/>
                  </a:cubicBezTo>
                  <a:cubicBezTo>
                    <a:pt x="7122078" y="6456472"/>
                    <a:pt x="7123095" y="6457092"/>
                    <a:pt x="7124533" y="6457588"/>
                  </a:cubicBezTo>
                  <a:cubicBezTo>
                    <a:pt x="7125972" y="6458084"/>
                    <a:pt x="7127882" y="6458456"/>
                    <a:pt x="7130263" y="6458704"/>
                  </a:cubicBezTo>
                  <a:cubicBezTo>
                    <a:pt x="7132645" y="6458952"/>
                    <a:pt x="7135671" y="6459076"/>
                    <a:pt x="7139342" y="6459076"/>
                  </a:cubicBezTo>
                  <a:cubicBezTo>
                    <a:pt x="7143013" y="6459076"/>
                    <a:pt x="7146039" y="6458952"/>
                    <a:pt x="7148420" y="6458704"/>
                  </a:cubicBezTo>
                  <a:cubicBezTo>
                    <a:pt x="7150802" y="6458456"/>
                    <a:pt x="7152712" y="6458084"/>
                    <a:pt x="7154150" y="6457588"/>
                  </a:cubicBezTo>
                  <a:cubicBezTo>
                    <a:pt x="7155589" y="6457092"/>
                    <a:pt x="7156606" y="6456472"/>
                    <a:pt x="7157201" y="6455728"/>
                  </a:cubicBezTo>
                  <a:cubicBezTo>
                    <a:pt x="7157797" y="6454983"/>
                    <a:pt x="7158094" y="6454115"/>
                    <a:pt x="7158094" y="6453123"/>
                  </a:cubicBezTo>
                  <a:lnTo>
                    <a:pt x="7158094" y="6364868"/>
                  </a:lnTo>
                  <a:cubicBezTo>
                    <a:pt x="7163353" y="6358220"/>
                    <a:pt x="7168413" y="6353160"/>
                    <a:pt x="7173275" y="6349688"/>
                  </a:cubicBezTo>
                  <a:cubicBezTo>
                    <a:pt x="7178136" y="6346215"/>
                    <a:pt x="7182949" y="6344479"/>
                    <a:pt x="7187711" y="6344479"/>
                  </a:cubicBezTo>
                  <a:cubicBezTo>
                    <a:pt x="7191481" y="6344479"/>
                    <a:pt x="7194780" y="6345198"/>
                    <a:pt x="7197608" y="6346637"/>
                  </a:cubicBezTo>
                  <a:cubicBezTo>
                    <a:pt x="7200436" y="6348075"/>
                    <a:pt x="7202743" y="6350109"/>
                    <a:pt x="7204529" y="6352739"/>
                  </a:cubicBezTo>
                  <a:cubicBezTo>
                    <a:pt x="7206315" y="6355368"/>
                    <a:pt x="7207679" y="6358518"/>
                    <a:pt x="7208621" y="6362189"/>
                  </a:cubicBezTo>
                  <a:cubicBezTo>
                    <a:pt x="7209564" y="6365860"/>
                    <a:pt x="7210035" y="6370920"/>
                    <a:pt x="7210035" y="6377370"/>
                  </a:cubicBezTo>
                  <a:lnTo>
                    <a:pt x="7210035" y="6453123"/>
                  </a:lnTo>
                  <a:cubicBezTo>
                    <a:pt x="7210035" y="6454115"/>
                    <a:pt x="7210333" y="6454983"/>
                    <a:pt x="7210928" y="6455728"/>
                  </a:cubicBezTo>
                  <a:cubicBezTo>
                    <a:pt x="7211524" y="6456472"/>
                    <a:pt x="7212516" y="6457092"/>
                    <a:pt x="7213905" y="6457588"/>
                  </a:cubicBezTo>
                  <a:cubicBezTo>
                    <a:pt x="7215294" y="6458084"/>
                    <a:pt x="7217204" y="6458456"/>
                    <a:pt x="7219635" y="6458704"/>
                  </a:cubicBezTo>
                  <a:cubicBezTo>
                    <a:pt x="7222066" y="6458952"/>
                    <a:pt x="7225117" y="6459076"/>
                    <a:pt x="7228788" y="6459076"/>
                  </a:cubicBezTo>
                  <a:cubicBezTo>
                    <a:pt x="7232359" y="6459076"/>
                    <a:pt x="7235361" y="6458952"/>
                    <a:pt x="7237792" y="6458704"/>
                  </a:cubicBezTo>
                  <a:cubicBezTo>
                    <a:pt x="7240223" y="6458456"/>
                    <a:pt x="7242132" y="6458084"/>
                    <a:pt x="7243522" y="6457588"/>
                  </a:cubicBezTo>
                  <a:cubicBezTo>
                    <a:pt x="7244911" y="6457092"/>
                    <a:pt x="7245903" y="6456472"/>
                    <a:pt x="7246498" y="6455728"/>
                  </a:cubicBezTo>
                  <a:cubicBezTo>
                    <a:pt x="7247093" y="6454983"/>
                    <a:pt x="7247391" y="6454115"/>
                    <a:pt x="7247391" y="6453123"/>
                  </a:cubicBezTo>
                  <a:lnTo>
                    <a:pt x="7247391" y="6371119"/>
                  </a:lnTo>
                  <a:cubicBezTo>
                    <a:pt x="7247391" y="6361495"/>
                    <a:pt x="7246548" y="6353259"/>
                    <a:pt x="7244861" y="6346413"/>
                  </a:cubicBezTo>
                  <a:cubicBezTo>
                    <a:pt x="7243174" y="6339567"/>
                    <a:pt x="7240421" y="6333589"/>
                    <a:pt x="7236601" y="6328480"/>
                  </a:cubicBezTo>
                  <a:cubicBezTo>
                    <a:pt x="7232781" y="6323370"/>
                    <a:pt x="7227771" y="6319327"/>
                    <a:pt x="7221569" y="6316350"/>
                  </a:cubicBezTo>
                  <a:cubicBezTo>
                    <a:pt x="7215368" y="6313373"/>
                    <a:pt x="7207753" y="6311885"/>
                    <a:pt x="7198724" y="6311885"/>
                  </a:cubicBezTo>
                  <a:close/>
                  <a:moveTo>
                    <a:pt x="6967445" y="6311885"/>
                  </a:moveTo>
                  <a:cubicBezTo>
                    <a:pt x="6959111" y="6311885"/>
                    <a:pt x="6951595" y="6312927"/>
                    <a:pt x="6944898" y="6315011"/>
                  </a:cubicBezTo>
                  <a:cubicBezTo>
                    <a:pt x="6938201" y="6317094"/>
                    <a:pt x="6932520" y="6320021"/>
                    <a:pt x="6927857" y="6323791"/>
                  </a:cubicBezTo>
                  <a:cubicBezTo>
                    <a:pt x="6923194" y="6327562"/>
                    <a:pt x="6919622" y="6332101"/>
                    <a:pt x="6917142" y="6337409"/>
                  </a:cubicBezTo>
                  <a:cubicBezTo>
                    <a:pt x="6914661" y="6342717"/>
                    <a:pt x="6913421" y="6348547"/>
                    <a:pt x="6913421" y="6354897"/>
                  </a:cubicBezTo>
                  <a:cubicBezTo>
                    <a:pt x="6913421" y="6361147"/>
                    <a:pt x="6914339" y="6366505"/>
                    <a:pt x="6916174" y="6370970"/>
                  </a:cubicBezTo>
                  <a:cubicBezTo>
                    <a:pt x="6918010" y="6375435"/>
                    <a:pt x="6920441" y="6379255"/>
                    <a:pt x="6923467" y="6382430"/>
                  </a:cubicBezTo>
                  <a:cubicBezTo>
                    <a:pt x="6926493" y="6385605"/>
                    <a:pt x="6929916" y="6388284"/>
                    <a:pt x="6933736" y="6390466"/>
                  </a:cubicBezTo>
                  <a:cubicBezTo>
                    <a:pt x="6937556" y="6392649"/>
                    <a:pt x="6941475" y="6394584"/>
                    <a:pt x="6945493" y="6396271"/>
                  </a:cubicBezTo>
                  <a:cubicBezTo>
                    <a:pt x="6949512" y="6397957"/>
                    <a:pt x="6953431" y="6399495"/>
                    <a:pt x="6957251" y="6400884"/>
                  </a:cubicBezTo>
                  <a:cubicBezTo>
                    <a:pt x="6961071" y="6402273"/>
                    <a:pt x="6964494" y="6403762"/>
                    <a:pt x="6967520" y="6405349"/>
                  </a:cubicBezTo>
                  <a:cubicBezTo>
                    <a:pt x="6970546" y="6406937"/>
                    <a:pt x="6972977" y="6408797"/>
                    <a:pt x="6974812" y="6410930"/>
                  </a:cubicBezTo>
                  <a:cubicBezTo>
                    <a:pt x="6976648" y="6413064"/>
                    <a:pt x="6977566" y="6415618"/>
                    <a:pt x="6977566" y="6418595"/>
                  </a:cubicBezTo>
                  <a:cubicBezTo>
                    <a:pt x="6977566" y="6421175"/>
                    <a:pt x="6977070" y="6423457"/>
                    <a:pt x="6976077" y="6425441"/>
                  </a:cubicBezTo>
                  <a:cubicBezTo>
                    <a:pt x="6975085" y="6427425"/>
                    <a:pt x="6973622" y="6429063"/>
                    <a:pt x="6971687" y="6430352"/>
                  </a:cubicBezTo>
                  <a:cubicBezTo>
                    <a:pt x="6969752" y="6431642"/>
                    <a:pt x="6967470" y="6432634"/>
                    <a:pt x="6964841" y="6433329"/>
                  </a:cubicBezTo>
                  <a:cubicBezTo>
                    <a:pt x="6962212" y="6434023"/>
                    <a:pt x="6959210" y="6434371"/>
                    <a:pt x="6955837" y="6434371"/>
                  </a:cubicBezTo>
                  <a:cubicBezTo>
                    <a:pt x="6950479" y="6434371"/>
                    <a:pt x="6945692" y="6433726"/>
                    <a:pt x="6941475" y="6432436"/>
                  </a:cubicBezTo>
                  <a:cubicBezTo>
                    <a:pt x="6937258" y="6431146"/>
                    <a:pt x="6933562" y="6429757"/>
                    <a:pt x="6930387" y="6428269"/>
                  </a:cubicBezTo>
                  <a:cubicBezTo>
                    <a:pt x="6927212" y="6426780"/>
                    <a:pt x="6924558" y="6425416"/>
                    <a:pt x="6922425" y="6424176"/>
                  </a:cubicBezTo>
                  <a:cubicBezTo>
                    <a:pt x="6920292" y="6422936"/>
                    <a:pt x="6918679" y="6422316"/>
                    <a:pt x="6917588" y="6422316"/>
                  </a:cubicBezTo>
                  <a:cubicBezTo>
                    <a:pt x="6916695" y="6422316"/>
                    <a:pt x="6915951" y="6422489"/>
                    <a:pt x="6915356" y="6422837"/>
                  </a:cubicBezTo>
                  <a:cubicBezTo>
                    <a:pt x="6914760" y="6423184"/>
                    <a:pt x="6914264" y="6423878"/>
                    <a:pt x="6913867" y="6424920"/>
                  </a:cubicBezTo>
                  <a:cubicBezTo>
                    <a:pt x="6913470" y="6425962"/>
                    <a:pt x="6913173" y="6427351"/>
                    <a:pt x="6912974" y="6429087"/>
                  </a:cubicBezTo>
                  <a:cubicBezTo>
                    <a:pt x="6912776" y="6430824"/>
                    <a:pt x="6912677" y="6433131"/>
                    <a:pt x="6912677" y="6436008"/>
                  </a:cubicBezTo>
                  <a:cubicBezTo>
                    <a:pt x="6912677" y="6440373"/>
                    <a:pt x="6912974" y="6443672"/>
                    <a:pt x="6913570" y="6445905"/>
                  </a:cubicBezTo>
                  <a:cubicBezTo>
                    <a:pt x="6914165" y="6448137"/>
                    <a:pt x="6915008" y="6449774"/>
                    <a:pt x="6916100" y="6450816"/>
                  </a:cubicBezTo>
                  <a:cubicBezTo>
                    <a:pt x="6917191" y="6451858"/>
                    <a:pt x="6918927" y="6452974"/>
                    <a:pt x="6921309" y="6454165"/>
                  </a:cubicBezTo>
                  <a:cubicBezTo>
                    <a:pt x="6923690" y="6455355"/>
                    <a:pt x="6926667" y="6456521"/>
                    <a:pt x="6930238" y="6457662"/>
                  </a:cubicBezTo>
                  <a:cubicBezTo>
                    <a:pt x="6933810" y="6458803"/>
                    <a:pt x="6937853" y="6459746"/>
                    <a:pt x="6942368" y="6460490"/>
                  </a:cubicBezTo>
                  <a:cubicBezTo>
                    <a:pt x="6946882" y="6461234"/>
                    <a:pt x="6951620" y="6461606"/>
                    <a:pt x="6956581" y="6461606"/>
                  </a:cubicBezTo>
                  <a:cubicBezTo>
                    <a:pt x="6964816" y="6461606"/>
                    <a:pt x="6972456" y="6460639"/>
                    <a:pt x="6979500" y="6458704"/>
                  </a:cubicBezTo>
                  <a:cubicBezTo>
                    <a:pt x="6986545" y="6456769"/>
                    <a:pt x="6992647" y="6453867"/>
                    <a:pt x="6997806" y="6449998"/>
                  </a:cubicBezTo>
                  <a:cubicBezTo>
                    <a:pt x="7002966" y="6446128"/>
                    <a:pt x="7006959" y="6441316"/>
                    <a:pt x="7009787" y="6435561"/>
                  </a:cubicBezTo>
                  <a:cubicBezTo>
                    <a:pt x="7012615" y="6429807"/>
                    <a:pt x="7014029" y="6423159"/>
                    <a:pt x="7014029" y="6415618"/>
                  </a:cubicBezTo>
                  <a:cubicBezTo>
                    <a:pt x="7014029" y="6409566"/>
                    <a:pt x="7013086" y="6404332"/>
                    <a:pt x="7011201" y="6399917"/>
                  </a:cubicBezTo>
                  <a:cubicBezTo>
                    <a:pt x="7009316" y="6395502"/>
                    <a:pt x="7006835" y="6391707"/>
                    <a:pt x="7003759" y="6388532"/>
                  </a:cubicBezTo>
                  <a:cubicBezTo>
                    <a:pt x="7000684" y="6385357"/>
                    <a:pt x="6997186" y="6382678"/>
                    <a:pt x="6993267" y="6380495"/>
                  </a:cubicBezTo>
                  <a:cubicBezTo>
                    <a:pt x="6989348" y="6378312"/>
                    <a:pt x="6985379" y="6376402"/>
                    <a:pt x="6981361" y="6374765"/>
                  </a:cubicBezTo>
                  <a:cubicBezTo>
                    <a:pt x="6977342" y="6373128"/>
                    <a:pt x="6973374" y="6371615"/>
                    <a:pt x="6969455" y="6370226"/>
                  </a:cubicBezTo>
                  <a:cubicBezTo>
                    <a:pt x="6965535" y="6368837"/>
                    <a:pt x="6962038" y="6367348"/>
                    <a:pt x="6958962" y="6365761"/>
                  </a:cubicBezTo>
                  <a:cubicBezTo>
                    <a:pt x="6955886" y="6364173"/>
                    <a:pt x="6953406" y="6362338"/>
                    <a:pt x="6951521" y="6360254"/>
                  </a:cubicBezTo>
                  <a:cubicBezTo>
                    <a:pt x="6949636" y="6358171"/>
                    <a:pt x="6948693" y="6355591"/>
                    <a:pt x="6948693" y="6352515"/>
                  </a:cubicBezTo>
                  <a:cubicBezTo>
                    <a:pt x="6948693" y="6350531"/>
                    <a:pt x="6949090" y="6348671"/>
                    <a:pt x="6949884" y="6346934"/>
                  </a:cubicBezTo>
                  <a:cubicBezTo>
                    <a:pt x="6950677" y="6345198"/>
                    <a:pt x="6951868" y="6343685"/>
                    <a:pt x="6953456" y="6342395"/>
                  </a:cubicBezTo>
                  <a:cubicBezTo>
                    <a:pt x="6955043" y="6341105"/>
                    <a:pt x="6957077" y="6340113"/>
                    <a:pt x="6959558" y="6339418"/>
                  </a:cubicBezTo>
                  <a:cubicBezTo>
                    <a:pt x="6962038" y="6338724"/>
                    <a:pt x="6964965" y="6338377"/>
                    <a:pt x="6968338" y="6338377"/>
                  </a:cubicBezTo>
                  <a:cubicBezTo>
                    <a:pt x="6973101" y="6338377"/>
                    <a:pt x="6977342" y="6338897"/>
                    <a:pt x="6981063" y="6339939"/>
                  </a:cubicBezTo>
                  <a:cubicBezTo>
                    <a:pt x="6984784" y="6340981"/>
                    <a:pt x="6988058" y="6342097"/>
                    <a:pt x="6990886" y="6343288"/>
                  </a:cubicBezTo>
                  <a:cubicBezTo>
                    <a:pt x="6993714" y="6344479"/>
                    <a:pt x="6996070" y="6345595"/>
                    <a:pt x="6997955" y="6346637"/>
                  </a:cubicBezTo>
                  <a:cubicBezTo>
                    <a:pt x="6999840" y="6347678"/>
                    <a:pt x="7001229" y="6348199"/>
                    <a:pt x="7002122" y="6348199"/>
                  </a:cubicBezTo>
                  <a:cubicBezTo>
                    <a:pt x="7002916" y="6348199"/>
                    <a:pt x="7003611" y="6348026"/>
                    <a:pt x="7004206" y="6347678"/>
                  </a:cubicBezTo>
                  <a:cubicBezTo>
                    <a:pt x="7004801" y="6347331"/>
                    <a:pt x="7005273" y="6346661"/>
                    <a:pt x="7005620" y="6345669"/>
                  </a:cubicBezTo>
                  <a:cubicBezTo>
                    <a:pt x="7005967" y="6344677"/>
                    <a:pt x="7006215" y="6343338"/>
                    <a:pt x="7006364" y="6341651"/>
                  </a:cubicBezTo>
                  <a:cubicBezTo>
                    <a:pt x="7006513" y="6339964"/>
                    <a:pt x="7006587" y="6337781"/>
                    <a:pt x="7006587" y="6335102"/>
                  </a:cubicBezTo>
                  <a:cubicBezTo>
                    <a:pt x="7006587" y="6332820"/>
                    <a:pt x="7006513" y="6330910"/>
                    <a:pt x="7006364" y="6329372"/>
                  </a:cubicBezTo>
                  <a:cubicBezTo>
                    <a:pt x="7006215" y="6327835"/>
                    <a:pt x="7006041" y="6326545"/>
                    <a:pt x="7005843" y="6325503"/>
                  </a:cubicBezTo>
                  <a:cubicBezTo>
                    <a:pt x="7005645" y="6324461"/>
                    <a:pt x="7005347" y="6323568"/>
                    <a:pt x="7004950" y="6322824"/>
                  </a:cubicBezTo>
                  <a:cubicBezTo>
                    <a:pt x="7004553" y="6322080"/>
                    <a:pt x="7003883" y="6321336"/>
                    <a:pt x="7002941" y="6320592"/>
                  </a:cubicBezTo>
                  <a:cubicBezTo>
                    <a:pt x="7001998" y="6319848"/>
                    <a:pt x="7000436" y="6318955"/>
                    <a:pt x="6998253" y="6317913"/>
                  </a:cubicBezTo>
                  <a:cubicBezTo>
                    <a:pt x="6996070" y="6316871"/>
                    <a:pt x="6993391" y="6315904"/>
                    <a:pt x="6990216" y="6315011"/>
                  </a:cubicBezTo>
                  <a:cubicBezTo>
                    <a:pt x="6987041" y="6314118"/>
                    <a:pt x="6983494" y="6313373"/>
                    <a:pt x="6979575" y="6312778"/>
                  </a:cubicBezTo>
                  <a:cubicBezTo>
                    <a:pt x="6975656" y="6312183"/>
                    <a:pt x="6971613" y="6311885"/>
                    <a:pt x="6967445" y="6311885"/>
                  </a:cubicBezTo>
                  <a:close/>
                  <a:moveTo>
                    <a:pt x="6823380" y="6311885"/>
                  </a:moveTo>
                  <a:cubicBezTo>
                    <a:pt x="6811176" y="6311885"/>
                    <a:pt x="6800535" y="6313721"/>
                    <a:pt x="6791456" y="6317392"/>
                  </a:cubicBezTo>
                  <a:cubicBezTo>
                    <a:pt x="6782378" y="6321063"/>
                    <a:pt x="6774812" y="6326247"/>
                    <a:pt x="6768760" y="6332944"/>
                  </a:cubicBezTo>
                  <a:cubicBezTo>
                    <a:pt x="6762708" y="6339642"/>
                    <a:pt x="6758168" y="6347678"/>
                    <a:pt x="6755142" y="6357055"/>
                  </a:cubicBezTo>
                  <a:cubicBezTo>
                    <a:pt x="6752116" y="6366431"/>
                    <a:pt x="6750603" y="6376774"/>
                    <a:pt x="6750603" y="6388085"/>
                  </a:cubicBezTo>
                  <a:cubicBezTo>
                    <a:pt x="6750603" y="6399793"/>
                    <a:pt x="6751992" y="6410211"/>
                    <a:pt x="6754770" y="6419339"/>
                  </a:cubicBezTo>
                  <a:cubicBezTo>
                    <a:pt x="6757548" y="6428467"/>
                    <a:pt x="6761815" y="6436157"/>
                    <a:pt x="6767569" y="6442407"/>
                  </a:cubicBezTo>
                  <a:cubicBezTo>
                    <a:pt x="6773324" y="6448658"/>
                    <a:pt x="6780567" y="6453421"/>
                    <a:pt x="6789298" y="6456695"/>
                  </a:cubicBezTo>
                  <a:cubicBezTo>
                    <a:pt x="6798029" y="6459969"/>
                    <a:pt x="6808299" y="6461606"/>
                    <a:pt x="6820106" y="6461606"/>
                  </a:cubicBezTo>
                  <a:cubicBezTo>
                    <a:pt x="6832309" y="6461606"/>
                    <a:pt x="6842976" y="6459771"/>
                    <a:pt x="6852104" y="6456100"/>
                  </a:cubicBezTo>
                  <a:cubicBezTo>
                    <a:pt x="6861232" y="6452429"/>
                    <a:pt x="6868822" y="6447220"/>
                    <a:pt x="6874874" y="6440473"/>
                  </a:cubicBezTo>
                  <a:cubicBezTo>
                    <a:pt x="6880927" y="6433726"/>
                    <a:pt x="6885441" y="6425689"/>
                    <a:pt x="6888418" y="6416363"/>
                  </a:cubicBezTo>
                  <a:cubicBezTo>
                    <a:pt x="6891394" y="6407036"/>
                    <a:pt x="6892883" y="6396717"/>
                    <a:pt x="6892883" y="6385406"/>
                  </a:cubicBezTo>
                  <a:cubicBezTo>
                    <a:pt x="6892883" y="6373599"/>
                    <a:pt x="6891493" y="6363132"/>
                    <a:pt x="6888715" y="6354004"/>
                  </a:cubicBezTo>
                  <a:cubicBezTo>
                    <a:pt x="6885937" y="6344875"/>
                    <a:pt x="6881696" y="6337186"/>
                    <a:pt x="6875991" y="6330935"/>
                  </a:cubicBezTo>
                  <a:cubicBezTo>
                    <a:pt x="6870285" y="6324684"/>
                    <a:pt x="6863067" y="6319947"/>
                    <a:pt x="6854336" y="6316722"/>
                  </a:cubicBezTo>
                  <a:cubicBezTo>
                    <a:pt x="6845605" y="6313497"/>
                    <a:pt x="6835286" y="6311885"/>
                    <a:pt x="6823380" y="6311885"/>
                  </a:cubicBezTo>
                  <a:close/>
                  <a:moveTo>
                    <a:pt x="6602817" y="6262474"/>
                  </a:moveTo>
                  <a:cubicBezTo>
                    <a:pt x="6589620" y="6262474"/>
                    <a:pt x="6577541" y="6264707"/>
                    <a:pt x="6566577" y="6269172"/>
                  </a:cubicBezTo>
                  <a:cubicBezTo>
                    <a:pt x="6555613" y="6273636"/>
                    <a:pt x="6546212" y="6280185"/>
                    <a:pt x="6538374" y="6288817"/>
                  </a:cubicBezTo>
                  <a:cubicBezTo>
                    <a:pt x="6530536" y="6297449"/>
                    <a:pt x="6524434" y="6308115"/>
                    <a:pt x="6520068" y="6320815"/>
                  </a:cubicBezTo>
                  <a:cubicBezTo>
                    <a:pt x="6515702" y="6333515"/>
                    <a:pt x="6513520" y="6348050"/>
                    <a:pt x="6513520" y="6364422"/>
                  </a:cubicBezTo>
                  <a:cubicBezTo>
                    <a:pt x="6513520" y="6380495"/>
                    <a:pt x="6515504" y="6394584"/>
                    <a:pt x="6519473" y="6406689"/>
                  </a:cubicBezTo>
                  <a:cubicBezTo>
                    <a:pt x="6523442" y="6418793"/>
                    <a:pt x="6529147" y="6428889"/>
                    <a:pt x="6536588" y="6436975"/>
                  </a:cubicBezTo>
                  <a:cubicBezTo>
                    <a:pt x="6544029" y="6445062"/>
                    <a:pt x="6553058" y="6451139"/>
                    <a:pt x="6563675" y="6455207"/>
                  </a:cubicBezTo>
                  <a:cubicBezTo>
                    <a:pt x="6574291" y="6459275"/>
                    <a:pt x="6586197" y="6461309"/>
                    <a:pt x="6599393" y="6461309"/>
                  </a:cubicBezTo>
                  <a:cubicBezTo>
                    <a:pt x="6606140" y="6461309"/>
                    <a:pt x="6612416" y="6460763"/>
                    <a:pt x="6618220" y="6459672"/>
                  </a:cubicBezTo>
                  <a:cubicBezTo>
                    <a:pt x="6624025" y="6458580"/>
                    <a:pt x="6629184" y="6457216"/>
                    <a:pt x="6633698" y="6455579"/>
                  </a:cubicBezTo>
                  <a:cubicBezTo>
                    <a:pt x="6638213" y="6453942"/>
                    <a:pt x="6642033" y="6452230"/>
                    <a:pt x="6645158" y="6450444"/>
                  </a:cubicBezTo>
                  <a:cubicBezTo>
                    <a:pt x="6648284" y="6448658"/>
                    <a:pt x="6650392" y="6447195"/>
                    <a:pt x="6651483" y="6446054"/>
                  </a:cubicBezTo>
                  <a:cubicBezTo>
                    <a:pt x="6652575" y="6444913"/>
                    <a:pt x="6653369" y="6443896"/>
                    <a:pt x="6653865" y="6443003"/>
                  </a:cubicBezTo>
                  <a:cubicBezTo>
                    <a:pt x="6654361" y="6442110"/>
                    <a:pt x="6654758" y="6441043"/>
                    <a:pt x="6655055" y="6439803"/>
                  </a:cubicBezTo>
                  <a:cubicBezTo>
                    <a:pt x="6655353" y="6438563"/>
                    <a:pt x="6655576" y="6437074"/>
                    <a:pt x="6655725" y="6435338"/>
                  </a:cubicBezTo>
                  <a:cubicBezTo>
                    <a:pt x="6655874" y="6433602"/>
                    <a:pt x="6655948" y="6431493"/>
                    <a:pt x="6655948" y="6429013"/>
                  </a:cubicBezTo>
                  <a:cubicBezTo>
                    <a:pt x="6655948" y="6425441"/>
                    <a:pt x="6655849" y="6422589"/>
                    <a:pt x="6655651" y="6420455"/>
                  </a:cubicBezTo>
                  <a:cubicBezTo>
                    <a:pt x="6655452" y="6418322"/>
                    <a:pt x="6655154" y="6416660"/>
                    <a:pt x="6654758" y="6415470"/>
                  </a:cubicBezTo>
                  <a:cubicBezTo>
                    <a:pt x="6654361" y="6414279"/>
                    <a:pt x="6653865" y="6413485"/>
                    <a:pt x="6653269" y="6413088"/>
                  </a:cubicBezTo>
                  <a:cubicBezTo>
                    <a:pt x="6652674" y="6412691"/>
                    <a:pt x="6651880" y="6412493"/>
                    <a:pt x="6650888" y="6412493"/>
                  </a:cubicBezTo>
                  <a:cubicBezTo>
                    <a:pt x="6649598" y="6412493"/>
                    <a:pt x="6647787" y="6413287"/>
                    <a:pt x="6645456" y="6414874"/>
                  </a:cubicBezTo>
                  <a:cubicBezTo>
                    <a:pt x="6643124" y="6416462"/>
                    <a:pt x="6640148" y="6418248"/>
                    <a:pt x="6636526" y="6420232"/>
                  </a:cubicBezTo>
                  <a:cubicBezTo>
                    <a:pt x="6632905" y="6422216"/>
                    <a:pt x="6628564" y="6424027"/>
                    <a:pt x="6623504" y="6425664"/>
                  </a:cubicBezTo>
                  <a:cubicBezTo>
                    <a:pt x="6618443" y="6427301"/>
                    <a:pt x="6612441" y="6428120"/>
                    <a:pt x="6605495" y="6428120"/>
                  </a:cubicBezTo>
                  <a:cubicBezTo>
                    <a:pt x="6597856" y="6428120"/>
                    <a:pt x="6590985" y="6426805"/>
                    <a:pt x="6584883" y="6424176"/>
                  </a:cubicBezTo>
                  <a:cubicBezTo>
                    <a:pt x="6578781" y="6421547"/>
                    <a:pt x="6573572" y="6417553"/>
                    <a:pt x="6569256" y="6412195"/>
                  </a:cubicBezTo>
                  <a:cubicBezTo>
                    <a:pt x="6564940" y="6406838"/>
                    <a:pt x="6561616" y="6400016"/>
                    <a:pt x="6559284" y="6391731"/>
                  </a:cubicBezTo>
                  <a:cubicBezTo>
                    <a:pt x="6556953" y="6383447"/>
                    <a:pt x="6555787" y="6373649"/>
                    <a:pt x="6555787" y="6362338"/>
                  </a:cubicBezTo>
                  <a:cubicBezTo>
                    <a:pt x="6555787" y="6352019"/>
                    <a:pt x="6556878" y="6342742"/>
                    <a:pt x="6559061" y="6334507"/>
                  </a:cubicBezTo>
                  <a:cubicBezTo>
                    <a:pt x="6561244" y="6326272"/>
                    <a:pt x="6564444" y="6319252"/>
                    <a:pt x="6568660" y="6313448"/>
                  </a:cubicBezTo>
                  <a:cubicBezTo>
                    <a:pt x="6572877" y="6307644"/>
                    <a:pt x="6577987" y="6303179"/>
                    <a:pt x="6583990" y="6300053"/>
                  </a:cubicBezTo>
                  <a:cubicBezTo>
                    <a:pt x="6589993" y="6296928"/>
                    <a:pt x="6596814" y="6295365"/>
                    <a:pt x="6604454" y="6295365"/>
                  </a:cubicBezTo>
                  <a:cubicBezTo>
                    <a:pt x="6611399" y="6295365"/>
                    <a:pt x="6617377" y="6296233"/>
                    <a:pt x="6622387" y="6297970"/>
                  </a:cubicBezTo>
                  <a:cubicBezTo>
                    <a:pt x="6627398" y="6299706"/>
                    <a:pt x="6631714" y="6301641"/>
                    <a:pt x="6635335" y="6303774"/>
                  </a:cubicBezTo>
                  <a:cubicBezTo>
                    <a:pt x="6638957" y="6305907"/>
                    <a:pt x="6641909" y="6307842"/>
                    <a:pt x="6644191" y="6309578"/>
                  </a:cubicBezTo>
                  <a:cubicBezTo>
                    <a:pt x="6646473" y="6311315"/>
                    <a:pt x="6648358" y="6312183"/>
                    <a:pt x="6649846" y="6312183"/>
                  </a:cubicBezTo>
                  <a:cubicBezTo>
                    <a:pt x="6650739" y="6312183"/>
                    <a:pt x="6651533" y="6311885"/>
                    <a:pt x="6652227" y="6311290"/>
                  </a:cubicBezTo>
                  <a:cubicBezTo>
                    <a:pt x="6652922" y="6310695"/>
                    <a:pt x="6653517" y="6309752"/>
                    <a:pt x="6654013" y="6308462"/>
                  </a:cubicBezTo>
                  <a:cubicBezTo>
                    <a:pt x="6654510" y="6307172"/>
                    <a:pt x="6654857" y="6305486"/>
                    <a:pt x="6655055" y="6303402"/>
                  </a:cubicBezTo>
                  <a:cubicBezTo>
                    <a:pt x="6655254" y="6301318"/>
                    <a:pt x="6655353" y="6298788"/>
                    <a:pt x="6655353" y="6295812"/>
                  </a:cubicBezTo>
                  <a:cubicBezTo>
                    <a:pt x="6655353" y="6293034"/>
                    <a:pt x="6655278" y="6290702"/>
                    <a:pt x="6655130" y="6288817"/>
                  </a:cubicBezTo>
                  <a:cubicBezTo>
                    <a:pt x="6654981" y="6286932"/>
                    <a:pt x="6654758" y="6285295"/>
                    <a:pt x="6654460" y="6283906"/>
                  </a:cubicBezTo>
                  <a:cubicBezTo>
                    <a:pt x="6654162" y="6282516"/>
                    <a:pt x="6653765" y="6281375"/>
                    <a:pt x="6653269" y="6280482"/>
                  </a:cubicBezTo>
                  <a:cubicBezTo>
                    <a:pt x="6652773" y="6279589"/>
                    <a:pt x="6651855" y="6278473"/>
                    <a:pt x="6650516" y="6277134"/>
                  </a:cubicBezTo>
                  <a:cubicBezTo>
                    <a:pt x="6649177" y="6275794"/>
                    <a:pt x="6646820" y="6274182"/>
                    <a:pt x="6643447" y="6272297"/>
                  </a:cubicBezTo>
                  <a:cubicBezTo>
                    <a:pt x="6640073" y="6270412"/>
                    <a:pt x="6636278" y="6268750"/>
                    <a:pt x="6632061" y="6267311"/>
                  </a:cubicBezTo>
                  <a:cubicBezTo>
                    <a:pt x="6627844" y="6265873"/>
                    <a:pt x="6623256" y="6264707"/>
                    <a:pt x="6618295" y="6263814"/>
                  </a:cubicBezTo>
                  <a:cubicBezTo>
                    <a:pt x="6613334" y="6262921"/>
                    <a:pt x="6608174" y="6262474"/>
                    <a:pt x="6602817" y="6262474"/>
                  </a:cubicBezTo>
                  <a:close/>
                  <a:moveTo>
                    <a:pt x="7063291" y="6256075"/>
                  </a:moveTo>
                  <a:cubicBezTo>
                    <a:pt x="7054857" y="6256075"/>
                    <a:pt x="7049127" y="6257538"/>
                    <a:pt x="7046101" y="6260465"/>
                  </a:cubicBezTo>
                  <a:cubicBezTo>
                    <a:pt x="7043075" y="6263392"/>
                    <a:pt x="7041562" y="6268626"/>
                    <a:pt x="7041562" y="6276166"/>
                  </a:cubicBezTo>
                  <a:cubicBezTo>
                    <a:pt x="7041562" y="6283409"/>
                    <a:pt x="7043025" y="6288420"/>
                    <a:pt x="7045952" y="6291198"/>
                  </a:cubicBezTo>
                  <a:cubicBezTo>
                    <a:pt x="7048879" y="6293976"/>
                    <a:pt x="7054559" y="6295365"/>
                    <a:pt x="7062993" y="6295365"/>
                  </a:cubicBezTo>
                  <a:cubicBezTo>
                    <a:pt x="7071327" y="6295365"/>
                    <a:pt x="7077033" y="6293927"/>
                    <a:pt x="7080108" y="6291049"/>
                  </a:cubicBezTo>
                  <a:cubicBezTo>
                    <a:pt x="7083184" y="6288172"/>
                    <a:pt x="7084722" y="6282963"/>
                    <a:pt x="7084722" y="6275422"/>
                  </a:cubicBezTo>
                  <a:cubicBezTo>
                    <a:pt x="7084722" y="6268179"/>
                    <a:pt x="7083234" y="6263144"/>
                    <a:pt x="7080257" y="6260316"/>
                  </a:cubicBezTo>
                  <a:cubicBezTo>
                    <a:pt x="7077281" y="6257489"/>
                    <a:pt x="7071625" y="6256075"/>
                    <a:pt x="7063291" y="6256075"/>
                  </a:cubicBezTo>
                  <a:close/>
                  <a:moveTo>
                    <a:pt x="6701192" y="6251014"/>
                  </a:moveTo>
                  <a:cubicBezTo>
                    <a:pt x="6697521" y="6251014"/>
                    <a:pt x="6694495" y="6251163"/>
                    <a:pt x="6692113" y="6251461"/>
                  </a:cubicBezTo>
                  <a:cubicBezTo>
                    <a:pt x="6689732" y="6251759"/>
                    <a:pt x="6687822" y="6252180"/>
                    <a:pt x="6686384" y="6252726"/>
                  </a:cubicBezTo>
                  <a:cubicBezTo>
                    <a:pt x="6684945" y="6253272"/>
                    <a:pt x="6683928" y="6253941"/>
                    <a:pt x="6683333" y="6254735"/>
                  </a:cubicBezTo>
                  <a:cubicBezTo>
                    <a:pt x="6682737" y="6255529"/>
                    <a:pt x="6682440" y="6256422"/>
                    <a:pt x="6682440" y="6257414"/>
                  </a:cubicBezTo>
                  <a:lnTo>
                    <a:pt x="6682440" y="6453123"/>
                  </a:lnTo>
                  <a:cubicBezTo>
                    <a:pt x="6682440" y="6454115"/>
                    <a:pt x="6682737" y="6454983"/>
                    <a:pt x="6683333" y="6455728"/>
                  </a:cubicBezTo>
                  <a:cubicBezTo>
                    <a:pt x="6683928" y="6456472"/>
                    <a:pt x="6684945" y="6457092"/>
                    <a:pt x="6686384" y="6457588"/>
                  </a:cubicBezTo>
                  <a:cubicBezTo>
                    <a:pt x="6687822" y="6458084"/>
                    <a:pt x="6689732" y="6458456"/>
                    <a:pt x="6692113" y="6458704"/>
                  </a:cubicBezTo>
                  <a:cubicBezTo>
                    <a:pt x="6694495" y="6458952"/>
                    <a:pt x="6697521" y="6459076"/>
                    <a:pt x="6701192" y="6459076"/>
                  </a:cubicBezTo>
                  <a:cubicBezTo>
                    <a:pt x="6704863" y="6459076"/>
                    <a:pt x="6707889" y="6458952"/>
                    <a:pt x="6710270" y="6458704"/>
                  </a:cubicBezTo>
                  <a:cubicBezTo>
                    <a:pt x="6712652" y="6458456"/>
                    <a:pt x="6714562" y="6458084"/>
                    <a:pt x="6716000" y="6457588"/>
                  </a:cubicBezTo>
                  <a:cubicBezTo>
                    <a:pt x="6717439" y="6457092"/>
                    <a:pt x="6718456" y="6456472"/>
                    <a:pt x="6719051" y="6455728"/>
                  </a:cubicBezTo>
                  <a:cubicBezTo>
                    <a:pt x="6719647" y="6454983"/>
                    <a:pt x="6719944" y="6454115"/>
                    <a:pt x="6719944" y="6453123"/>
                  </a:cubicBezTo>
                  <a:lnTo>
                    <a:pt x="6719944" y="6257414"/>
                  </a:lnTo>
                  <a:cubicBezTo>
                    <a:pt x="6719944" y="6256422"/>
                    <a:pt x="6719647" y="6255529"/>
                    <a:pt x="6719051" y="6254735"/>
                  </a:cubicBezTo>
                  <a:cubicBezTo>
                    <a:pt x="6718456" y="6253941"/>
                    <a:pt x="6717439" y="6253272"/>
                    <a:pt x="6716000" y="6252726"/>
                  </a:cubicBezTo>
                  <a:cubicBezTo>
                    <a:pt x="6714562" y="6252180"/>
                    <a:pt x="6712652" y="6251759"/>
                    <a:pt x="6710270" y="6251461"/>
                  </a:cubicBezTo>
                  <a:cubicBezTo>
                    <a:pt x="6707889" y="6251163"/>
                    <a:pt x="6704863" y="6251014"/>
                    <a:pt x="6701192" y="6251014"/>
                  </a:cubicBezTo>
                  <a:close/>
                  <a:moveTo>
                    <a:pt x="6554556" y="4446013"/>
                  </a:moveTo>
                  <a:lnTo>
                    <a:pt x="6577773" y="4446013"/>
                  </a:lnTo>
                  <a:cubicBezTo>
                    <a:pt x="6584917" y="4446013"/>
                    <a:pt x="6590721" y="4446658"/>
                    <a:pt x="6595186" y="4447948"/>
                  </a:cubicBezTo>
                  <a:cubicBezTo>
                    <a:pt x="6599651" y="4449238"/>
                    <a:pt x="6603322" y="4451073"/>
                    <a:pt x="6606199" y="4453454"/>
                  </a:cubicBezTo>
                  <a:cubicBezTo>
                    <a:pt x="6609076" y="4455836"/>
                    <a:pt x="6611259" y="4458787"/>
                    <a:pt x="6612747" y="4462310"/>
                  </a:cubicBezTo>
                  <a:cubicBezTo>
                    <a:pt x="6614236" y="4465832"/>
                    <a:pt x="6614980" y="4469826"/>
                    <a:pt x="6614980" y="4474290"/>
                  </a:cubicBezTo>
                  <a:cubicBezTo>
                    <a:pt x="6614980" y="4478557"/>
                    <a:pt x="6614211" y="4482352"/>
                    <a:pt x="6612673" y="4485676"/>
                  </a:cubicBezTo>
                  <a:cubicBezTo>
                    <a:pt x="6611135" y="4489000"/>
                    <a:pt x="6609002" y="4491778"/>
                    <a:pt x="6606273" y="4494010"/>
                  </a:cubicBezTo>
                  <a:cubicBezTo>
                    <a:pt x="6603545" y="4496243"/>
                    <a:pt x="6600320" y="4497929"/>
                    <a:pt x="6596600" y="4499070"/>
                  </a:cubicBezTo>
                  <a:cubicBezTo>
                    <a:pt x="6592879" y="4500211"/>
                    <a:pt x="6588290" y="4500782"/>
                    <a:pt x="6582833" y="4500782"/>
                  </a:cubicBezTo>
                  <a:lnTo>
                    <a:pt x="6554556" y="4500782"/>
                  </a:lnTo>
                  <a:close/>
                  <a:moveTo>
                    <a:pt x="6905195" y="4416099"/>
                  </a:moveTo>
                  <a:cubicBezTo>
                    <a:pt x="6910553" y="4416099"/>
                    <a:pt x="6915687" y="4417885"/>
                    <a:pt x="6920598" y="4421456"/>
                  </a:cubicBezTo>
                  <a:cubicBezTo>
                    <a:pt x="6925510" y="4425028"/>
                    <a:pt x="6930644" y="4430188"/>
                    <a:pt x="6936002" y="4436935"/>
                  </a:cubicBezTo>
                  <a:lnTo>
                    <a:pt x="6936002" y="4480988"/>
                  </a:lnTo>
                  <a:cubicBezTo>
                    <a:pt x="6932827" y="4484956"/>
                    <a:pt x="6929900" y="4488305"/>
                    <a:pt x="6927221" y="4491034"/>
                  </a:cubicBezTo>
                  <a:cubicBezTo>
                    <a:pt x="6924542" y="4493762"/>
                    <a:pt x="6921938" y="4495970"/>
                    <a:pt x="6919408" y="4497656"/>
                  </a:cubicBezTo>
                  <a:cubicBezTo>
                    <a:pt x="6916878" y="4499343"/>
                    <a:pt x="6914397" y="4500559"/>
                    <a:pt x="6911966" y="4501303"/>
                  </a:cubicBezTo>
                  <a:cubicBezTo>
                    <a:pt x="6909536" y="4502047"/>
                    <a:pt x="6907030" y="4502419"/>
                    <a:pt x="6904451" y="4502419"/>
                  </a:cubicBezTo>
                  <a:cubicBezTo>
                    <a:pt x="6899291" y="4502419"/>
                    <a:pt x="6895025" y="4501179"/>
                    <a:pt x="6891651" y="4498698"/>
                  </a:cubicBezTo>
                  <a:cubicBezTo>
                    <a:pt x="6888278" y="4496218"/>
                    <a:pt x="6885574" y="4492919"/>
                    <a:pt x="6883540" y="4488801"/>
                  </a:cubicBezTo>
                  <a:cubicBezTo>
                    <a:pt x="6881506" y="4484684"/>
                    <a:pt x="6880043" y="4479995"/>
                    <a:pt x="6879150" y="4474737"/>
                  </a:cubicBezTo>
                  <a:cubicBezTo>
                    <a:pt x="6878257" y="4469478"/>
                    <a:pt x="6877810" y="4464071"/>
                    <a:pt x="6877810" y="4458515"/>
                  </a:cubicBezTo>
                  <a:cubicBezTo>
                    <a:pt x="6877810" y="4453256"/>
                    <a:pt x="6878331" y="4448121"/>
                    <a:pt x="6879373" y="4443111"/>
                  </a:cubicBezTo>
                  <a:cubicBezTo>
                    <a:pt x="6880415" y="4438100"/>
                    <a:pt x="6882002" y="4433561"/>
                    <a:pt x="6884136" y="4429493"/>
                  </a:cubicBezTo>
                  <a:cubicBezTo>
                    <a:pt x="6886269" y="4425425"/>
                    <a:pt x="6889096" y="4422176"/>
                    <a:pt x="6892619" y="4419745"/>
                  </a:cubicBezTo>
                  <a:cubicBezTo>
                    <a:pt x="6896141" y="4417314"/>
                    <a:pt x="6900333" y="4416099"/>
                    <a:pt x="6905195" y="4416099"/>
                  </a:cubicBezTo>
                  <a:close/>
                  <a:moveTo>
                    <a:pt x="6748776" y="4414015"/>
                  </a:moveTo>
                  <a:cubicBezTo>
                    <a:pt x="6755027" y="4414015"/>
                    <a:pt x="6760211" y="4415156"/>
                    <a:pt x="6764329" y="4417438"/>
                  </a:cubicBezTo>
                  <a:cubicBezTo>
                    <a:pt x="6768446" y="4419720"/>
                    <a:pt x="6771746" y="4422895"/>
                    <a:pt x="6774226" y="4426963"/>
                  </a:cubicBezTo>
                  <a:cubicBezTo>
                    <a:pt x="6776706" y="4431031"/>
                    <a:pt x="6778468" y="4435818"/>
                    <a:pt x="6779509" y="4441325"/>
                  </a:cubicBezTo>
                  <a:cubicBezTo>
                    <a:pt x="6780551" y="4446832"/>
                    <a:pt x="6781072" y="4452859"/>
                    <a:pt x="6781072" y="4459408"/>
                  </a:cubicBezTo>
                  <a:cubicBezTo>
                    <a:pt x="6781072" y="4466452"/>
                    <a:pt x="6780427" y="4472728"/>
                    <a:pt x="6779137" y="4478234"/>
                  </a:cubicBezTo>
                  <a:cubicBezTo>
                    <a:pt x="6777847" y="4483741"/>
                    <a:pt x="6775863" y="4488429"/>
                    <a:pt x="6773184" y="4492299"/>
                  </a:cubicBezTo>
                  <a:cubicBezTo>
                    <a:pt x="6770505" y="4496168"/>
                    <a:pt x="6767082" y="4499120"/>
                    <a:pt x="6762915" y="4501154"/>
                  </a:cubicBezTo>
                  <a:cubicBezTo>
                    <a:pt x="6758748" y="4503188"/>
                    <a:pt x="6753837" y="4504205"/>
                    <a:pt x="6748181" y="4504205"/>
                  </a:cubicBezTo>
                  <a:cubicBezTo>
                    <a:pt x="6742029" y="4504205"/>
                    <a:pt x="6736870" y="4503089"/>
                    <a:pt x="6732703" y="4500856"/>
                  </a:cubicBezTo>
                  <a:cubicBezTo>
                    <a:pt x="6728536" y="4498624"/>
                    <a:pt x="6725237" y="4495474"/>
                    <a:pt x="6722806" y="4491406"/>
                  </a:cubicBezTo>
                  <a:cubicBezTo>
                    <a:pt x="6720375" y="4487338"/>
                    <a:pt x="6718614" y="4482550"/>
                    <a:pt x="6717522" y="4477044"/>
                  </a:cubicBezTo>
                  <a:cubicBezTo>
                    <a:pt x="6716431" y="4471537"/>
                    <a:pt x="6715885" y="4465510"/>
                    <a:pt x="6715885" y="4458961"/>
                  </a:cubicBezTo>
                  <a:cubicBezTo>
                    <a:pt x="6715885" y="4451917"/>
                    <a:pt x="6716555" y="4445641"/>
                    <a:pt x="6717895" y="4440134"/>
                  </a:cubicBezTo>
                  <a:cubicBezTo>
                    <a:pt x="6719234" y="4434628"/>
                    <a:pt x="6721243" y="4429915"/>
                    <a:pt x="6723922" y="4425996"/>
                  </a:cubicBezTo>
                  <a:cubicBezTo>
                    <a:pt x="6726601" y="4422077"/>
                    <a:pt x="6730024" y="4419100"/>
                    <a:pt x="6734191" y="4417066"/>
                  </a:cubicBezTo>
                  <a:cubicBezTo>
                    <a:pt x="6738358" y="4415032"/>
                    <a:pt x="6743220" y="4414015"/>
                    <a:pt x="6748776" y="4414015"/>
                  </a:cubicBezTo>
                  <a:close/>
                  <a:moveTo>
                    <a:pt x="7628053" y="4386928"/>
                  </a:moveTo>
                  <a:cubicBezTo>
                    <a:pt x="7624382" y="4386928"/>
                    <a:pt x="7621356" y="4387077"/>
                    <a:pt x="7618974" y="4387375"/>
                  </a:cubicBezTo>
                  <a:cubicBezTo>
                    <a:pt x="7616593" y="4387672"/>
                    <a:pt x="7614683" y="4388094"/>
                    <a:pt x="7613244" y="4388640"/>
                  </a:cubicBezTo>
                  <a:cubicBezTo>
                    <a:pt x="7611806" y="4389186"/>
                    <a:pt x="7610789" y="4389830"/>
                    <a:pt x="7610193" y="4390575"/>
                  </a:cubicBezTo>
                  <a:cubicBezTo>
                    <a:pt x="7609598" y="4391319"/>
                    <a:pt x="7609301" y="4392187"/>
                    <a:pt x="7609301" y="4393179"/>
                  </a:cubicBezTo>
                  <a:lnTo>
                    <a:pt x="7609301" y="4525636"/>
                  </a:lnTo>
                  <a:cubicBezTo>
                    <a:pt x="7609301" y="4526628"/>
                    <a:pt x="7609598" y="4527496"/>
                    <a:pt x="7610193" y="4528241"/>
                  </a:cubicBezTo>
                  <a:cubicBezTo>
                    <a:pt x="7610789" y="4528985"/>
                    <a:pt x="7611806" y="4529605"/>
                    <a:pt x="7613244" y="4530101"/>
                  </a:cubicBezTo>
                  <a:cubicBezTo>
                    <a:pt x="7614683" y="4530597"/>
                    <a:pt x="7616593" y="4530969"/>
                    <a:pt x="7618974" y="4531217"/>
                  </a:cubicBezTo>
                  <a:cubicBezTo>
                    <a:pt x="7621356" y="4531465"/>
                    <a:pt x="7624382" y="4531589"/>
                    <a:pt x="7628053" y="4531589"/>
                  </a:cubicBezTo>
                  <a:cubicBezTo>
                    <a:pt x="7631724" y="4531589"/>
                    <a:pt x="7634750" y="4531465"/>
                    <a:pt x="7637131" y="4531217"/>
                  </a:cubicBezTo>
                  <a:cubicBezTo>
                    <a:pt x="7639513" y="4530969"/>
                    <a:pt x="7641423" y="4530597"/>
                    <a:pt x="7642861" y="4530101"/>
                  </a:cubicBezTo>
                  <a:cubicBezTo>
                    <a:pt x="7644300" y="4529605"/>
                    <a:pt x="7645317" y="4528985"/>
                    <a:pt x="7645912" y="4528241"/>
                  </a:cubicBezTo>
                  <a:cubicBezTo>
                    <a:pt x="7646508" y="4527496"/>
                    <a:pt x="7646805" y="4526628"/>
                    <a:pt x="7646805" y="4525636"/>
                  </a:cubicBezTo>
                  <a:lnTo>
                    <a:pt x="7646805" y="4393179"/>
                  </a:lnTo>
                  <a:cubicBezTo>
                    <a:pt x="7646805" y="4392187"/>
                    <a:pt x="7646508" y="4391319"/>
                    <a:pt x="7645912" y="4390575"/>
                  </a:cubicBezTo>
                  <a:cubicBezTo>
                    <a:pt x="7645317" y="4389830"/>
                    <a:pt x="7644300" y="4389186"/>
                    <a:pt x="7642861" y="4388640"/>
                  </a:cubicBezTo>
                  <a:cubicBezTo>
                    <a:pt x="7641423" y="4388094"/>
                    <a:pt x="7639513" y="4387672"/>
                    <a:pt x="7637131" y="4387375"/>
                  </a:cubicBezTo>
                  <a:cubicBezTo>
                    <a:pt x="7634750" y="4387077"/>
                    <a:pt x="7631724" y="4386928"/>
                    <a:pt x="7628053" y="4386928"/>
                  </a:cubicBezTo>
                  <a:close/>
                  <a:moveTo>
                    <a:pt x="7012797" y="4386928"/>
                  </a:moveTo>
                  <a:cubicBezTo>
                    <a:pt x="7008134" y="4386928"/>
                    <a:pt x="7004389" y="4387127"/>
                    <a:pt x="7001561" y="4387524"/>
                  </a:cubicBezTo>
                  <a:cubicBezTo>
                    <a:pt x="6998733" y="4387920"/>
                    <a:pt x="6996724" y="4388640"/>
                    <a:pt x="6995533" y="4389682"/>
                  </a:cubicBezTo>
                  <a:cubicBezTo>
                    <a:pt x="6994343" y="4390723"/>
                    <a:pt x="6993747" y="4392162"/>
                    <a:pt x="6993747" y="4393998"/>
                  </a:cubicBezTo>
                  <a:cubicBezTo>
                    <a:pt x="6993747" y="4395833"/>
                    <a:pt x="6994392" y="4398487"/>
                    <a:pt x="6995682" y="4401960"/>
                  </a:cubicBezTo>
                  <a:lnTo>
                    <a:pt x="7041372" y="4523999"/>
                  </a:lnTo>
                  <a:cubicBezTo>
                    <a:pt x="7041869" y="4525388"/>
                    <a:pt x="7042638" y="4526703"/>
                    <a:pt x="7043679" y="4527943"/>
                  </a:cubicBezTo>
                  <a:cubicBezTo>
                    <a:pt x="7044721" y="4529183"/>
                    <a:pt x="7045887" y="4530101"/>
                    <a:pt x="7047177" y="4530696"/>
                  </a:cubicBezTo>
                  <a:lnTo>
                    <a:pt x="7029466" y="4575196"/>
                  </a:lnTo>
                  <a:cubicBezTo>
                    <a:pt x="7028772" y="4576883"/>
                    <a:pt x="7028474" y="4578321"/>
                    <a:pt x="7028573" y="4579512"/>
                  </a:cubicBezTo>
                  <a:cubicBezTo>
                    <a:pt x="7028672" y="4580702"/>
                    <a:pt x="7029317" y="4581695"/>
                    <a:pt x="7030508" y="4582488"/>
                  </a:cubicBezTo>
                  <a:cubicBezTo>
                    <a:pt x="7031699" y="4583282"/>
                    <a:pt x="7033485" y="4583853"/>
                    <a:pt x="7035866" y="4584200"/>
                  </a:cubicBezTo>
                  <a:cubicBezTo>
                    <a:pt x="7038247" y="4584547"/>
                    <a:pt x="7041422" y="4584721"/>
                    <a:pt x="7045391" y="4584721"/>
                  </a:cubicBezTo>
                  <a:cubicBezTo>
                    <a:pt x="7053031" y="4584721"/>
                    <a:pt x="7058835" y="4584175"/>
                    <a:pt x="7062804" y="4583084"/>
                  </a:cubicBezTo>
                  <a:cubicBezTo>
                    <a:pt x="7066772" y="4581992"/>
                    <a:pt x="7069203" y="4580206"/>
                    <a:pt x="7070096" y="4577726"/>
                  </a:cubicBezTo>
                  <a:lnTo>
                    <a:pt x="7086170" y="4530696"/>
                  </a:lnTo>
                  <a:lnTo>
                    <a:pt x="7130372" y="4400620"/>
                  </a:lnTo>
                  <a:cubicBezTo>
                    <a:pt x="7131165" y="4398140"/>
                    <a:pt x="7131562" y="4395982"/>
                    <a:pt x="7131562" y="4394146"/>
                  </a:cubicBezTo>
                  <a:cubicBezTo>
                    <a:pt x="7131562" y="4392311"/>
                    <a:pt x="7130893" y="4390847"/>
                    <a:pt x="7129553" y="4389756"/>
                  </a:cubicBezTo>
                  <a:cubicBezTo>
                    <a:pt x="7128214" y="4388665"/>
                    <a:pt x="7126130" y="4387920"/>
                    <a:pt x="7123302" y="4387524"/>
                  </a:cubicBezTo>
                  <a:cubicBezTo>
                    <a:pt x="7120475" y="4387127"/>
                    <a:pt x="7116927" y="4386928"/>
                    <a:pt x="7112661" y="4386928"/>
                  </a:cubicBezTo>
                  <a:cubicBezTo>
                    <a:pt x="7107204" y="4386928"/>
                    <a:pt x="7103384" y="4387127"/>
                    <a:pt x="7101201" y="4387524"/>
                  </a:cubicBezTo>
                  <a:cubicBezTo>
                    <a:pt x="7099019" y="4387920"/>
                    <a:pt x="7097456" y="4388541"/>
                    <a:pt x="7096513" y="4389384"/>
                  </a:cubicBezTo>
                  <a:cubicBezTo>
                    <a:pt x="7095571" y="4390227"/>
                    <a:pt x="7094802" y="4391939"/>
                    <a:pt x="7094206" y="4394519"/>
                  </a:cubicBezTo>
                  <a:lnTo>
                    <a:pt x="7065631" y="4485155"/>
                  </a:lnTo>
                  <a:lnTo>
                    <a:pt x="7065185" y="4485155"/>
                  </a:lnTo>
                  <a:lnTo>
                    <a:pt x="7033931" y="4396304"/>
                  </a:lnTo>
                  <a:cubicBezTo>
                    <a:pt x="7033237" y="4394022"/>
                    <a:pt x="7032542" y="4392261"/>
                    <a:pt x="7031847" y="4391021"/>
                  </a:cubicBezTo>
                  <a:cubicBezTo>
                    <a:pt x="7031153" y="4389781"/>
                    <a:pt x="7030111" y="4388863"/>
                    <a:pt x="7028722" y="4388268"/>
                  </a:cubicBezTo>
                  <a:cubicBezTo>
                    <a:pt x="7027333" y="4387672"/>
                    <a:pt x="7025398" y="4387300"/>
                    <a:pt x="7022918" y="4387152"/>
                  </a:cubicBezTo>
                  <a:cubicBezTo>
                    <a:pt x="7020437" y="4387003"/>
                    <a:pt x="7017064" y="4386928"/>
                    <a:pt x="7012797" y="4386928"/>
                  </a:cubicBezTo>
                  <a:close/>
                  <a:moveTo>
                    <a:pt x="7884781" y="4384398"/>
                  </a:moveTo>
                  <a:cubicBezTo>
                    <a:pt x="7876447" y="4384398"/>
                    <a:pt x="7868931" y="4385440"/>
                    <a:pt x="7862234" y="4387524"/>
                  </a:cubicBezTo>
                  <a:cubicBezTo>
                    <a:pt x="7855537" y="4389607"/>
                    <a:pt x="7849856" y="4392534"/>
                    <a:pt x="7845193" y="4396304"/>
                  </a:cubicBezTo>
                  <a:cubicBezTo>
                    <a:pt x="7840530" y="4400075"/>
                    <a:pt x="7836958" y="4404614"/>
                    <a:pt x="7834478" y="4409922"/>
                  </a:cubicBezTo>
                  <a:cubicBezTo>
                    <a:pt x="7831997" y="4415230"/>
                    <a:pt x="7830757" y="4421060"/>
                    <a:pt x="7830757" y="4427410"/>
                  </a:cubicBezTo>
                  <a:cubicBezTo>
                    <a:pt x="7830757" y="4433660"/>
                    <a:pt x="7831675" y="4439018"/>
                    <a:pt x="7833510" y="4443483"/>
                  </a:cubicBezTo>
                  <a:cubicBezTo>
                    <a:pt x="7835346" y="4447948"/>
                    <a:pt x="7837777" y="4451768"/>
                    <a:pt x="7840803" y="4454943"/>
                  </a:cubicBezTo>
                  <a:cubicBezTo>
                    <a:pt x="7843829" y="4458118"/>
                    <a:pt x="7847252" y="4460797"/>
                    <a:pt x="7851072" y="4462979"/>
                  </a:cubicBezTo>
                  <a:cubicBezTo>
                    <a:pt x="7854892" y="4465162"/>
                    <a:pt x="7858811" y="4467097"/>
                    <a:pt x="7862829" y="4468784"/>
                  </a:cubicBezTo>
                  <a:cubicBezTo>
                    <a:pt x="7866848" y="4470470"/>
                    <a:pt x="7870767" y="4472008"/>
                    <a:pt x="7874587" y="4473397"/>
                  </a:cubicBezTo>
                  <a:cubicBezTo>
                    <a:pt x="7878407" y="4474786"/>
                    <a:pt x="7881830" y="4476275"/>
                    <a:pt x="7884856" y="4477862"/>
                  </a:cubicBezTo>
                  <a:cubicBezTo>
                    <a:pt x="7887882" y="4479450"/>
                    <a:pt x="7890313" y="4481310"/>
                    <a:pt x="7892148" y="4483443"/>
                  </a:cubicBezTo>
                  <a:cubicBezTo>
                    <a:pt x="7893984" y="4485577"/>
                    <a:pt x="7894902" y="4488131"/>
                    <a:pt x="7894902" y="4491108"/>
                  </a:cubicBezTo>
                  <a:cubicBezTo>
                    <a:pt x="7894902" y="4493688"/>
                    <a:pt x="7894406" y="4495970"/>
                    <a:pt x="7893413" y="4497954"/>
                  </a:cubicBezTo>
                  <a:cubicBezTo>
                    <a:pt x="7892421" y="4499938"/>
                    <a:pt x="7890958" y="4501576"/>
                    <a:pt x="7889023" y="4502865"/>
                  </a:cubicBezTo>
                  <a:cubicBezTo>
                    <a:pt x="7887088" y="4504155"/>
                    <a:pt x="7884806" y="4505147"/>
                    <a:pt x="7882177" y="4505842"/>
                  </a:cubicBezTo>
                  <a:cubicBezTo>
                    <a:pt x="7879548" y="4506536"/>
                    <a:pt x="7876546" y="4506884"/>
                    <a:pt x="7873173" y="4506884"/>
                  </a:cubicBezTo>
                  <a:cubicBezTo>
                    <a:pt x="7867815" y="4506884"/>
                    <a:pt x="7863028" y="4506239"/>
                    <a:pt x="7858811" y="4504949"/>
                  </a:cubicBezTo>
                  <a:cubicBezTo>
                    <a:pt x="7854594" y="4503659"/>
                    <a:pt x="7850898" y="4502270"/>
                    <a:pt x="7847723" y="4500782"/>
                  </a:cubicBezTo>
                  <a:cubicBezTo>
                    <a:pt x="7844548" y="4499293"/>
                    <a:pt x="7841894" y="4497929"/>
                    <a:pt x="7839761" y="4496689"/>
                  </a:cubicBezTo>
                  <a:cubicBezTo>
                    <a:pt x="7837628" y="4495449"/>
                    <a:pt x="7836015" y="4494829"/>
                    <a:pt x="7834924" y="4494829"/>
                  </a:cubicBezTo>
                  <a:cubicBezTo>
                    <a:pt x="7834031" y="4494829"/>
                    <a:pt x="7833287" y="4495002"/>
                    <a:pt x="7832692" y="4495350"/>
                  </a:cubicBezTo>
                  <a:cubicBezTo>
                    <a:pt x="7832096" y="4495697"/>
                    <a:pt x="7831600" y="4496391"/>
                    <a:pt x="7831203" y="4497433"/>
                  </a:cubicBezTo>
                  <a:cubicBezTo>
                    <a:pt x="7830806" y="4498475"/>
                    <a:pt x="7830509" y="4499864"/>
                    <a:pt x="7830310" y="4501600"/>
                  </a:cubicBezTo>
                  <a:cubicBezTo>
                    <a:pt x="7830112" y="4503337"/>
                    <a:pt x="7830013" y="4505644"/>
                    <a:pt x="7830013" y="4508521"/>
                  </a:cubicBezTo>
                  <a:cubicBezTo>
                    <a:pt x="7830013" y="4512886"/>
                    <a:pt x="7830310" y="4516185"/>
                    <a:pt x="7830906" y="4518418"/>
                  </a:cubicBezTo>
                  <a:cubicBezTo>
                    <a:pt x="7831501" y="4520650"/>
                    <a:pt x="7832344" y="4522287"/>
                    <a:pt x="7833436" y="4523329"/>
                  </a:cubicBezTo>
                  <a:cubicBezTo>
                    <a:pt x="7834527" y="4524371"/>
                    <a:pt x="7836263" y="4525487"/>
                    <a:pt x="7838645" y="4526678"/>
                  </a:cubicBezTo>
                  <a:cubicBezTo>
                    <a:pt x="7841026" y="4527868"/>
                    <a:pt x="7844003" y="4529034"/>
                    <a:pt x="7847574" y="4530175"/>
                  </a:cubicBezTo>
                  <a:cubicBezTo>
                    <a:pt x="7851146" y="4531316"/>
                    <a:pt x="7855190" y="4532259"/>
                    <a:pt x="7859704" y="4533003"/>
                  </a:cubicBezTo>
                  <a:cubicBezTo>
                    <a:pt x="7864218" y="4533747"/>
                    <a:pt x="7868956" y="4534119"/>
                    <a:pt x="7873917" y="4534119"/>
                  </a:cubicBezTo>
                  <a:cubicBezTo>
                    <a:pt x="7882152" y="4534119"/>
                    <a:pt x="7889792" y="4533152"/>
                    <a:pt x="7896837" y="4531217"/>
                  </a:cubicBezTo>
                  <a:cubicBezTo>
                    <a:pt x="7903881" y="4529282"/>
                    <a:pt x="7909983" y="4526380"/>
                    <a:pt x="7915142" y="4522511"/>
                  </a:cubicBezTo>
                  <a:cubicBezTo>
                    <a:pt x="7920302" y="4518641"/>
                    <a:pt x="7924295" y="4513829"/>
                    <a:pt x="7927123" y="4508074"/>
                  </a:cubicBezTo>
                  <a:cubicBezTo>
                    <a:pt x="7929951" y="4502320"/>
                    <a:pt x="7931365" y="4495672"/>
                    <a:pt x="7931365" y="4488131"/>
                  </a:cubicBezTo>
                  <a:cubicBezTo>
                    <a:pt x="7931365" y="4482079"/>
                    <a:pt x="7930422" y="4476845"/>
                    <a:pt x="7928537" y="4472430"/>
                  </a:cubicBezTo>
                  <a:cubicBezTo>
                    <a:pt x="7926652" y="4468015"/>
                    <a:pt x="7924171" y="4464220"/>
                    <a:pt x="7921096" y="4461045"/>
                  </a:cubicBezTo>
                  <a:cubicBezTo>
                    <a:pt x="7918020" y="4457870"/>
                    <a:pt x="7914522" y="4455191"/>
                    <a:pt x="7910603" y="4453008"/>
                  </a:cubicBezTo>
                  <a:cubicBezTo>
                    <a:pt x="7906684" y="4450825"/>
                    <a:pt x="7902715" y="4448915"/>
                    <a:pt x="7898697" y="4447278"/>
                  </a:cubicBezTo>
                  <a:cubicBezTo>
                    <a:pt x="7894679" y="4445641"/>
                    <a:pt x="7890710" y="4444128"/>
                    <a:pt x="7886791" y="4442739"/>
                  </a:cubicBezTo>
                  <a:cubicBezTo>
                    <a:pt x="7882872" y="4441350"/>
                    <a:pt x="7879374" y="4439861"/>
                    <a:pt x="7876298" y="4438274"/>
                  </a:cubicBezTo>
                  <a:cubicBezTo>
                    <a:pt x="7873222" y="4436686"/>
                    <a:pt x="7870742" y="4434851"/>
                    <a:pt x="7868857" y="4432767"/>
                  </a:cubicBezTo>
                  <a:cubicBezTo>
                    <a:pt x="7866972" y="4430684"/>
                    <a:pt x="7866029" y="4428104"/>
                    <a:pt x="7866029" y="4425028"/>
                  </a:cubicBezTo>
                  <a:cubicBezTo>
                    <a:pt x="7866029" y="4423044"/>
                    <a:pt x="7866426" y="4421184"/>
                    <a:pt x="7867220" y="4419447"/>
                  </a:cubicBezTo>
                  <a:cubicBezTo>
                    <a:pt x="7868013" y="4417711"/>
                    <a:pt x="7869204" y="4416198"/>
                    <a:pt x="7870792" y="4414908"/>
                  </a:cubicBezTo>
                  <a:cubicBezTo>
                    <a:pt x="7872379" y="4413618"/>
                    <a:pt x="7874413" y="4412626"/>
                    <a:pt x="7876894" y="4411931"/>
                  </a:cubicBezTo>
                  <a:cubicBezTo>
                    <a:pt x="7879374" y="4411237"/>
                    <a:pt x="7882301" y="4410890"/>
                    <a:pt x="7885674" y="4410890"/>
                  </a:cubicBezTo>
                  <a:cubicBezTo>
                    <a:pt x="7890437" y="4410890"/>
                    <a:pt x="7894679" y="4411410"/>
                    <a:pt x="7898399" y="4412452"/>
                  </a:cubicBezTo>
                  <a:cubicBezTo>
                    <a:pt x="7902120" y="4413494"/>
                    <a:pt x="7905394" y="4414610"/>
                    <a:pt x="7908222" y="4415801"/>
                  </a:cubicBezTo>
                  <a:cubicBezTo>
                    <a:pt x="7911050" y="4416992"/>
                    <a:pt x="7913406" y="4418108"/>
                    <a:pt x="7915291" y="4419150"/>
                  </a:cubicBezTo>
                  <a:cubicBezTo>
                    <a:pt x="7917176" y="4420191"/>
                    <a:pt x="7918565" y="4420712"/>
                    <a:pt x="7919458" y="4420712"/>
                  </a:cubicBezTo>
                  <a:cubicBezTo>
                    <a:pt x="7920252" y="4420712"/>
                    <a:pt x="7920947" y="4420539"/>
                    <a:pt x="7921542" y="4420191"/>
                  </a:cubicBezTo>
                  <a:cubicBezTo>
                    <a:pt x="7922137" y="4419844"/>
                    <a:pt x="7922609" y="4419174"/>
                    <a:pt x="7922956" y="4418182"/>
                  </a:cubicBezTo>
                  <a:cubicBezTo>
                    <a:pt x="7923303" y="4417190"/>
                    <a:pt x="7923551" y="4415851"/>
                    <a:pt x="7923700" y="4414164"/>
                  </a:cubicBezTo>
                  <a:cubicBezTo>
                    <a:pt x="7923849" y="4412477"/>
                    <a:pt x="7923923" y="4410294"/>
                    <a:pt x="7923923" y="4407615"/>
                  </a:cubicBezTo>
                  <a:cubicBezTo>
                    <a:pt x="7923923" y="4405333"/>
                    <a:pt x="7923849" y="4403423"/>
                    <a:pt x="7923700" y="4401885"/>
                  </a:cubicBezTo>
                  <a:cubicBezTo>
                    <a:pt x="7923551" y="4400348"/>
                    <a:pt x="7923377" y="4399058"/>
                    <a:pt x="7923179" y="4398016"/>
                  </a:cubicBezTo>
                  <a:cubicBezTo>
                    <a:pt x="7922981" y="4396974"/>
                    <a:pt x="7922683" y="4396081"/>
                    <a:pt x="7922286" y="4395337"/>
                  </a:cubicBezTo>
                  <a:cubicBezTo>
                    <a:pt x="7921889" y="4394593"/>
                    <a:pt x="7921219" y="4393849"/>
                    <a:pt x="7920277" y="4393105"/>
                  </a:cubicBezTo>
                  <a:cubicBezTo>
                    <a:pt x="7919334" y="4392361"/>
                    <a:pt x="7917772" y="4391468"/>
                    <a:pt x="7915589" y="4390426"/>
                  </a:cubicBezTo>
                  <a:cubicBezTo>
                    <a:pt x="7913406" y="4389384"/>
                    <a:pt x="7910727" y="4388417"/>
                    <a:pt x="7907552" y="4387524"/>
                  </a:cubicBezTo>
                  <a:cubicBezTo>
                    <a:pt x="7904377" y="4386631"/>
                    <a:pt x="7900830" y="4385886"/>
                    <a:pt x="7896911" y="4385291"/>
                  </a:cubicBezTo>
                  <a:cubicBezTo>
                    <a:pt x="7892992" y="4384696"/>
                    <a:pt x="7888949" y="4384398"/>
                    <a:pt x="7884781" y="4384398"/>
                  </a:cubicBezTo>
                  <a:close/>
                  <a:moveTo>
                    <a:pt x="6750116" y="4384398"/>
                  </a:moveTo>
                  <a:cubicBezTo>
                    <a:pt x="6737912" y="4384398"/>
                    <a:pt x="6727271" y="4386234"/>
                    <a:pt x="6718192" y="4389905"/>
                  </a:cubicBezTo>
                  <a:cubicBezTo>
                    <a:pt x="6709114" y="4393576"/>
                    <a:pt x="6701548" y="4398760"/>
                    <a:pt x="6695496" y="4405457"/>
                  </a:cubicBezTo>
                  <a:cubicBezTo>
                    <a:pt x="6689444" y="4412155"/>
                    <a:pt x="6684904" y="4420191"/>
                    <a:pt x="6681878" y="4429568"/>
                  </a:cubicBezTo>
                  <a:cubicBezTo>
                    <a:pt x="6678852" y="4438944"/>
                    <a:pt x="6677339" y="4449287"/>
                    <a:pt x="6677339" y="4460598"/>
                  </a:cubicBezTo>
                  <a:cubicBezTo>
                    <a:pt x="6677339" y="4472306"/>
                    <a:pt x="6678728" y="4482724"/>
                    <a:pt x="6681506" y="4491852"/>
                  </a:cubicBezTo>
                  <a:cubicBezTo>
                    <a:pt x="6684284" y="4500980"/>
                    <a:pt x="6688551" y="4508670"/>
                    <a:pt x="6694305" y="4514920"/>
                  </a:cubicBezTo>
                  <a:cubicBezTo>
                    <a:pt x="6700060" y="4521171"/>
                    <a:pt x="6707303" y="4525934"/>
                    <a:pt x="6716034" y="4529208"/>
                  </a:cubicBezTo>
                  <a:cubicBezTo>
                    <a:pt x="6724765" y="4532482"/>
                    <a:pt x="6735035" y="4534119"/>
                    <a:pt x="6746842" y="4534119"/>
                  </a:cubicBezTo>
                  <a:cubicBezTo>
                    <a:pt x="6759046" y="4534119"/>
                    <a:pt x="6769712" y="4532284"/>
                    <a:pt x="6778840" y="4528613"/>
                  </a:cubicBezTo>
                  <a:cubicBezTo>
                    <a:pt x="6787968" y="4524942"/>
                    <a:pt x="6795558" y="4519733"/>
                    <a:pt x="6801610" y="4512986"/>
                  </a:cubicBezTo>
                  <a:cubicBezTo>
                    <a:pt x="6807663" y="4506239"/>
                    <a:pt x="6812177" y="4498202"/>
                    <a:pt x="6815154" y="4488876"/>
                  </a:cubicBezTo>
                  <a:cubicBezTo>
                    <a:pt x="6818130" y="4479549"/>
                    <a:pt x="6819619" y="4469230"/>
                    <a:pt x="6819619" y="4457919"/>
                  </a:cubicBezTo>
                  <a:cubicBezTo>
                    <a:pt x="6819619" y="4446112"/>
                    <a:pt x="6818230" y="4435645"/>
                    <a:pt x="6815451" y="4426517"/>
                  </a:cubicBezTo>
                  <a:cubicBezTo>
                    <a:pt x="6812673" y="4417388"/>
                    <a:pt x="6808432" y="4409699"/>
                    <a:pt x="6802727" y="4403448"/>
                  </a:cubicBezTo>
                  <a:cubicBezTo>
                    <a:pt x="6797021" y="4397197"/>
                    <a:pt x="6789803" y="4392460"/>
                    <a:pt x="6781072" y="4389235"/>
                  </a:cubicBezTo>
                  <a:cubicBezTo>
                    <a:pt x="6772341" y="4386010"/>
                    <a:pt x="6762022" y="4384398"/>
                    <a:pt x="6750116" y="4384398"/>
                  </a:cubicBezTo>
                  <a:close/>
                  <a:moveTo>
                    <a:pt x="6554556" y="4367432"/>
                  </a:moveTo>
                  <a:lnTo>
                    <a:pt x="6574350" y="4367432"/>
                  </a:lnTo>
                  <a:cubicBezTo>
                    <a:pt x="6580402" y="4367432"/>
                    <a:pt x="6585239" y="4367977"/>
                    <a:pt x="6588861" y="4369069"/>
                  </a:cubicBezTo>
                  <a:cubicBezTo>
                    <a:pt x="6592482" y="4370160"/>
                    <a:pt x="6595483" y="4371723"/>
                    <a:pt x="6597865" y="4373757"/>
                  </a:cubicBezTo>
                  <a:cubicBezTo>
                    <a:pt x="6600246" y="4375791"/>
                    <a:pt x="6602032" y="4378346"/>
                    <a:pt x="6603222" y="4381422"/>
                  </a:cubicBezTo>
                  <a:cubicBezTo>
                    <a:pt x="6604413" y="4384497"/>
                    <a:pt x="6605008" y="4387970"/>
                    <a:pt x="6605008" y="4391840"/>
                  </a:cubicBezTo>
                  <a:cubicBezTo>
                    <a:pt x="6605008" y="4395312"/>
                    <a:pt x="6604463" y="4398611"/>
                    <a:pt x="6603371" y="4401737"/>
                  </a:cubicBezTo>
                  <a:cubicBezTo>
                    <a:pt x="6602280" y="4404862"/>
                    <a:pt x="6600618" y="4407591"/>
                    <a:pt x="6598386" y="4409922"/>
                  </a:cubicBezTo>
                  <a:cubicBezTo>
                    <a:pt x="6596153" y="4412254"/>
                    <a:pt x="6593350" y="4414089"/>
                    <a:pt x="6589977" y="4415429"/>
                  </a:cubicBezTo>
                  <a:cubicBezTo>
                    <a:pt x="6586603" y="4416768"/>
                    <a:pt x="6582089" y="4417438"/>
                    <a:pt x="6576433" y="4417438"/>
                  </a:cubicBezTo>
                  <a:lnTo>
                    <a:pt x="6554556" y="4417438"/>
                  </a:lnTo>
                  <a:close/>
                  <a:moveTo>
                    <a:pt x="6527767" y="4338113"/>
                  </a:moveTo>
                  <a:cubicBezTo>
                    <a:pt x="6524492" y="4338113"/>
                    <a:pt x="6521739" y="4339080"/>
                    <a:pt x="6519507" y="4341015"/>
                  </a:cubicBezTo>
                  <a:cubicBezTo>
                    <a:pt x="6517274" y="4342950"/>
                    <a:pt x="6516158" y="4346100"/>
                    <a:pt x="6516158" y="4350465"/>
                  </a:cubicBezTo>
                  <a:lnTo>
                    <a:pt x="6516158" y="4518343"/>
                  </a:lnTo>
                  <a:cubicBezTo>
                    <a:pt x="6516158" y="4522709"/>
                    <a:pt x="6517274" y="4525859"/>
                    <a:pt x="6519507" y="4527794"/>
                  </a:cubicBezTo>
                  <a:cubicBezTo>
                    <a:pt x="6521739" y="4529729"/>
                    <a:pt x="6524492" y="4530696"/>
                    <a:pt x="6527767" y="4530696"/>
                  </a:cubicBezTo>
                  <a:lnTo>
                    <a:pt x="6578963" y="4530696"/>
                  </a:lnTo>
                  <a:cubicBezTo>
                    <a:pt x="6586703" y="4530696"/>
                    <a:pt x="6593722" y="4530225"/>
                    <a:pt x="6600023" y="4529282"/>
                  </a:cubicBezTo>
                  <a:cubicBezTo>
                    <a:pt x="6606323" y="4528340"/>
                    <a:pt x="6612251" y="4526876"/>
                    <a:pt x="6617808" y="4524892"/>
                  </a:cubicBezTo>
                  <a:cubicBezTo>
                    <a:pt x="6623364" y="4522908"/>
                    <a:pt x="6628449" y="4520377"/>
                    <a:pt x="6633063" y="4517302"/>
                  </a:cubicBezTo>
                  <a:cubicBezTo>
                    <a:pt x="6637676" y="4514226"/>
                    <a:pt x="6641645" y="4510555"/>
                    <a:pt x="6644969" y="4506288"/>
                  </a:cubicBezTo>
                  <a:cubicBezTo>
                    <a:pt x="6648293" y="4502022"/>
                    <a:pt x="6650897" y="4497111"/>
                    <a:pt x="6652782" y="4491554"/>
                  </a:cubicBezTo>
                  <a:cubicBezTo>
                    <a:pt x="6654667" y="4485998"/>
                    <a:pt x="6655610" y="4479797"/>
                    <a:pt x="6655610" y="4472951"/>
                  </a:cubicBezTo>
                  <a:cubicBezTo>
                    <a:pt x="6655610" y="4466402"/>
                    <a:pt x="6654618" y="4460499"/>
                    <a:pt x="6652633" y="4455240"/>
                  </a:cubicBezTo>
                  <a:cubicBezTo>
                    <a:pt x="6650649" y="4449982"/>
                    <a:pt x="6647945" y="4445393"/>
                    <a:pt x="6644522" y="4441474"/>
                  </a:cubicBezTo>
                  <a:cubicBezTo>
                    <a:pt x="6641099" y="4437555"/>
                    <a:pt x="6637081" y="4434355"/>
                    <a:pt x="6632467" y="4431874"/>
                  </a:cubicBezTo>
                  <a:cubicBezTo>
                    <a:pt x="6627854" y="4429394"/>
                    <a:pt x="6622818" y="4427658"/>
                    <a:pt x="6617361" y="4426665"/>
                  </a:cubicBezTo>
                  <a:cubicBezTo>
                    <a:pt x="6621628" y="4425078"/>
                    <a:pt x="6625423" y="4422994"/>
                    <a:pt x="6628747" y="4420415"/>
                  </a:cubicBezTo>
                  <a:cubicBezTo>
                    <a:pt x="6632070" y="4417835"/>
                    <a:pt x="6634873" y="4414858"/>
                    <a:pt x="6637155" y="4411485"/>
                  </a:cubicBezTo>
                  <a:cubicBezTo>
                    <a:pt x="6639437" y="4408111"/>
                    <a:pt x="6641174" y="4404366"/>
                    <a:pt x="6642364" y="4400248"/>
                  </a:cubicBezTo>
                  <a:cubicBezTo>
                    <a:pt x="6643555" y="4396131"/>
                    <a:pt x="6644150" y="4391740"/>
                    <a:pt x="6644150" y="4387077"/>
                  </a:cubicBezTo>
                  <a:cubicBezTo>
                    <a:pt x="6644150" y="4378743"/>
                    <a:pt x="6642662" y="4371500"/>
                    <a:pt x="6639685" y="4365348"/>
                  </a:cubicBezTo>
                  <a:cubicBezTo>
                    <a:pt x="6636709" y="4359197"/>
                    <a:pt x="6632418" y="4354112"/>
                    <a:pt x="6626812" y="4350093"/>
                  </a:cubicBezTo>
                  <a:cubicBezTo>
                    <a:pt x="6621206" y="4346075"/>
                    <a:pt x="6614310" y="4343074"/>
                    <a:pt x="6606125" y="4341089"/>
                  </a:cubicBezTo>
                  <a:cubicBezTo>
                    <a:pt x="6597939" y="4339105"/>
                    <a:pt x="6587943" y="4338113"/>
                    <a:pt x="6576136" y="4338113"/>
                  </a:cubicBezTo>
                  <a:close/>
                  <a:moveTo>
                    <a:pt x="7382040" y="4334690"/>
                  </a:moveTo>
                  <a:cubicBezTo>
                    <a:pt x="7373210" y="4334690"/>
                    <a:pt x="7364850" y="4335831"/>
                    <a:pt x="7356962" y="4338113"/>
                  </a:cubicBezTo>
                  <a:cubicBezTo>
                    <a:pt x="7349075" y="4340395"/>
                    <a:pt x="7342228" y="4343843"/>
                    <a:pt x="7336424" y="4348456"/>
                  </a:cubicBezTo>
                  <a:cubicBezTo>
                    <a:pt x="7330620" y="4353070"/>
                    <a:pt x="7326006" y="4358874"/>
                    <a:pt x="7322583" y="4365869"/>
                  </a:cubicBezTo>
                  <a:cubicBezTo>
                    <a:pt x="7319160" y="4372864"/>
                    <a:pt x="7317449" y="4380975"/>
                    <a:pt x="7317449" y="4390203"/>
                  </a:cubicBezTo>
                  <a:cubicBezTo>
                    <a:pt x="7317449" y="4398239"/>
                    <a:pt x="7318639" y="4405135"/>
                    <a:pt x="7321020" y="4410890"/>
                  </a:cubicBezTo>
                  <a:cubicBezTo>
                    <a:pt x="7323402" y="4416644"/>
                    <a:pt x="7326502" y="4421630"/>
                    <a:pt x="7330322" y="4425847"/>
                  </a:cubicBezTo>
                  <a:cubicBezTo>
                    <a:pt x="7334142" y="4430064"/>
                    <a:pt x="7338483" y="4433685"/>
                    <a:pt x="7343345" y="4436711"/>
                  </a:cubicBezTo>
                  <a:cubicBezTo>
                    <a:pt x="7348206" y="4439737"/>
                    <a:pt x="7353217" y="4442441"/>
                    <a:pt x="7358376" y="4444822"/>
                  </a:cubicBezTo>
                  <a:cubicBezTo>
                    <a:pt x="7363536" y="4447204"/>
                    <a:pt x="7368546" y="4449461"/>
                    <a:pt x="7373408" y="4451594"/>
                  </a:cubicBezTo>
                  <a:cubicBezTo>
                    <a:pt x="7378270" y="4453727"/>
                    <a:pt x="7382611" y="4456009"/>
                    <a:pt x="7386430" y="4458440"/>
                  </a:cubicBezTo>
                  <a:cubicBezTo>
                    <a:pt x="7390250" y="4460871"/>
                    <a:pt x="7393351" y="4463649"/>
                    <a:pt x="7395732" y="4466775"/>
                  </a:cubicBezTo>
                  <a:cubicBezTo>
                    <a:pt x="7398113" y="4469900"/>
                    <a:pt x="7399304" y="4473645"/>
                    <a:pt x="7399304" y="4478011"/>
                  </a:cubicBezTo>
                  <a:cubicBezTo>
                    <a:pt x="7399304" y="4481781"/>
                    <a:pt x="7398610" y="4485204"/>
                    <a:pt x="7397220" y="4488280"/>
                  </a:cubicBezTo>
                  <a:cubicBezTo>
                    <a:pt x="7395831" y="4491356"/>
                    <a:pt x="7393822" y="4493936"/>
                    <a:pt x="7391193" y="4496019"/>
                  </a:cubicBezTo>
                  <a:cubicBezTo>
                    <a:pt x="7388564" y="4498103"/>
                    <a:pt x="7385364" y="4499715"/>
                    <a:pt x="7381594" y="4500856"/>
                  </a:cubicBezTo>
                  <a:cubicBezTo>
                    <a:pt x="7377823" y="4501997"/>
                    <a:pt x="7373557" y="4502568"/>
                    <a:pt x="7368794" y="4502568"/>
                  </a:cubicBezTo>
                  <a:cubicBezTo>
                    <a:pt x="7361551" y="4502568"/>
                    <a:pt x="7355177" y="4501749"/>
                    <a:pt x="7349670" y="4500112"/>
                  </a:cubicBezTo>
                  <a:cubicBezTo>
                    <a:pt x="7344163" y="4498475"/>
                    <a:pt x="7339426" y="4496664"/>
                    <a:pt x="7335457" y="4494680"/>
                  </a:cubicBezTo>
                  <a:cubicBezTo>
                    <a:pt x="7331488" y="4492695"/>
                    <a:pt x="7328239" y="4490885"/>
                    <a:pt x="7325709" y="4489248"/>
                  </a:cubicBezTo>
                  <a:cubicBezTo>
                    <a:pt x="7323178" y="4487610"/>
                    <a:pt x="7321219" y="4486792"/>
                    <a:pt x="7319830" y="4486792"/>
                  </a:cubicBezTo>
                  <a:cubicBezTo>
                    <a:pt x="7318838" y="4486792"/>
                    <a:pt x="7317969" y="4487065"/>
                    <a:pt x="7317225" y="4487610"/>
                  </a:cubicBezTo>
                  <a:cubicBezTo>
                    <a:pt x="7316481" y="4488156"/>
                    <a:pt x="7315886" y="4489074"/>
                    <a:pt x="7315439" y="4490364"/>
                  </a:cubicBezTo>
                  <a:cubicBezTo>
                    <a:pt x="7314993" y="4491654"/>
                    <a:pt x="7314670" y="4493340"/>
                    <a:pt x="7314472" y="4495424"/>
                  </a:cubicBezTo>
                  <a:cubicBezTo>
                    <a:pt x="7314274" y="4497508"/>
                    <a:pt x="7314174" y="4500087"/>
                    <a:pt x="7314174" y="4503163"/>
                  </a:cubicBezTo>
                  <a:cubicBezTo>
                    <a:pt x="7314174" y="4507727"/>
                    <a:pt x="7314447" y="4511225"/>
                    <a:pt x="7314993" y="4513655"/>
                  </a:cubicBezTo>
                  <a:cubicBezTo>
                    <a:pt x="7315539" y="4516086"/>
                    <a:pt x="7316456" y="4517947"/>
                    <a:pt x="7317746" y="4519236"/>
                  </a:cubicBezTo>
                  <a:cubicBezTo>
                    <a:pt x="7319036" y="4520526"/>
                    <a:pt x="7321145" y="4522015"/>
                    <a:pt x="7324071" y="4523701"/>
                  </a:cubicBezTo>
                  <a:cubicBezTo>
                    <a:pt x="7326998" y="4525388"/>
                    <a:pt x="7330645" y="4527000"/>
                    <a:pt x="7335010" y="4528538"/>
                  </a:cubicBezTo>
                  <a:cubicBezTo>
                    <a:pt x="7339376" y="4530076"/>
                    <a:pt x="7344411" y="4531391"/>
                    <a:pt x="7350116" y="4532482"/>
                  </a:cubicBezTo>
                  <a:cubicBezTo>
                    <a:pt x="7355821" y="4533574"/>
                    <a:pt x="7361998" y="4534119"/>
                    <a:pt x="7368645" y="4534119"/>
                  </a:cubicBezTo>
                  <a:cubicBezTo>
                    <a:pt x="7378468" y="4534119"/>
                    <a:pt x="7387695" y="4532829"/>
                    <a:pt x="7396328" y="4530250"/>
                  </a:cubicBezTo>
                  <a:cubicBezTo>
                    <a:pt x="7404960" y="4527670"/>
                    <a:pt x="7412500" y="4523825"/>
                    <a:pt x="7418949" y="4518716"/>
                  </a:cubicBezTo>
                  <a:cubicBezTo>
                    <a:pt x="7425399" y="4513606"/>
                    <a:pt x="7430508" y="4507231"/>
                    <a:pt x="7434279" y="4499591"/>
                  </a:cubicBezTo>
                  <a:cubicBezTo>
                    <a:pt x="7438049" y="4491951"/>
                    <a:pt x="7439934" y="4483071"/>
                    <a:pt x="7439934" y="4472951"/>
                  </a:cubicBezTo>
                  <a:cubicBezTo>
                    <a:pt x="7439934" y="4465212"/>
                    <a:pt x="7438744" y="4458490"/>
                    <a:pt x="7436362" y="4452785"/>
                  </a:cubicBezTo>
                  <a:cubicBezTo>
                    <a:pt x="7433981" y="4447080"/>
                    <a:pt x="7430856" y="4442119"/>
                    <a:pt x="7426986" y="4437902"/>
                  </a:cubicBezTo>
                  <a:cubicBezTo>
                    <a:pt x="7423117" y="4433685"/>
                    <a:pt x="7418701" y="4430064"/>
                    <a:pt x="7413740" y="4427037"/>
                  </a:cubicBezTo>
                  <a:cubicBezTo>
                    <a:pt x="7408779" y="4424011"/>
                    <a:pt x="7403719" y="4421308"/>
                    <a:pt x="7398560" y="4418926"/>
                  </a:cubicBezTo>
                  <a:cubicBezTo>
                    <a:pt x="7393401" y="4416545"/>
                    <a:pt x="7388340" y="4414288"/>
                    <a:pt x="7383379" y="4412155"/>
                  </a:cubicBezTo>
                  <a:cubicBezTo>
                    <a:pt x="7378418" y="4410021"/>
                    <a:pt x="7373979" y="4407739"/>
                    <a:pt x="7370059" y="4405309"/>
                  </a:cubicBezTo>
                  <a:cubicBezTo>
                    <a:pt x="7366140" y="4402878"/>
                    <a:pt x="7363015" y="4400100"/>
                    <a:pt x="7360683" y="4396974"/>
                  </a:cubicBezTo>
                  <a:cubicBezTo>
                    <a:pt x="7358352" y="4393849"/>
                    <a:pt x="7357186" y="4390153"/>
                    <a:pt x="7357186" y="4385886"/>
                  </a:cubicBezTo>
                  <a:cubicBezTo>
                    <a:pt x="7357186" y="4383009"/>
                    <a:pt x="7357707" y="4380281"/>
                    <a:pt x="7358748" y="4377701"/>
                  </a:cubicBezTo>
                  <a:cubicBezTo>
                    <a:pt x="7359790" y="4375121"/>
                    <a:pt x="7361378" y="4372914"/>
                    <a:pt x="7363511" y="4371078"/>
                  </a:cubicBezTo>
                  <a:cubicBezTo>
                    <a:pt x="7365644" y="4369243"/>
                    <a:pt x="7368298" y="4367804"/>
                    <a:pt x="7371473" y="4366762"/>
                  </a:cubicBezTo>
                  <a:cubicBezTo>
                    <a:pt x="7374648" y="4365720"/>
                    <a:pt x="7378369" y="4365199"/>
                    <a:pt x="7382635" y="4365199"/>
                  </a:cubicBezTo>
                  <a:cubicBezTo>
                    <a:pt x="7388092" y="4365199"/>
                    <a:pt x="7393103" y="4365869"/>
                    <a:pt x="7397667" y="4367209"/>
                  </a:cubicBezTo>
                  <a:cubicBezTo>
                    <a:pt x="7402231" y="4368548"/>
                    <a:pt x="7406249" y="4370036"/>
                    <a:pt x="7409722" y="4371673"/>
                  </a:cubicBezTo>
                  <a:cubicBezTo>
                    <a:pt x="7413195" y="4373310"/>
                    <a:pt x="7416122" y="4374824"/>
                    <a:pt x="7418503" y="4376213"/>
                  </a:cubicBezTo>
                  <a:cubicBezTo>
                    <a:pt x="7420884" y="4377602"/>
                    <a:pt x="7422620" y="4378296"/>
                    <a:pt x="7423712" y="4378296"/>
                  </a:cubicBezTo>
                  <a:cubicBezTo>
                    <a:pt x="7424803" y="4378296"/>
                    <a:pt x="7425671" y="4377999"/>
                    <a:pt x="7426316" y="4377403"/>
                  </a:cubicBezTo>
                  <a:cubicBezTo>
                    <a:pt x="7426961" y="4376808"/>
                    <a:pt x="7427457" y="4375865"/>
                    <a:pt x="7427805" y="4374576"/>
                  </a:cubicBezTo>
                  <a:cubicBezTo>
                    <a:pt x="7428152" y="4373286"/>
                    <a:pt x="7428400" y="4371649"/>
                    <a:pt x="7428549" y="4369664"/>
                  </a:cubicBezTo>
                  <a:cubicBezTo>
                    <a:pt x="7428698" y="4367680"/>
                    <a:pt x="7428772" y="4365249"/>
                    <a:pt x="7428772" y="4362372"/>
                  </a:cubicBezTo>
                  <a:cubicBezTo>
                    <a:pt x="7428772" y="4359792"/>
                    <a:pt x="7428722" y="4357634"/>
                    <a:pt x="7428623" y="4355898"/>
                  </a:cubicBezTo>
                  <a:cubicBezTo>
                    <a:pt x="7428524" y="4354161"/>
                    <a:pt x="7428350" y="4352723"/>
                    <a:pt x="7428102" y="4351582"/>
                  </a:cubicBezTo>
                  <a:cubicBezTo>
                    <a:pt x="7427854" y="4350441"/>
                    <a:pt x="7427557" y="4349523"/>
                    <a:pt x="7427209" y="4348828"/>
                  </a:cubicBezTo>
                  <a:cubicBezTo>
                    <a:pt x="7426862" y="4348134"/>
                    <a:pt x="7426192" y="4347290"/>
                    <a:pt x="7425200" y="4346298"/>
                  </a:cubicBezTo>
                  <a:cubicBezTo>
                    <a:pt x="7424208" y="4345306"/>
                    <a:pt x="7422174" y="4344066"/>
                    <a:pt x="7419098" y="4342577"/>
                  </a:cubicBezTo>
                  <a:cubicBezTo>
                    <a:pt x="7416022" y="4341089"/>
                    <a:pt x="7412500" y="4339750"/>
                    <a:pt x="7408531" y="4338559"/>
                  </a:cubicBezTo>
                  <a:cubicBezTo>
                    <a:pt x="7404563" y="4337369"/>
                    <a:pt x="7400296" y="4336426"/>
                    <a:pt x="7395732" y="4335731"/>
                  </a:cubicBezTo>
                  <a:cubicBezTo>
                    <a:pt x="7391168" y="4335037"/>
                    <a:pt x="7386604" y="4334690"/>
                    <a:pt x="7382040" y="4334690"/>
                  </a:cubicBezTo>
                  <a:close/>
                  <a:moveTo>
                    <a:pt x="7628202" y="4328588"/>
                  </a:moveTo>
                  <a:cubicBezTo>
                    <a:pt x="7619768" y="4328588"/>
                    <a:pt x="7614038" y="4330051"/>
                    <a:pt x="7611012" y="4332978"/>
                  </a:cubicBezTo>
                  <a:cubicBezTo>
                    <a:pt x="7607986" y="4335905"/>
                    <a:pt x="7606473" y="4341139"/>
                    <a:pt x="7606473" y="4348679"/>
                  </a:cubicBezTo>
                  <a:cubicBezTo>
                    <a:pt x="7606473" y="4355922"/>
                    <a:pt x="7607936" y="4360933"/>
                    <a:pt x="7610863" y="4363711"/>
                  </a:cubicBezTo>
                  <a:cubicBezTo>
                    <a:pt x="7613790" y="4366489"/>
                    <a:pt x="7619470" y="4367878"/>
                    <a:pt x="7627904" y="4367878"/>
                  </a:cubicBezTo>
                  <a:cubicBezTo>
                    <a:pt x="7636238" y="4367878"/>
                    <a:pt x="7641944" y="4366440"/>
                    <a:pt x="7645019" y="4363562"/>
                  </a:cubicBezTo>
                  <a:cubicBezTo>
                    <a:pt x="7648095" y="4360685"/>
                    <a:pt x="7649633" y="4355476"/>
                    <a:pt x="7649633" y="4347935"/>
                  </a:cubicBezTo>
                  <a:cubicBezTo>
                    <a:pt x="7649633" y="4340692"/>
                    <a:pt x="7648145" y="4335657"/>
                    <a:pt x="7645168" y="4332829"/>
                  </a:cubicBezTo>
                  <a:cubicBezTo>
                    <a:pt x="7642192" y="4330002"/>
                    <a:pt x="7636536" y="4328588"/>
                    <a:pt x="7628202" y="4328588"/>
                  </a:cubicBezTo>
                  <a:close/>
                  <a:moveTo>
                    <a:pt x="6954606" y="4323974"/>
                  </a:moveTo>
                  <a:cubicBezTo>
                    <a:pt x="6950935" y="4323974"/>
                    <a:pt x="6947908" y="4324123"/>
                    <a:pt x="6945527" y="4324420"/>
                  </a:cubicBezTo>
                  <a:cubicBezTo>
                    <a:pt x="6943146" y="4324718"/>
                    <a:pt x="6941236" y="4325140"/>
                    <a:pt x="6939797" y="4325686"/>
                  </a:cubicBezTo>
                  <a:cubicBezTo>
                    <a:pt x="6938359" y="4326231"/>
                    <a:pt x="6937366" y="4326901"/>
                    <a:pt x="6936821" y="4327695"/>
                  </a:cubicBezTo>
                  <a:cubicBezTo>
                    <a:pt x="6936275" y="4328488"/>
                    <a:pt x="6936002" y="4329381"/>
                    <a:pt x="6936002" y="4330374"/>
                  </a:cubicBezTo>
                  <a:lnTo>
                    <a:pt x="6936002" y="4402258"/>
                  </a:lnTo>
                  <a:cubicBezTo>
                    <a:pt x="6930049" y="4396404"/>
                    <a:pt x="6924046" y="4391964"/>
                    <a:pt x="6917994" y="4388937"/>
                  </a:cubicBezTo>
                  <a:cubicBezTo>
                    <a:pt x="6911942" y="4385911"/>
                    <a:pt x="6905195" y="4384398"/>
                    <a:pt x="6897753" y="4384398"/>
                  </a:cubicBezTo>
                  <a:cubicBezTo>
                    <a:pt x="6888328" y="4384398"/>
                    <a:pt x="6879993" y="4386184"/>
                    <a:pt x="6872750" y="4389756"/>
                  </a:cubicBezTo>
                  <a:cubicBezTo>
                    <a:pt x="6865507" y="4393328"/>
                    <a:pt x="6859455" y="4398438"/>
                    <a:pt x="6854593" y="4405085"/>
                  </a:cubicBezTo>
                  <a:cubicBezTo>
                    <a:pt x="6849731" y="4411733"/>
                    <a:pt x="6846036" y="4419770"/>
                    <a:pt x="6843505" y="4429195"/>
                  </a:cubicBezTo>
                  <a:cubicBezTo>
                    <a:pt x="6840975" y="4438621"/>
                    <a:pt x="6839710" y="4449238"/>
                    <a:pt x="6839710" y="4461045"/>
                  </a:cubicBezTo>
                  <a:cubicBezTo>
                    <a:pt x="6839710" y="4470867"/>
                    <a:pt x="6840703" y="4480219"/>
                    <a:pt x="6842687" y="4489099"/>
                  </a:cubicBezTo>
                  <a:cubicBezTo>
                    <a:pt x="6844671" y="4497979"/>
                    <a:pt x="6847871" y="4505743"/>
                    <a:pt x="6852286" y="4512390"/>
                  </a:cubicBezTo>
                  <a:cubicBezTo>
                    <a:pt x="6856702" y="4519038"/>
                    <a:pt x="6862407" y="4524321"/>
                    <a:pt x="6869402" y="4528241"/>
                  </a:cubicBezTo>
                  <a:cubicBezTo>
                    <a:pt x="6876396" y="4532160"/>
                    <a:pt x="6884954" y="4534119"/>
                    <a:pt x="6895074" y="4534119"/>
                  </a:cubicBezTo>
                  <a:cubicBezTo>
                    <a:pt x="6904203" y="4534119"/>
                    <a:pt x="6912512" y="4532085"/>
                    <a:pt x="6920003" y="4528017"/>
                  </a:cubicBezTo>
                  <a:cubicBezTo>
                    <a:pt x="6927494" y="4523949"/>
                    <a:pt x="6934663" y="4518244"/>
                    <a:pt x="6941509" y="4510902"/>
                  </a:cubicBezTo>
                  <a:lnTo>
                    <a:pt x="6941509" y="4525636"/>
                  </a:lnTo>
                  <a:cubicBezTo>
                    <a:pt x="6941509" y="4526728"/>
                    <a:pt x="6941782" y="4527645"/>
                    <a:pt x="6942327" y="4528389"/>
                  </a:cubicBezTo>
                  <a:cubicBezTo>
                    <a:pt x="6942873" y="4529134"/>
                    <a:pt x="6943766" y="4529754"/>
                    <a:pt x="6945006" y="4530250"/>
                  </a:cubicBezTo>
                  <a:cubicBezTo>
                    <a:pt x="6946246" y="4530746"/>
                    <a:pt x="6947859" y="4531093"/>
                    <a:pt x="6949843" y="4531292"/>
                  </a:cubicBezTo>
                  <a:cubicBezTo>
                    <a:pt x="6951828" y="4531490"/>
                    <a:pt x="6954407" y="4531589"/>
                    <a:pt x="6957582" y="4531589"/>
                  </a:cubicBezTo>
                  <a:cubicBezTo>
                    <a:pt x="6960559" y="4531589"/>
                    <a:pt x="6963064" y="4531490"/>
                    <a:pt x="6965098" y="4531292"/>
                  </a:cubicBezTo>
                  <a:cubicBezTo>
                    <a:pt x="6967132" y="4531093"/>
                    <a:pt x="6968744" y="4530746"/>
                    <a:pt x="6969935" y="4530250"/>
                  </a:cubicBezTo>
                  <a:cubicBezTo>
                    <a:pt x="6971126" y="4529754"/>
                    <a:pt x="6971969" y="4529134"/>
                    <a:pt x="6972465" y="4528389"/>
                  </a:cubicBezTo>
                  <a:cubicBezTo>
                    <a:pt x="6972961" y="4527645"/>
                    <a:pt x="6973209" y="4526728"/>
                    <a:pt x="6973209" y="4525636"/>
                  </a:cubicBezTo>
                  <a:lnTo>
                    <a:pt x="6973209" y="4330374"/>
                  </a:lnTo>
                  <a:cubicBezTo>
                    <a:pt x="6973209" y="4329381"/>
                    <a:pt x="6972911" y="4328488"/>
                    <a:pt x="6972316" y="4327695"/>
                  </a:cubicBezTo>
                  <a:cubicBezTo>
                    <a:pt x="6971721" y="4326901"/>
                    <a:pt x="6970729" y="4326231"/>
                    <a:pt x="6969340" y="4325686"/>
                  </a:cubicBezTo>
                  <a:cubicBezTo>
                    <a:pt x="6967951" y="4325140"/>
                    <a:pt x="6966065" y="4324718"/>
                    <a:pt x="6963684" y="4324420"/>
                  </a:cubicBezTo>
                  <a:cubicBezTo>
                    <a:pt x="6961303" y="4324123"/>
                    <a:pt x="6958277" y="4323974"/>
                    <a:pt x="6954606" y="4323974"/>
                  </a:cubicBezTo>
                  <a:close/>
                  <a:moveTo>
                    <a:pt x="7780453" y="4323527"/>
                  </a:moveTo>
                  <a:cubicBezTo>
                    <a:pt x="7776782" y="4323527"/>
                    <a:pt x="7773756" y="4323676"/>
                    <a:pt x="7771374" y="4323974"/>
                  </a:cubicBezTo>
                  <a:cubicBezTo>
                    <a:pt x="7768993" y="4324272"/>
                    <a:pt x="7767083" y="4324693"/>
                    <a:pt x="7765645" y="4325239"/>
                  </a:cubicBezTo>
                  <a:cubicBezTo>
                    <a:pt x="7764206" y="4325785"/>
                    <a:pt x="7763189" y="4326454"/>
                    <a:pt x="7762594" y="4327248"/>
                  </a:cubicBezTo>
                  <a:cubicBezTo>
                    <a:pt x="7761998" y="4328042"/>
                    <a:pt x="7761701" y="4328935"/>
                    <a:pt x="7761701" y="4329927"/>
                  </a:cubicBezTo>
                  <a:lnTo>
                    <a:pt x="7761701" y="4525636"/>
                  </a:lnTo>
                  <a:cubicBezTo>
                    <a:pt x="7761701" y="4526628"/>
                    <a:pt x="7761998" y="4527496"/>
                    <a:pt x="7762594" y="4528241"/>
                  </a:cubicBezTo>
                  <a:cubicBezTo>
                    <a:pt x="7763189" y="4528985"/>
                    <a:pt x="7764206" y="4529605"/>
                    <a:pt x="7765645" y="4530101"/>
                  </a:cubicBezTo>
                  <a:cubicBezTo>
                    <a:pt x="7767083" y="4530597"/>
                    <a:pt x="7768993" y="4530969"/>
                    <a:pt x="7771374" y="4531217"/>
                  </a:cubicBezTo>
                  <a:cubicBezTo>
                    <a:pt x="7773756" y="4531465"/>
                    <a:pt x="7776782" y="4531589"/>
                    <a:pt x="7780453" y="4531589"/>
                  </a:cubicBezTo>
                  <a:cubicBezTo>
                    <a:pt x="7784124" y="4531589"/>
                    <a:pt x="7787150" y="4531465"/>
                    <a:pt x="7789531" y="4531217"/>
                  </a:cubicBezTo>
                  <a:cubicBezTo>
                    <a:pt x="7791913" y="4530969"/>
                    <a:pt x="7793823" y="4530597"/>
                    <a:pt x="7795261" y="4530101"/>
                  </a:cubicBezTo>
                  <a:cubicBezTo>
                    <a:pt x="7796700" y="4529605"/>
                    <a:pt x="7797717" y="4528985"/>
                    <a:pt x="7798312" y="4528241"/>
                  </a:cubicBezTo>
                  <a:cubicBezTo>
                    <a:pt x="7798908" y="4527496"/>
                    <a:pt x="7799205" y="4526628"/>
                    <a:pt x="7799205" y="4525636"/>
                  </a:cubicBezTo>
                  <a:lnTo>
                    <a:pt x="7799205" y="4329927"/>
                  </a:lnTo>
                  <a:cubicBezTo>
                    <a:pt x="7799205" y="4328935"/>
                    <a:pt x="7798908" y="4328042"/>
                    <a:pt x="7798312" y="4327248"/>
                  </a:cubicBezTo>
                  <a:cubicBezTo>
                    <a:pt x="7797717" y="4326454"/>
                    <a:pt x="7796700" y="4325785"/>
                    <a:pt x="7795261" y="4325239"/>
                  </a:cubicBezTo>
                  <a:cubicBezTo>
                    <a:pt x="7793823" y="4324693"/>
                    <a:pt x="7791913" y="4324272"/>
                    <a:pt x="7789531" y="4323974"/>
                  </a:cubicBezTo>
                  <a:cubicBezTo>
                    <a:pt x="7787150" y="4323676"/>
                    <a:pt x="7784124" y="4323527"/>
                    <a:pt x="7780453" y="4323527"/>
                  </a:cubicBezTo>
                  <a:close/>
                  <a:moveTo>
                    <a:pt x="7704253" y="4323527"/>
                  </a:moveTo>
                  <a:cubicBezTo>
                    <a:pt x="7700582" y="4323527"/>
                    <a:pt x="7697556" y="4323676"/>
                    <a:pt x="7695174" y="4323974"/>
                  </a:cubicBezTo>
                  <a:cubicBezTo>
                    <a:pt x="7692793" y="4324272"/>
                    <a:pt x="7690883" y="4324693"/>
                    <a:pt x="7689445" y="4325239"/>
                  </a:cubicBezTo>
                  <a:cubicBezTo>
                    <a:pt x="7688006" y="4325785"/>
                    <a:pt x="7686989" y="4326454"/>
                    <a:pt x="7686394" y="4327248"/>
                  </a:cubicBezTo>
                  <a:cubicBezTo>
                    <a:pt x="7685798" y="4328042"/>
                    <a:pt x="7685501" y="4328935"/>
                    <a:pt x="7685501" y="4329927"/>
                  </a:cubicBezTo>
                  <a:lnTo>
                    <a:pt x="7685501" y="4525636"/>
                  </a:lnTo>
                  <a:cubicBezTo>
                    <a:pt x="7685501" y="4526628"/>
                    <a:pt x="7685798" y="4527496"/>
                    <a:pt x="7686394" y="4528241"/>
                  </a:cubicBezTo>
                  <a:cubicBezTo>
                    <a:pt x="7686989" y="4528985"/>
                    <a:pt x="7688006" y="4529605"/>
                    <a:pt x="7689445" y="4530101"/>
                  </a:cubicBezTo>
                  <a:cubicBezTo>
                    <a:pt x="7690883" y="4530597"/>
                    <a:pt x="7692793" y="4530969"/>
                    <a:pt x="7695174" y="4531217"/>
                  </a:cubicBezTo>
                  <a:cubicBezTo>
                    <a:pt x="7697556" y="4531465"/>
                    <a:pt x="7700582" y="4531589"/>
                    <a:pt x="7704253" y="4531589"/>
                  </a:cubicBezTo>
                  <a:cubicBezTo>
                    <a:pt x="7707924" y="4531589"/>
                    <a:pt x="7710950" y="4531465"/>
                    <a:pt x="7713331" y="4531217"/>
                  </a:cubicBezTo>
                  <a:cubicBezTo>
                    <a:pt x="7715713" y="4530969"/>
                    <a:pt x="7717623" y="4530597"/>
                    <a:pt x="7719061" y="4530101"/>
                  </a:cubicBezTo>
                  <a:cubicBezTo>
                    <a:pt x="7720500" y="4529605"/>
                    <a:pt x="7721517" y="4528985"/>
                    <a:pt x="7722112" y="4528241"/>
                  </a:cubicBezTo>
                  <a:cubicBezTo>
                    <a:pt x="7722708" y="4527496"/>
                    <a:pt x="7723005" y="4526628"/>
                    <a:pt x="7723005" y="4525636"/>
                  </a:cubicBezTo>
                  <a:lnTo>
                    <a:pt x="7723005" y="4329927"/>
                  </a:lnTo>
                  <a:cubicBezTo>
                    <a:pt x="7723005" y="4328935"/>
                    <a:pt x="7722708" y="4328042"/>
                    <a:pt x="7722112" y="4327248"/>
                  </a:cubicBezTo>
                  <a:cubicBezTo>
                    <a:pt x="7721517" y="4326454"/>
                    <a:pt x="7720500" y="4325785"/>
                    <a:pt x="7719061" y="4325239"/>
                  </a:cubicBezTo>
                  <a:cubicBezTo>
                    <a:pt x="7717623" y="4324693"/>
                    <a:pt x="7715713" y="4324272"/>
                    <a:pt x="7713331" y="4323974"/>
                  </a:cubicBezTo>
                  <a:cubicBezTo>
                    <a:pt x="7710950" y="4323676"/>
                    <a:pt x="7707924" y="4323527"/>
                    <a:pt x="7704253" y="4323527"/>
                  </a:cubicBezTo>
                  <a:close/>
                  <a:moveTo>
                    <a:pt x="7485178" y="4323527"/>
                  </a:moveTo>
                  <a:cubicBezTo>
                    <a:pt x="7481507" y="4323527"/>
                    <a:pt x="7478481" y="4323676"/>
                    <a:pt x="7476099" y="4323974"/>
                  </a:cubicBezTo>
                  <a:cubicBezTo>
                    <a:pt x="7473718" y="4324272"/>
                    <a:pt x="7471808" y="4324693"/>
                    <a:pt x="7470369" y="4325239"/>
                  </a:cubicBezTo>
                  <a:cubicBezTo>
                    <a:pt x="7468931" y="4325785"/>
                    <a:pt x="7467914" y="4326454"/>
                    <a:pt x="7467318" y="4327248"/>
                  </a:cubicBezTo>
                  <a:cubicBezTo>
                    <a:pt x="7466723" y="4328042"/>
                    <a:pt x="7466426" y="4328935"/>
                    <a:pt x="7466426" y="4329927"/>
                  </a:cubicBezTo>
                  <a:lnTo>
                    <a:pt x="7466426" y="4525636"/>
                  </a:lnTo>
                  <a:cubicBezTo>
                    <a:pt x="7466426" y="4526628"/>
                    <a:pt x="7466723" y="4527496"/>
                    <a:pt x="7467318" y="4528241"/>
                  </a:cubicBezTo>
                  <a:cubicBezTo>
                    <a:pt x="7467914" y="4528985"/>
                    <a:pt x="7468931" y="4529605"/>
                    <a:pt x="7470369" y="4530101"/>
                  </a:cubicBezTo>
                  <a:cubicBezTo>
                    <a:pt x="7471808" y="4530597"/>
                    <a:pt x="7473718" y="4530969"/>
                    <a:pt x="7476099" y="4531217"/>
                  </a:cubicBezTo>
                  <a:cubicBezTo>
                    <a:pt x="7478481" y="4531465"/>
                    <a:pt x="7481507" y="4531589"/>
                    <a:pt x="7485178" y="4531589"/>
                  </a:cubicBezTo>
                  <a:cubicBezTo>
                    <a:pt x="7488849" y="4531589"/>
                    <a:pt x="7491875" y="4531465"/>
                    <a:pt x="7494256" y="4531217"/>
                  </a:cubicBezTo>
                  <a:cubicBezTo>
                    <a:pt x="7496638" y="4530969"/>
                    <a:pt x="7498548" y="4530597"/>
                    <a:pt x="7499986" y="4530101"/>
                  </a:cubicBezTo>
                  <a:cubicBezTo>
                    <a:pt x="7501425" y="4529605"/>
                    <a:pt x="7502442" y="4528985"/>
                    <a:pt x="7503037" y="4528241"/>
                  </a:cubicBezTo>
                  <a:cubicBezTo>
                    <a:pt x="7503633" y="4527496"/>
                    <a:pt x="7503930" y="4526628"/>
                    <a:pt x="7503930" y="4525636"/>
                  </a:cubicBezTo>
                  <a:lnTo>
                    <a:pt x="7503930" y="4455389"/>
                  </a:lnTo>
                  <a:lnTo>
                    <a:pt x="7548132" y="4525338"/>
                  </a:lnTo>
                  <a:cubicBezTo>
                    <a:pt x="7548827" y="4526628"/>
                    <a:pt x="7549620" y="4527670"/>
                    <a:pt x="7550513" y="4528464"/>
                  </a:cubicBezTo>
                  <a:cubicBezTo>
                    <a:pt x="7551406" y="4529258"/>
                    <a:pt x="7552671" y="4529878"/>
                    <a:pt x="7554309" y="4530324"/>
                  </a:cubicBezTo>
                  <a:cubicBezTo>
                    <a:pt x="7555946" y="4530771"/>
                    <a:pt x="7558029" y="4531093"/>
                    <a:pt x="7560559" y="4531292"/>
                  </a:cubicBezTo>
                  <a:cubicBezTo>
                    <a:pt x="7563089" y="4531490"/>
                    <a:pt x="7566388" y="4531589"/>
                    <a:pt x="7570456" y="4531589"/>
                  </a:cubicBezTo>
                  <a:cubicBezTo>
                    <a:pt x="7574425" y="4531589"/>
                    <a:pt x="7577650" y="4531465"/>
                    <a:pt x="7580130" y="4531217"/>
                  </a:cubicBezTo>
                  <a:cubicBezTo>
                    <a:pt x="7582611" y="4530969"/>
                    <a:pt x="7584570" y="4530622"/>
                    <a:pt x="7586009" y="4530175"/>
                  </a:cubicBezTo>
                  <a:cubicBezTo>
                    <a:pt x="7587448" y="4529729"/>
                    <a:pt x="7588440" y="4529134"/>
                    <a:pt x="7588985" y="4528389"/>
                  </a:cubicBezTo>
                  <a:cubicBezTo>
                    <a:pt x="7589531" y="4527645"/>
                    <a:pt x="7589804" y="4526777"/>
                    <a:pt x="7589804" y="4525785"/>
                  </a:cubicBezTo>
                  <a:cubicBezTo>
                    <a:pt x="7589804" y="4524594"/>
                    <a:pt x="7589531" y="4523280"/>
                    <a:pt x="7588985" y="4521841"/>
                  </a:cubicBezTo>
                  <a:cubicBezTo>
                    <a:pt x="7588440" y="4520402"/>
                    <a:pt x="7587572" y="4518691"/>
                    <a:pt x="7586381" y="4516706"/>
                  </a:cubicBezTo>
                  <a:lnTo>
                    <a:pt x="7541435" y="4447204"/>
                  </a:lnTo>
                  <a:lnTo>
                    <a:pt x="7580279" y="4403151"/>
                  </a:lnTo>
                  <a:cubicBezTo>
                    <a:pt x="7581767" y="4401265"/>
                    <a:pt x="7582884" y="4399479"/>
                    <a:pt x="7583628" y="4397793"/>
                  </a:cubicBezTo>
                  <a:cubicBezTo>
                    <a:pt x="7584372" y="4396106"/>
                    <a:pt x="7584744" y="4394519"/>
                    <a:pt x="7584744" y="4393030"/>
                  </a:cubicBezTo>
                  <a:cubicBezTo>
                    <a:pt x="7584744" y="4391939"/>
                    <a:pt x="7584446" y="4391021"/>
                    <a:pt x="7583851" y="4390277"/>
                  </a:cubicBezTo>
                  <a:cubicBezTo>
                    <a:pt x="7583256" y="4389533"/>
                    <a:pt x="7582189" y="4388913"/>
                    <a:pt x="7580651" y="4388417"/>
                  </a:cubicBezTo>
                  <a:cubicBezTo>
                    <a:pt x="7579113" y="4387920"/>
                    <a:pt x="7577079" y="4387548"/>
                    <a:pt x="7574549" y="4387300"/>
                  </a:cubicBezTo>
                  <a:cubicBezTo>
                    <a:pt x="7572019" y="4387052"/>
                    <a:pt x="7568918" y="4386928"/>
                    <a:pt x="7565247" y="4386928"/>
                  </a:cubicBezTo>
                  <a:cubicBezTo>
                    <a:pt x="7561477" y="4386928"/>
                    <a:pt x="7558377" y="4387052"/>
                    <a:pt x="7555946" y="4387300"/>
                  </a:cubicBezTo>
                  <a:cubicBezTo>
                    <a:pt x="7553515" y="4387548"/>
                    <a:pt x="7551481" y="4387920"/>
                    <a:pt x="7549844" y="4388417"/>
                  </a:cubicBezTo>
                  <a:cubicBezTo>
                    <a:pt x="7548207" y="4388913"/>
                    <a:pt x="7546892" y="4389607"/>
                    <a:pt x="7545900" y="4390500"/>
                  </a:cubicBezTo>
                  <a:cubicBezTo>
                    <a:pt x="7544908" y="4391393"/>
                    <a:pt x="7544015" y="4392435"/>
                    <a:pt x="7543221" y="4393626"/>
                  </a:cubicBezTo>
                  <a:lnTo>
                    <a:pt x="7503930" y="4446460"/>
                  </a:lnTo>
                  <a:lnTo>
                    <a:pt x="7503930" y="4329927"/>
                  </a:lnTo>
                  <a:cubicBezTo>
                    <a:pt x="7503930" y="4328935"/>
                    <a:pt x="7503633" y="4328042"/>
                    <a:pt x="7503037" y="4327248"/>
                  </a:cubicBezTo>
                  <a:cubicBezTo>
                    <a:pt x="7502442" y="4326454"/>
                    <a:pt x="7501425" y="4325785"/>
                    <a:pt x="7499986" y="4325239"/>
                  </a:cubicBezTo>
                  <a:cubicBezTo>
                    <a:pt x="7498548" y="4324693"/>
                    <a:pt x="7496638" y="4324272"/>
                    <a:pt x="7494256" y="4323974"/>
                  </a:cubicBezTo>
                  <a:cubicBezTo>
                    <a:pt x="7491875" y="4323676"/>
                    <a:pt x="7488849" y="4323527"/>
                    <a:pt x="7485178" y="4323527"/>
                  </a:cubicBezTo>
                  <a:close/>
                  <a:moveTo>
                    <a:pt x="7973781" y="4318765"/>
                  </a:moveTo>
                  <a:cubicBezTo>
                    <a:pt x="7970110" y="4318765"/>
                    <a:pt x="7967158" y="4318939"/>
                    <a:pt x="7964925" y="4319286"/>
                  </a:cubicBezTo>
                  <a:cubicBezTo>
                    <a:pt x="7962693" y="4319633"/>
                    <a:pt x="7960957" y="4320154"/>
                    <a:pt x="7959716" y="4320849"/>
                  </a:cubicBezTo>
                  <a:cubicBezTo>
                    <a:pt x="7958476" y="4321543"/>
                    <a:pt x="7957782" y="4322436"/>
                    <a:pt x="7957633" y="4323527"/>
                  </a:cubicBezTo>
                  <a:cubicBezTo>
                    <a:pt x="7957484" y="4324619"/>
                    <a:pt x="7957658" y="4325810"/>
                    <a:pt x="7958154" y="4327099"/>
                  </a:cubicBezTo>
                  <a:cubicBezTo>
                    <a:pt x="7966587" y="4346447"/>
                    <a:pt x="7972937" y="4366415"/>
                    <a:pt x="7977204" y="4387003"/>
                  </a:cubicBezTo>
                  <a:cubicBezTo>
                    <a:pt x="7981470" y="4407591"/>
                    <a:pt x="7983603" y="4428699"/>
                    <a:pt x="7983603" y="4450329"/>
                  </a:cubicBezTo>
                  <a:cubicBezTo>
                    <a:pt x="7983603" y="4472058"/>
                    <a:pt x="7981445" y="4493216"/>
                    <a:pt x="7977129" y="4513804"/>
                  </a:cubicBezTo>
                  <a:cubicBezTo>
                    <a:pt x="7972813" y="4534392"/>
                    <a:pt x="7966538" y="4554410"/>
                    <a:pt x="7958303" y="4573856"/>
                  </a:cubicBezTo>
                  <a:cubicBezTo>
                    <a:pt x="7957707" y="4575444"/>
                    <a:pt x="7957410" y="4576808"/>
                    <a:pt x="7957410" y="4577949"/>
                  </a:cubicBezTo>
                  <a:cubicBezTo>
                    <a:pt x="7957410" y="4579090"/>
                    <a:pt x="7957955" y="4580058"/>
                    <a:pt x="7959047" y="4580851"/>
                  </a:cubicBezTo>
                  <a:cubicBezTo>
                    <a:pt x="7960138" y="4581645"/>
                    <a:pt x="7961800" y="4582240"/>
                    <a:pt x="7964032" y="4582637"/>
                  </a:cubicBezTo>
                  <a:cubicBezTo>
                    <a:pt x="7966265" y="4583034"/>
                    <a:pt x="7969415" y="4583233"/>
                    <a:pt x="7973483" y="4583233"/>
                  </a:cubicBezTo>
                  <a:cubicBezTo>
                    <a:pt x="7976261" y="4583233"/>
                    <a:pt x="7978642" y="4583133"/>
                    <a:pt x="7980627" y="4582935"/>
                  </a:cubicBezTo>
                  <a:cubicBezTo>
                    <a:pt x="7982611" y="4582736"/>
                    <a:pt x="7984273" y="4582464"/>
                    <a:pt x="7985613" y="4582116"/>
                  </a:cubicBezTo>
                  <a:cubicBezTo>
                    <a:pt x="7986952" y="4581769"/>
                    <a:pt x="7987994" y="4581323"/>
                    <a:pt x="7988738" y="4580777"/>
                  </a:cubicBezTo>
                  <a:cubicBezTo>
                    <a:pt x="7989482" y="4580231"/>
                    <a:pt x="7990003" y="4579611"/>
                    <a:pt x="7990301" y="4578917"/>
                  </a:cubicBezTo>
                  <a:cubicBezTo>
                    <a:pt x="7995658" y="4568598"/>
                    <a:pt x="8000297" y="4558205"/>
                    <a:pt x="8004216" y="4547737"/>
                  </a:cubicBezTo>
                  <a:cubicBezTo>
                    <a:pt x="8008135" y="4537269"/>
                    <a:pt x="8011409" y="4526703"/>
                    <a:pt x="8014039" y="4516037"/>
                  </a:cubicBezTo>
                  <a:cubicBezTo>
                    <a:pt x="8016668" y="4505371"/>
                    <a:pt x="8018627" y="4494605"/>
                    <a:pt x="8019917" y="4483741"/>
                  </a:cubicBezTo>
                  <a:cubicBezTo>
                    <a:pt x="8021207" y="4472877"/>
                    <a:pt x="8021852" y="4461838"/>
                    <a:pt x="8021852" y="4450627"/>
                  </a:cubicBezTo>
                  <a:cubicBezTo>
                    <a:pt x="8021852" y="4428402"/>
                    <a:pt x="8019173" y="4406648"/>
                    <a:pt x="8013815" y="4385366"/>
                  </a:cubicBezTo>
                  <a:cubicBezTo>
                    <a:pt x="8008458" y="4364083"/>
                    <a:pt x="8000619" y="4343024"/>
                    <a:pt x="7990301" y="4322188"/>
                  </a:cubicBezTo>
                  <a:cubicBezTo>
                    <a:pt x="7990003" y="4321692"/>
                    <a:pt x="7989581" y="4321245"/>
                    <a:pt x="7989036" y="4320849"/>
                  </a:cubicBezTo>
                  <a:cubicBezTo>
                    <a:pt x="7988490" y="4320452"/>
                    <a:pt x="7987572" y="4320080"/>
                    <a:pt x="7986282" y="4319732"/>
                  </a:cubicBezTo>
                  <a:cubicBezTo>
                    <a:pt x="7984992" y="4319385"/>
                    <a:pt x="7983355" y="4319137"/>
                    <a:pt x="7981371" y="4318988"/>
                  </a:cubicBezTo>
                  <a:cubicBezTo>
                    <a:pt x="7979387" y="4318839"/>
                    <a:pt x="7976856" y="4318765"/>
                    <a:pt x="7973781" y="4318765"/>
                  </a:cubicBezTo>
                  <a:close/>
                  <a:moveTo>
                    <a:pt x="7273693" y="4318765"/>
                  </a:moveTo>
                  <a:cubicBezTo>
                    <a:pt x="7270518" y="4318765"/>
                    <a:pt x="7267914" y="4318839"/>
                    <a:pt x="7265880" y="4318988"/>
                  </a:cubicBezTo>
                  <a:cubicBezTo>
                    <a:pt x="7263846" y="4319137"/>
                    <a:pt x="7262233" y="4319385"/>
                    <a:pt x="7261043" y="4319732"/>
                  </a:cubicBezTo>
                  <a:cubicBezTo>
                    <a:pt x="7259852" y="4320080"/>
                    <a:pt x="7258959" y="4320452"/>
                    <a:pt x="7258364" y="4320849"/>
                  </a:cubicBezTo>
                  <a:cubicBezTo>
                    <a:pt x="7257769" y="4321245"/>
                    <a:pt x="7257372" y="4321692"/>
                    <a:pt x="7257173" y="4322188"/>
                  </a:cubicBezTo>
                  <a:cubicBezTo>
                    <a:pt x="7251915" y="4332606"/>
                    <a:pt x="7247326" y="4343074"/>
                    <a:pt x="7243407" y="4353591"/>
                  </a:cubicBezTo>
                  <a:cubicBezTo>
                    <a:pt x="7239487" y="4364108"/>
                    <a:pt x="7236188" y="4374700"/>
                    <a:pt x="7233510" y="4385366"/>
                  </a:cubicBezTo>
                  <a:cubicBezTo>
                    <a:pt x="7230831" y="4396032"/>
                    <a:pt x="7228821" y="4406797"/>
                    <a:pt x="7227482" y="4417661"/>
                  </a:cubicBezTo>
                  <a:cubicBezTo>
                    <a:pt x="7226143" y="4428526"/>
                    <a:pt x="7225473" y="4439514"/>
                    <a:pt x="7225473" y="4450627"/>
                  </a:cubicBezTo>
                  <a:cubicBezTo>
                    <a:pt x="7225473" y="4461838"/>
                    <a:pt x="7226118" y="4472877"/>
                    <a:pt x="7227408" y="4483741"/>
                  </a:cubicBezTo>
                  <a:cubicBezTo>
                    <a:pt x="7228697" y="4494605"/>
                    <a:pt x="7230657" y="4505371"/>
                    <a:pt x="7233286" y="4516037"/>
                  </a:cubicBezTo>
                  <a:cubicBezTo>
                    <a:pt x="7235916" y="4526703"/>
                    <a:pt x="7239215" y="4537269"/>
                    <a:pt x="7243183" y="4547737"/>
                  </a:cubicBezTo>
                  <a:cubicBezTo>
                    <a:pt x="7247152" y="4558205"/>
                    <a:pt x="7251815" y="4568598"/>
                    <a:pt x="7257173" y="4578917"/>
                  </a:cubicBezTo>
                  <a:cubicBezTo>
                    <a:pt x="7257471" y="4579611"/>
                    <a:pt x="7257992" y="4580231"/>
                    <a:pt x="7258736" y="4580777"/>
                  </a:cubicBezTo>
                  <a:cubicBezTo>
                    <a:pt x="7259480" y="4581323"/>
                    <a:pt x="7260522" y="4581769"/>
                    <a:pt x="7261861" y="4582116"/>
                  </a:cubicBezTo>
                  <a:cubicBezTo>
                    <a:pt x="7263201" y="4582464"/>
                    <a:pt x="7264863" y="4582736"/>
                    <a:pt x="7266847" y="4582935"/>
                  </a:cubicBezTo>
                  <a:cubicBezTo>
                    <a:pt x="7268831" y="4583133"/>
                    <a:pt x="7271213" y="4583233"/>
                    <a:pt x="7273991" y="4583233"/>
                  </a:cubicBezTo>
                  <a:cubicBezTo>
                    <a:pt x="7277960" y="4583233"/>
                    <a:pt x="7281060" y="4583034"/>
                    <a:pt x="7283293" y="4582637"/>
                  </a:cubicBezTo>
                  <a:cubicBezTo>
                    <a:pt x="7285525" y="4582240"/>
                    <a:pt x="7287187" y="4581645"/>
                    <a:pt x="7288278" y="4580851"/>
                  </a:cubicBezTo>
                  <a:cubicBezTo>
                    <a:pt x="7289370" y="4580058"/>
                    <a:pt x="7289915" y="4579090"/>
                    <a:pt x="7289915" y="4577949"/>
                  </a:cubicBezTo>
                  <a:cubicBezTo>
                    <a:pt x="7289915" y="4576808"/>
                    <a:pt x="7289618" y="4575444"/>
                    <a:pt x="7289022" y="4573856"/>
                  </a:cubicBezTo>
                  <a:cubicBezTo>
                    <a:pt x="7280887" y="4554211"/>
                    <a:pt x="7274661" y="4534144"/>
                    <a:pt x="7270344" y="4513655"/>
                  </a:cubicBezTo>
                  <a:cubicBezTo>
                    <a:pt x="7266028" y="4493167"/>
                    <a:pt x="7263870" y="4472058"/>
                    <a:pt x="7263870" y="4450329"/>
                  </a:cubicBezTo>
                  <a:cubicBezTo>
                    <a:pt x="7263870" y="4428699"/>
                    <a:pt x="7266004" y="4407591"/>
                    <a:pt x="7270270" y="4387003"/>
                  </a:cubicBezTo>
                  <a:cubicBezTo>
                    <a:pt x="7274536" y="4366415"/>
                    <a:pt x="7280837" y="4346447"/>
                    <a:pt x="7289171" y="4327099"/>
                  </a:cubicBezTo>
                  <a:cubicBezTo>
                    <a:pt x="7289667" y="4325810"/>
                    <a:pt x="7289841" y="4324619"/>
                    <a:pt x="7289692" y="4323527"/>
                  </a:cubicBezTo>
                  <a:cubicBezTo>
                    <a:pt x="7289543" y="4322436"/>
                    <a:pt x="7288874" y="4321543"/>
                    <a:pt x="7287683" y="4320849"/>
                  </a:cubicBezTo>
                  <a:cubicBezTo>
                    <a:pt x="7286492" y="4320154"/>
                    <a:pt x="7284756" y="4319633"/>
                    <a:pt x="7282474" y="4319286"/>
                  </a:cubicBezTo>
                  <a:cubicBezTo>
                    <a:pt x="7280192" y="4318939"/>
                    <a:pt x="7277265" y="4318765"/>
                    <a:pt x="7273693" y="4318765"/>
                  </a:cubicBezTo>
                  <a:close/>
                  <a:moveTo>
                    <a:pt x="7220751" y="3128826"/>
                  </a:moveTo>
                  <a:lnTo>
                    <a:pt x="7235038" y="3128826"/>
                  </a:lnTo>
                  <a:lnTo>
                    <a:pt x="7235038" y="3151448"/>
                  </a:lnTo>
                  <a:cubicBezTo>
                    <a:pt x="7230474" y="3156608"/>
                    <a:pt x="7225985" y="3160527"/>
                    <a:pt x="7221569" y="3163206"/>
                  </a:cubicBezTo>
                  <a:cubicBezTo>
                    <a:pt x="7217154" y="3165885"/>
                    <a:pt x="7212317" y="3167224"/>
                    <a:pt x="7207059" y="3167224"/>
                  </a:cubicBezTo>
                  <a:cubicBezTo>
                    <a:pt x="7200808" y="3167224"/>
                    <a:pt x="7195921" y="3165636"/>
                    <a:pt x="7192399" y="3162461"/>
                  </a:cubicBezTo>
                  <a:cubicBezTo>
                    <a:pt x="7188877" y="3159286"/>
                    <a:pt x="7187116" y="3154921"/>
                    <a:pt x="7187116" y="3149365"/>
                  </a:cubicBezTo>
                  <a:cubicBezTo>
                    <a:pt x="7187116" y="3146091"/>
                    <a:pt x="7187736" y="3143189"/>
                    <a:pt x="7188976" y="3140658"/>
                  </a:cubicBezTo>
                  <a:cubicBezTo>
                    <a:pt x="7190216" y="3138128"/>
                    <a:pt x="7192176" y="3135970"/>
                    <a:pt x="7194855" y="3134184"/>
                  </a:cubicBezTo>
                  <a:cubicBezTo>
                    <a:pt x="7197534" y="3132398"/>
                    <a:pt x="7201006" y="3131059"/>
                    <a:pt x="7205273" y="3130166"/>
                  </a:cubicBezTo>
                  <a:cubicBezTo>
                    <a:pt x="7209539" y="3129273"/>
                    <a:pt x="7214699" y="3128826"/>
                    <a:pt x="7220751" y="3128826"/>
                  </a:cubicBezTo>
                  <a:close/>
                  <a:moveTo>
                    <a:pt x="6725451" y="3128826"/>
                  </a:moveTo>
                  <a:lnTo>
                    <a:pt x="6739738" y="3128826"/>
                  </a:lnTo>
                  <a:lnTo>
                    <a:pt x="6739738" y="3151448"/>
                  </a:lnTo>
                  <a:cubicBezTo>
                    <a:pt x="6735174" y="3156608"/>
                    <a:pt x="6730685" y="3160527"/>
                    <a:pt x="6726269" y="3163206"/>
                  </a:cubicBezTo>
                  <a:cubicBezTo>
                    <a:pt x="6721854" y="3165885"/>
                    <a:pt x="6717017" y="3167224"/>
                    <a:pt x="6711759" y="3167224"/>
                  </a:cubicBezTo>
                  <a:cubicBezTo>
                    <a:pt x="6705508" y="3167224"/>
                    <a:pt x="6700621" y="3165636"/>
                    <a:pt x="6697099" y="3162461"/>
                  </a:cubicBezTo>
                  <a:cubicBezTo>
                    <a:pt x="6693577" y="3159286"/>
                    <a:pt x="6691816" y="3154921"/>
                    <a:pt x="6691816" y="3149365"/>
                  </a:cubicBezTo>
                  <a:cubicBezTo>
                    <a:pt x="6691816" y="3146091"/>
                    <a:pt x="6692436" y="3143189"/>
                    <a:pt x="6693676" y="3140658"/>
                  </a:cubicBezTo>
                  <a:cubicBezTo>
                    <a:pt x="6694916" y="3138128"/>
                    <a:pt x="6696876" y="3135970"/>
                    <a:pt x="6699555" y="3134184"/>
                  </a:cubicBezTo>
                  <a:cubicBezTo>
                    <a:pt x="6702234" y="3132398"/>
                    <a:pt x="6705706" y="3131059"/>
                    <a:pt x="6709973" y="3130166"/>
                  </a:cubicBezTo>
                  <a:cubicBezTo>
                    <a:pt x="6714239" y="3129273"/>
                    <a:pt x="6719399" y="3128826"/>
                    <a:pt x="6725451" y="3128826"/>
                  </a:cubicBezTo>
                  <a:close/>
                  <a:moveTo>
                    <a:pt x="7555465" y="3073612"/>
                  </a:moveTo>
                  <a:cubicBezTo>
                    <a:pt x="7561716" y="3073612"/>
                    <a:pt x="7566900" y="3074752"/>
                    <a:pt x="7571018" y="3077034"/>
                  </a:cubicBezTo>
                  <a:cubicBezTo>
                    <a:pt x="7575135" y="3079316"/>
                    <a:pt x="7578434" y="3082491"/>
                    <a:pt x="7580915" y="3086559"/>
                  </a:cubicBezTo>
                  <a:cubicBezTo>
                    <a:pt x="7583395" y="3090627"/>
                    <a:pt x="7585157" y="3095415"/>
                    <a:pt x="7586198" y="3100921"/>
                  </a:cubicBezTo>
                  <a:cubicBezTo>
                    <a:pt x="7587240" y="3106428"/>
                    <a:pt x="7587761" y="3112456"/>
                    <a:pt x="7587761" y="3119004"/>
                  </a:cubicBezTo>
                  <a:cubicBezTo>
                    <a:pt x="7587761" y="3126048"/>
                    <a:pt x="7587116" y="3132324"/>
                    <a:pt x="7585826" y="3137830"/>
                  </a:cubicBezTo>
                  <a:cubicBezTo>
                    <a:pt x="7584536" y="3143337"/>
                    <a:pt x="7582552" y="3148025"/>
                    <a:pt x="7579873" y="3151895"/>
                  </a:cubicBezTo>
                  <a:cubicBezTo>
                    <a:pt x="7577194" y="3155764"/>
                    <a:pt x="7573771" y="3158716"/>
                    <a:pt x="7569604" y="3160750"/>
                  </a:cubicBezTo>
                  <a:cubicBezTo>
                    <a:pt x="7565437" y="3162784"/>
                    <a:pt x="7560525" y="3163801"/>
                    <a:pt x="7554870" y="3163801"/>
                  </a:cubicBezTo>
                  <a:cubicBezTo>
                    <a:pt x="7548718" y="3163801"/>
                    <a:pt x="7543559" y="3162685"/>
                    <a:pt x="7539392" y="3160452"/>
                  </a:cubicBezTo>
                  <a:cubicBezTo>
                    <a:pt x="7535225" y="3158220"/>
                    <a:pt x="7531926" y="3155070"/>
                    <a:pt x="7529495" y="3151002"/>
                  </a:cubicBezTo>
                  <a:cubicBezTo>
                    <a:pt x="7527064" y="3146934"/>
                    <a:pt x="7525303" y="3142147"/>
                    <a:pt x="7524211" y="3136640"/>
                  </a:cubicBezTo>
                  <a:cubicBezTo>
                    <a:pt x="7523120" y="3131134"/>
                    <a:pt x="7522574" y="3125106"/>
                    <a:pt x="7522574" y="3118557"/>
                  </a:cubicBezTo>
                  <a:cubicBezTo>
                    <a:pt x="7522574" y="3111513"/>
                    <a:pt x="7523244" y="3105237"/>
                    <a:pt x="7524583" y="3099730"/>
                  </a:cubicBezTo>
                  <a:cubicBezTo>
                    <a:pt x="7525923" y="3094224"/>
                    <a:pt x="7527932" y="3089511"/>
                    <a:pt x="7530611" y="3085592"/>
                  </a:cubicBezTo>
                  <a:cubicBezTo>
                    <a:pt x="7533290" y="3081672"/>
                    <a:pt x="7536713" y="3078696"/>
                    <a:pt x="7540880" y="3076662"/>
                  </a:cubicBezTo>
                  <a:cubicBezTo>
                    <a:pt x="7545047" y="3074628"/>
                    <a:pt x="7549909" y="3073612"/>
                    <a:pt x="7555465" y="3073612"/>
                  </a:cubicBezTo>
                  <a:close/>
                  <a:moveTo>
                    <a:pt x="7434617" y="3046525"/>
                  </a:moveTo>
                  <a:cubicBezTo>
                    <a:pt x="7430946" y="3046525"/>
                    <a:pt x="7427920" y="3046673"/>
                    <a:pt x="7425538" y="3046971"/>
                  </a:cubicBezTo>
                  <a:cubicBezTo>
                    <a:pt x="7423157" y="3047269"/>
                    <a:pt x="7421247" y="3047690"/>
                    <a:pt x="7419808" y="3048236"/>
                  </a:cubicBezTo>
                  <a:cubicBezTo>
                    <a:pt x="7418370" y="3048781"/>
                    <a:pt x="7417353" y="3049427"/>
                    <a:pt x="7416758" y="3050170"/>
                  </a:cubicBezTo>
                  <a:cubicBezTo>
                    <a:pt x="7416162" y="3050915"/>
                    <a:pt x="7415865" y="3051783"/>
                    <a:pt x="7415865" y="3052775"/>
                  </a:cubicBezTo>
                  <a:lnTo>
                    <a:pt x="7415865" y="3185232"/>
                  </a:lnTo>
                  <a:cubicBezTo>
                    <a:pt x="7415865" y="3186224"/>
                    <a:pt x="7416162" y="3187093"/>
                    <a:pt x="7416758" y="3187837"/>
                  </a:cubicBezTo>
                  <a:cubicBezTo>
                    <a:pt x="7417353" y="3188581"/>
                    <a:pt x="7418370" y="3189201"/>
                    <a:pt x="7419808" y="3189697"/>
                  </a:cubicBezTo>
                  <a:cubicBezTo>
                    <a:pt x="7421247" y="3190194"/>
                    <a:pt x="7423157" y="3190565"/>
                    <a:pt x="7425538" y="3190814"/>
                  </a:cubicBezTo>
                  <a:cubicBezTo>
                    <a:pt x="7427920" y="3191061"/>
                    <a:pt x="7430946" y="3191185"/>
                    <a:pt x="7434617" y="3191185"/>
                  </a:cubicBezTo>
                  <a:cubicBezTo>
                    <a:pt x="7438288" y="3191185"/>
                    <a:pt x="7441314" y="3191061"/>
                    <a:pt x="7443695" y="3190814"/>
                  </a:cubicBezTo>
                  <a:cubicBezTo>
                    <a:pt x="7446077" y="3190565"/>
                    <a:pt x="7447987" y="3190194"/>
                    <a:pt x="7449425" y="3189697"/>
                  </a:cubicBezTo>
                  <a:cubicBezTo>
                    <a:pt x="7450864" y="3189201"/>
                    <a:pt x="7451881" y="3188581"/>
                    <a:pt x="7452476" y="3187837"/>
                  </a:cubicBezTo>
                  <a:cubicBezTo>
                    <a:pt x="7453072" y="3187093"/>
                    <a:pt x="7453369" y="3186224"/>
                    <a:pt x="7453369" y="3185232"/>
                  </a:cubicBezTo>
                  <a:lnTo>
                    <a:pt x="7453369" y="3052775"/>
                  </a:lnTo>
                  <a:cubicBezTo>
                    <a:pt x="7453369" y="3051783"/>
                    <a:pt x="7453072" y="3050915"/>
                    <a:pt x="7452476" y="3050170"/>
                  </a:cubicBezTo>
                  <a:cubicBezTo>
                    <a:pt x="7451881" y="3049427"/>
                    <a:pt x="7450864" y="3048781"/>
                    <a:pt x="7449425" y="3048236"/>
                  </a:cubicBezTo>
                  <a:cubicBezTo>
                    <a:pt x="7447987" y="3047690"/>
                    <a:pt x="7446077" y="3047269"/>
                    <a:pt x="7443695" y="3046971"/>
                  </a:cubicBezTo>
                  <a:cubicBezTo>
                    <a:pt x="7441314" y="3046673"/>
                    <a:pt x="7438288" y="3046525"/>
                    <a:pt x="7434617" y="3046525"/>
                  </a:cubicBezTo>
                  <a:close/>
                  <a:moveTo>
                    <a:pt x="6909849" y="3046525"/>
                  </a:moveTo>
                  <a:cubicBezTo>
                    <a:pt x="6906277" y="3046525"/>
                    <a:pt x="6903276" y="3046648"/>
                    <a:pt x="6900845" y="3046896"/>
                  </a:cubicBezTo>
                  <a:cubicBezTo>
                    <a:pt x="6898414" y="3047145"/>
                    <a:pt x="6896479" y="3047517"/>
                    <a:pt x="6895041" y="3048012"/>
                  </a:cubicBezTo>
                  <a:cubicBezTo>
                    <a:pt x="6893602" y="3048509"/>
                    <a:pt x="6892610" y="3049129"/>
                    <a:pt x="6892064" y="3049873"/>
                  </a:cubicBezTo>
                  <a:cubicBezTo>
                    <a:pt x="6891518" y="3050617"/>
                    <a:pt x="6891245" y="3051485"/>
                    <a:pt x="6891245" y="3052478"/>
                  </a:cubicBezTo>
                  <a:lnTo>
                    <a:pt x="6891245" y="3133737"/>
                  </a:lnTo>
                  <a:cubicBezTo>
                    <a:pt x="6891245" y="3143858"/>
                    <a:pt x="6892064" y="3152317"/>
                    <a:pt x="6893701" y="3159113"/>
                  </a:cubicBezTo>
                  <a:cubicBezTo>
                    <a:pt x="6895338" y="3165909"/>
                    <a:pt x="6898067" y="3171887"/>
                    <a:pt x="6901887" y="3177047"/>
                  </a:cubicBezTo>
                  <a:cubicBezTo>
                    <a:pt x="6905707" y="3182206"/>
                    <a:pt x="6910717" y="3186274"/>
                    <a:pt x="6916918" y="3189250"/>
                  </a:cubicBezTo>
                  <a:cubicBezTo>
                    <a:pt x="6923119" y="3192227"/>
                    <a:pt x="6930784" y="3193716"/>
                    <a:pt x="6939912" y="3193716"/>
                  </a:cubicBezTo>
                  <a:cubicBezTo>
                    <a:pt x="6948048" y="3193716"/>
                    <a:pt x="6955911" y="3191731"/>
                    <a:pt x="6963501" y="3187763"/>
                  </a:cubicBezTo>
                  <a:cubicBezTo>
                    <a:pt x="6971092" y="3183793"/>
                    <a:pt x="6978558" y="3177840"/>
                    <a:pt x="6985900" y="3169903"/>
                  </a:cubicBezTo>
                  <a:lnTo>
                    <a:pt x="6985900" y="3185232"/>
                  </a:lnTo>
                  <a:cubicBezTo>
                    <a:pt x="6985900" y="3186224"/>
                    <a:pt x="6986148" y="3187093"/>
                    <a:pt x="6986644" y="3187837"/>
                  </a:cubicBezTo>
                  <a:cubicBezTo>
                    <a:pt x="6987140" y="3188581"/>
                    <a:pt x="6987984" y="3189201"/>
                    <a:pt x="6989174" y="3189697"/>
                  </a:cubicBezTo>
                  <a:cubicBezTo>
                    <a:pt x="6990365" y="3190194"/>
                    <a:pt x="6991977" y="3190565"/>
                    <a:pt x="6994011" y="3190814"/>
                  </a:cubicBezTo>
                  <a:cubicBezTo>
                    <a:pt x="6996045" y="3191061"/>
                    <a:pt x="6998699" y="3191185"/>
                    <a:pt x="7001974" y="3191185"/>
                  </a:cubicBezTo>
                  <a:cubicBezTo>
                    <a:pt x="7005049" y="3191185"/>
                    <a:pt x="7007604" y="3191061"/>
                    <a:pt x="7009638" y="3190814"/>
                  </a:cubicBezTo>
                  <a:cubicBezTo>
                    <a:pt x="7011672" y="3190565"/>
                    <a:pt x="7013309" y="3190194"/>
                    <a:pt x="7014550" y="3189697"/>
                  </a:cubicBezTo>
                  <a:cubicBezTo>
                    <a:pt x="7015790" y="3189201"/>
                    <a:pt x="7016658" y="3188581"/>
                    <a:pt x="7017154" y="3187837"/>
                  </a:cubicBezTo>
                  <a:cubicBezTo>
                    <a:pt x="7017650" y="3187093"/>
                    <a:pt x="7017898" y="3186224"/>
                    <a:pt x="7017898" y="3185232"/>
                  </a:cubicBezTo>
                  <a:lnTo>
                    <a:pt x="7017898" y="3052478"/>
                  </a:lnTo>
                  <a:cubicBezTo>
                    <a:pt x="7017898" y="3051485"/>
                    <a:pt x="7017601" y="3050617"/>
                    <a:pt x="7017005" y="3049873"/>
                  </a:cubicBezTo>
                  <a:cubicBezTo>
                    <a:pt x="7016410" y="3049129"/>
                    <a:pt x="7015418" y="3048509"/>
                    <a:pt x="7014029" y="3048012"/>
                  </a:cubicBezTo>
                  <a:cubicBezTo>
                    <a:pt x="7012640" y="3047517"/>
                    <a:pt x="7010754" y="3047145"/>
                    <a:pt x="7008373" y="3046896"/>
                  </a:cubicBezTo>
                  <a:cubicBezTo>
                    <a:pt x="7005992" y="3046648"/>
                    <a:pt x="7002966" y="3046525"/>
                    <a:pt x="6999295" y="3046525"/>
                  </a:cubicBezTo>
                  <a:cubicBezTo>
                    <a:pt x="6995624" y="3046525"/>
                    <a:pt x="6992597" y="3046648"/>
                    <a:pt x="6990216" y="3046896"/>
                  </a:cubicBezTo>
                  <a:cubicBezTo>
                    <a:pt x="6987835" y="3047145"/>
                    <a:pt x="6985925" y="3047517"/>
                    <a:pt x="6984486" y="3048012"/>
                  </a:cubicBezTo>
                  <a:cubicBezTo>
                    <a:pt x="6983048" y="3048509"/>
                    <a:pt x="6982055" y="3049129"/>
                    <a:pt x="6981510" y="3049873"/>
                  </a:cubicBezTo>
                  <a:cubicBezTo>
                    <a:pt x="6980964" y="3050617"/>
                    <a:pt x="6980691" y="3051485"/>
                    <a:pt x="6980691" y="3052478"/>
                  </a:cubicBezTo>
                  <a:lnTo>
                    <a:pt x="6980691" y="3140733"/>
                  </a:lnTo>
                  <a:cubicBezTo>
                    <a:pt x="6975234" y="3147380"/>
                    <a:pt x="6970100" y="3152440"/>
                    <a:pt x="6965287" y="3155913"/>
                  </a:cubicBezTo>
                  <a:cubicBezTo>
                    <a:pt x="6960475" y="3159386"/>
                    <a:pt x="6955688" y="3161123"/>
                    <a:pt x="6950926" y="3161123"/>
                  </a:cubicBezTo>
                  <a:cubicBezTo>
                    <a:pt x="6947155" y="3161123"/>
                    <a:pt x="6943856" y="3160403"/>
                    <a:pt x="6941028" y="3158964"/>
                  </a:cubicBezTo>
                  <a:cubicBezTo>
                    <a:pt x="6938201" y="3157525"/>
                    <a:pt x="6935869" y="3155491"/>
                    <a:pt x="6934034" y="3152862"/>
                  </a:cubicBezTo>
                  <a:cubicBezTo>
                    <a:pt x="6932198" y="3150233"/>
                    <a:pt x="6930834" y="3147082"/>
                    <a:pt x="6929941" y="3143411"/>
                  </a:cubicBezTo>
                  <a:cubicBezTo>
                    <a:pt x="6929048" y="3139740"/>
                    <a:pt x="6928601" y="3134432"/>
                    <a:pt x="6928601" y="3127487"/>
                  </a:cubicBezTo>
                  <a:lnTo>
                    <a:pt x="6928601" y="3052478"/>
                  </a:lnTo>
                  <a:cubicBezTo>
                    <a:pt x="6928601" y="3051485"/>
                    <a:pt x="6928304" y="3050617"/>
                    <a:pt x="6927708" y="3049873"/>
                  </a:cubicBezTo>
                  <a:cubicBezTo>
                    <a:pt x="6927113" y="3049129"/>
                    <a:pt x="6926096" y="3048509"/>
                    <a:pt x="6924657" y="3048012"/>
                  </a:cubicBezTo>
                  <a:cubicBezTo>
                    <a:pt x="6923219" y="3047517"/>
                    <a:pt x="6921309" y="3047145"/>
                    <a:pt x="6918927" y="3046896"/>
                  </a:cubicBezTo>
                  <a:cubicBezTo>
                    <a:pt x="6916546" y="3046648"/>
                    <a:pt x="6913520" y="3046525"/>
                    <a:pt x="6909849" y="3046525"/>
                  </a:cubicBezTo>
                  <a:close/>
                  <a:moveTo>
                    <a:pt x="7862795" y="3043994"/>
                  </a:moveTo>
                  <a:cubicBezTo>
                    <a:pt x="7854461" y="3043994"/>
                    <a:pt x="7846945" y="3045036"/>
                    <a:pt x="7840248" y="3047119"/>
                  </a:cubicBezTo>
                  <a:cubicBezTo>
                    <a:pt x="7833551" y="3049203"/>
                    <a:pt x="7827870" y="3052130"/>
                    <a:pt x="7823207" y="3055901"/>
                  </a:cubicBezTo>
                  <a:cubicBezTo>
                    <a:pt x="7818544" y="3059671"/>
                    <a:pt x="7814972" y="3064210"/>
                    <a:pt x="7812492" y="3069519"/>
                  </a:cubicBezTo>
                  <a:cubicBezTo>
                    <a:pt x="7810011" y="3074826"/>
                    <a:pt x="7808771" y="3080656"/>
                    <a:pt x="7808771" y="3087006"/>
                  </a:cubicBezTo>
                  <a:cubicBezTo>
                    <a:pt x="7808771" y="3093257"/>
                    <a:pt x="7809689" y="3098614"/>
                    <a:pt x="7811524" y="3103079"/>
                  </a:cubicBezTo>
                  <a:cubicBezTo>
                    <a:pt x="7813360" y="3107544"/>
                    <a:pt x="7815791" y="3111364"/>
                    <a:pt x="7818817" y="3114539"/>
                  </a:cubicBezTo>
                  <a:cubicBezTo>
                    <a:pt x="7821843" y="3117714"/>
                    <a:pt x="7825266" y="3120393"/>
                    <a:pt x="7829086" y="3122575"/>
                  </a:cubicBezTo>
                  <a:cubicBezTo>
                    <a:pt x="7832906" y="3124759"/>
                    <a:pt x="7836825" y="3126693"/>
                    <a:pt x="7840843" y="3128380"/>
                  </a:cubicBezTo>
                  <a:cubicBezTo>
                    <a:pt x="7844862" y="3130066"/>
                    <a:pt x="7848781" y="3131604"/>
                    <a:pt x="7852601" y="3132994"/>
                  </a:cubicBezTo>
                  <a:cubicBezTo>
                    <a:pt x="7856421" y="3134383"/>
                    <a:pt x="7859844" y="3135871"/>
                    <a:pt x="7862870" y="3137458"/>
                  </a:cubicBezTo>
                  <a:cubicBezTo>
                    <a:pt x="7865896" y="3139046"/>
                    <a:pt x="7868327" y="3140907"/>
                    <a:pt x="7870162" y="3143040"/>
                  </a:cubicBezTo>
                  <a:cubicBezTo>
                    <a:pt x="7871998" y="3145173"/>
                    <a:pt x="7872916" y="3147727"/>
                    <a:pt x="7872916" y="3150704"/>
                  </a:cubicBezTo>
                  <a:cubicBezTo>
                    <a:pt x="7872916" y="3153284"/>
                    <a:pt x="7872420" y="3155566"/>
                    <a:pt x="7871427" y="3157550"/>
                  </a:cubicBezTo>
                  <a:cubicBezTo>
                    <a:pt x="7870435" y="3159535"/>
                    <a:pt x="7868972" y="3161172"/>
                    <a:pt x="7867037" y="3162461"/>
                  </a:cubicBezTo>
                  <a:cubicBezTo>
                    <a:pt x="7865102" y="3163752"/>
                    <a:pt x="7862820" y="3164743"/>
                    <a:pt x="7860191" y="3165438"/>
                  </a:cubicBezTo>
                  <a:cubicBezTo>
                    <a:pt x="7857562" y="3166132"/>
                    <a:pt x="7854560" y="3166480"/>
                    <a:pt x="7851187" y="3166480"/>
                  </a:cubicBezTo>
                  <a:cubicBezTo>
                    <a:pt x="7845829" y="3166480"/>
                    <a:pt x="7841042" y="3165835"/>
                    <a:pt x="7836825" y="3164545"/>
                  </a:cubicBezTo>
                  <a:cubicBezTo>
                    <a:pt x="7832608" y="3163256"/>
                    <a:pt x="7828912" y="3161866"/>
                    <a:pt x="7825737" y="3160378"/>
                  </a:cubicBezTo>
                  <a:cubicBezTo>
                    <a:pt x="7822562" y="3158890"/>
                    <a:pt x="7819908" y="3157525"/>
                    <a:pt x="7817775" y="3156285"/>
                  </a:cubicBezTo>
                  <a:cubicBezTo>
                    <a:pt x="7815642" y="3155045"/>
                    <a:pt x="7814029" y="3154425"/>
                    <a:pt x="7812938" y="3154425"/>
                  </a:cubicBezTo>
                  <a:cubicBezTo>
                    <a:pt x="7812045" y="3154425"/>
                    <a:pt x="7811301" y="3154599"/>
                    <a:pt x="7810706" y="3154946"/>
                  </a:cubicBezTo>
                  <a:cubicBezTo>
                    <a:pt x="7810110" y="3155293"/>
                    <a:pt x="7809614" y="3155988"/>
                    <a:pt x="7809217" y="3157030"/>
                  </a:cubicBezTo>
                  <a:cubicBezTo>
                    <a:pt x="7808820" y="3158071"/>
                    <a:pt x="7808523" y="3159460"/>
                    <a:pt x="7808324" y="3161196"/>
                  </a:cubicBezTo>
                  <a:cubicBezTo>
                    <a:pt x="7808126" y="3162933"/>
                    <a:pt x="7808027" y="3165239"/>
                    <a:pt x="7808027" y="3168117"/>
                  </a:cubicBezTo>
                  <a:cubicBezTo>
                    <a:pt x="7808027" y="3172483"/>
                    <a:pt x="7808324" y="3175782"/>
                    <a:pt x="7808920" y="3178014"/>
                  </a:cubicBezTo>
                  <a:cubicBezTo>
                    <a:pt x="7809515" y="3180246"/>
                    <a:pt x="7810358" y="3181884"/>
                    <a:pt x="7811450" y="3182926"/>
                  </a:cubicBezTo>
                  <a:cubicBezTo>
                    <a:pt x="7812541" y="3183967"/>
                    <a:pt x="7814277" y="3185084"/>
                    <a:pt x="7816659" y="3186274"/>
                  </a:cubicBezTo>
                  <a:cubicBezTo>
                    <a:pt x="7819040" y="3187464"/>
                    <a:pt x="7822017" y="3188630"/>
                    <a:pt x="7825588" y="3189772"/>
                  </a:cubicBezTo>
                  <a:cubicBezTo>
                    <a:pt x="7829160" y="3190912"/>
                    <a:pt x="7833204" y="3191855"/>
                    <a:pt x="7837718" y="3192599"/>
                  </a:cubicBezTo>
                  <a:cubicBezTo>
                    <a:pt x="7842232" y="3193343"/>
                    <a:pt x="7846970" y="3193716"/>
                    <a:pt x="7851931" y="3193716"/>
                  </a:cubicBezTo>
                  <a:cubicBezTo>
                    <a:pt x="7860166" y="3193716"/>
                    <a:pt x="7867806" y="3192748"/>
                    <a:pt x="7874851" y="3190814"/>
                  </a:cubicBezTo>
                  <a:cubicBezTo>
                    <a:pt x="7881895" y="3188879"/>
                    <a:pt x="7887997" y="3185977"/>
                    <a:pt x="7893156" y="3182107"/>
                  </a:cubicBezTo>
                  <a:cubicBezTo>
                    <a:pt x="7898316" y="3178237"/>
                    <a:pt x="7902309" y="3173425"/>
                    <a:pt x="7905137" y="3167670"/>
                  </a:cubicBezTo>
                  <a:cubicBezTo>
                    <a:pt x="7907965" y="3161916"/>
                    <a:pt x="7909379" y="3155268"/>
                    <a:pt x="7909379" y="3147727"/>
                  </a:cubicBezTo>
                  <a:cubicBezTo>
                    <a:pt x="7909379" y="3141675"/>
                    <a:pt x="7908436" y="3136441"/>
                    <a:pt x="7906551" y="3132026"/>
                  </a:cubicBezTo>
                  <a:cubicBezTo>
                    <a:pt x="7904666" y="3127611"/>
                    <a:pt x="7902185" y="3123816"/>
                    <a:pt x="7899110" y="3120641"/>
                  </a:cubicBezTo>
                  <a:cubicBezTo>
                    <a:pt x="7896034" y="3117466"/>
                    <a:pt x="7892536" y="3114787"/>
                    <a:pt x="7888617" y="3112604"/>
                  </a:cubicBezTo>
                  <a:cubicBezTo>
                    <a:pt x="7884698" y="3110421"/>
                    <a:pt x="7880729" y="3108511"/>
                    <a:pt x="7876711" y="3106874"/>
                  </a:cubicBezTo>
                  <a:cubicBezTo>
                    <a:pt x="7872693" y="3105237"/>
                    <a:pt x="7868724" y="3103724"/>
                    <a:pt x="7864805" y="3102335"/>
                  </a:cubicBezTo>
                  <a:cubicBezTo>
                    <a:pt x="7860886" y="3100946"/>
                    <a:pt x="7857388" y="3099457"/>
                    <a:pt x="7854312" y="3097870"/>
                  </a:cubicBezTo>
                  <a:cubicBezTo>
                    <a:pt x="7851236" y="3096282"/>
                    <a:pt x="7848756" y="3094447"/>
                    <a:pt x="7846871" y="3092364"/>
                  </a:cubicBezTo>
                  <a:cubicBezTo>
                    <a:pt x="7844986" y="3090280"/>
                    <a:pt x="7844043" y="3087700"/>
                    <a:pt x="7844043" y="3084624"/>
                  </a:cubicBezTo>
                  <a:cubicBezTo>
                    <a:pt x="7844043" y="3082640"/>
                    <a:pt x="7844440" y="3080779"/>
                    <a:pt x="7845234" y="3079043"/>
                  </a:cubicBezTo>
                  <a:cubicBezTo>
                    <a:pt x="7846027" y="3077307"/>
                    <a:pt x="7847218" y="3075794"/>
                    <a:pt x="7848806" y="3074504"/>
                  </a:cubicBezTo>
                  <a:cubicBezTo>
                    <a:pt x="7850393" y="3073214"/>
                    <a:pt x="7852427" y="3072223"/>
                    <a:pt x="7854908" y="3071528"/>
                  </a:cubicBezTo>
                  <a:cubicBezTo>
                    <a:pt x="7857388" y="3070833"/>
                    <a:pt x="7860315" y="3070486"/>
                    <a:pt x="7863688" y="3070486"/>
                  </a:cubicBezTo>
                  <a:cubicBezTo>
                    <a:pt x="7868451" y="3070486"/>
                    <a:pt x="7872693" y="3071006"/>
                    <a:pt x="7876413" y="3072048"/>
                  </a:cubicBezTo>
                  <a:cubicBezTo>
                    <a:pt x="7880134" y="3073090"/>
                    <a:pt x="7883408" y="3074206"/>
                    <a:pt x="7886236" y="3075397"/>
                  </a:cubicBezTo>
                  <a:cubicBezTo>
                    <a:pt x="7889064" y="3076588"/>
                    <a:pt x="7891420" y="3077704"/>
                    <a:pt x="7893305" y="3078745"/>
                  </a:cubicBezTo>
                  <a:cubicBezTo>
                    <a:pt x="7895190" y="3079787"/>
                    <a:pt x="7896579" y="3080309"/>
                    <a:pt x="7897472" y="3080309"/>
                  </a:cubicBezTo>
                  <a:cubicBezTo>
                    <a:pt x="7898266" y="3080309"/>
                    <a:pt x="7898961" y="3080135"/>
                    <a:pt x="7899556" y="3079787"/>
                  </a:cubicBezTo>
                  <a:cubicBezTo>
                    <a:pt x="7900151" y="3079440"/>
                    <a:pt x="7900623" y="3078770"/>
                    <a:pt x="7900970" y="3077778"/>
                  </a:cubicBezTo>
                  <a:cubicBezTo>
                    <a:pt x="7901317" y="3076786"/>
                    <a:pt x="7901565" y="3075446"/>
                    <a:pt x="7901714" y="3073760"/>
                  </a:cubicBezTo>
                  <a:cubicBezTo>
                    <a:pt x="7901863" y="3072073"/>
                    <a:pt x="7901937" y="3069890"/>
                    <a:pt x="7901937" y="3067212"/>
                  </a:cubicBezTo>
                  <a:cubicBezTo>
                    <a:pt x="7901937" y="3064929"/>
                    <a:pt x="7901863" y="3063020"/>
                    <a:pt x="7901714" y="3061482"/>
                  </a:cubicBezTo>
                  <a:cubicBezTo>
                    <a:pt x="7901565" y="3059944"/>
                    <a:pt x="7901391" y="3058654"/>
                    <a:pt x="7901193" y="3057613"/>
                  </a:cubicBezTo>
                  <a:cubicBezTo>
                    <a:pt x="7900995" y="3056571"/>
                    <a:pt x="7900697" y="3055678"/>
                    <a:pt x="7900300" y="3054933"/>
                  </a:cubicBezTo>
                  <a:cubicBezTo>
                    <a:pt x="7899903" y="3054189"/>
                    <a:pt x="7899233" y="3053445"/>
                    <a:pt x="7898291" y="3052701"/>
                  </a:cubicBezTo>
                  <a:cubicBezTo>
                    <a:pt x="7897348" y="3051957"/>
                    <a:pt x="7895786" y="3051063"/>
                    <a:pt x="7893603" y="3050022"/>
                  </a:cubicBezTo>
                  <a:cubicBezTo>
                    <a:pt x="7891420" y="3048980"/>
                    <a:pt x="7888741" y="3048012"/>
                    <a:pt x="7885566" y="3047119"/>
                  </a:cubicBezTo>
                  <a:cubicBezTo>
                    <a:pt x="7882391" y="3046227"/>
                    <a:pt x="7878844" y="3045483"/>
                    <a:pt x="7874925" y="3044887"/>
                  </a:cubicBezTo>
                  <a:cubicBezTo>
                    <a:pt x="7871006" y="3044292"/>
                    <a:pt x="7866963" y="3043994"/>
                    <a:pt x="7862795" y="3043994"/>
                  </a:cubicBezTo>
                  <a:close/>
                  <a:moveTo>
                    <a:pt x="7732124" y="3043994"/>
                  </a:moveTo>
                  <a:cubicBezTo>
                    <a:pt x="7723889" y="3043994"/>
                    <a:pt x="7715977" y="3045979"/>
                    <a:pt x="7708386" y="3049947"/>
                  </a:cubicBezTo>
                  <a:cubicBezTo>
                    <a:pt x="7700796" y="3053916"/>
                    <a:pt x="7693330" y="3059869"/>
                    <a:pt x="7685988" y="3067807"/>
                  </a:cubicBezTo>
                  <a:lnTo>
                    <a:pt x="7685988" y="3052478"/>
                  </a:lnTo>
                  <a:cubicBezTo>
                    <a:pt x="7685988" y="3051485"/>
                    <a:pt x="7685740" y="3050617"/>
                    <a:pt x="7685243" y="3049873"/>
                  </a:cubicBezTo>
                  <a:cubicBezTo>
                    <a:pt x="7684747" y="3049129"/>
                    <a:pt x="7683929" y="3048509"/>
                    <a:pt x="7682788" y="3048012"/>
                  </a:cubicBezTo>
                  <a:cubicBezTo>
                    <a:pt x="7681647" y="3047517"/>
                    <a:pt x="7680035" y="3047145"/>
                    <a:pt x="7677951" y="3046896"/>
                  </a:cubicBezTo>
                  <a:cubicBezTo>
                    <a:pt x="7675867" y="3046648"/>
                    <a:pt x="7673238" y="3046525"/>
                    <a:pt x="7670063" y="3046525"/>
                  </a:cubicBezTo>
                  <a:cubicBezTo>
                    <a:pt x="7666987" y="3046525"/>
                    <a:pt x="7664432" y="3046648"/>
                    <a:pt x="7662398" y="3046896"/>
                  </a:cubicBezTo>
                  <a:cubicBezTo>
                    <a:pt x="7660364" y="3047145"/>
                    <a:pt x="7658702" y="3047517"/>
                    <a:pt x="7657413" y="3048012"/>
                  </a:cubicBezTo>
                  <a:cubicBezTo>
                    <a:pt x="7656123" y="3048509"/>
                    <a:pt x="7655230" y="3049129"/>
                    <a:pt x="7654734" y="3049873"/>
                  </a:cubicBezTo>
                  <a:cubicBezTo>
                    <a:pt x="7654238" y="3050617"/>
                    <a:pt x="7653990" y="3051485"/>
                    <a:pt x="7653990" y="3052478"/>
                  </a:cubicBezTo>
                  <a:lnTo>
                    <a:pt x="7653990" y="3185232"/>
                  </a:lnTo>
                  <a:cubicBezTo>
                    <a:pt x="7653990" y="3186224"/>
                    <a:pt x="7654287" y="3187093"/>
                    <a:pt x="7654883" y="3187837"/>
                  </a:cubicBezTo>
                  <a:cubicBezTo>
                    <a:pt x="7655478" y="3188581"/>
                    <a:pt x="7656495" y="3189201"/>
                    <a:pt x="7657934" y="3189697"/>
                  </a:cubicBezTo>
                  <a:cubicBezTo>
                    <a:pt x="7659372" y="3190194"/>
                    <a:pt x="7661282" y="3190565"/>
                    <a:pt x="7663663" y="3190814"/>
                  </a:cubicBezTo>
                  <a:cubicBezTo>
                    <a:pt x="7666045" y="3191061"/>
                    <a:pt x="7669071" y="3191185"/>
                    <a:pt x="7672742" y="3191185"/>
                  </a:cubicBezTo>
                  <a:cubicBezTo>
                    <a:pt x="7676413" y="3191185"/>
                    <a:pt x="7679439" y="3191061"/>
                    <a:pt x="7681820" y="3190814"/>
                  </a:cubicBezTo>
                  <a:cubicBezTo>
                    <a:pt x="7684202" y="3190565"/>
                    <a:pt x="7686112" y="3190194"/>
                    <a:pt x="7687550" y="3189697"/>
                  </a:cubicBezTo>
                  <a:cubicBezTo>
                    <a:pt x="7688989" y="3189201"/>
                    <a:pt x="7690006" y="3188581"/>
                    <a:pt x="7690601" y="3187837"/>
                  </a:cubicBezTo>
                  <a:cubicBezTo>
                    <a:pt x="7691197" y="3187093"/>
                    <a:pt x="7691494" y="3186224"/>
                    <a:pt x="7691494" y="3185232"/>
                  </a:cubicBezTo>
                  <a:lnTo>
                    <a:pt x="7691494" y="3096977"/>
                  </a:lnTo>
                  <a:cubicBezTo>
                    <a:pt x="7696753" y="3090329"/>
                    <a:pt x="7701813" y="3085269"/>
                    <a:pt x="7706675" y="3081796"/>
                  </a:cubicBezTo>
                  <a:cubicBezTo>
                    <a:pt x="7711536" y="3078324"/>
                    <a:pt x="7716349" y="3076588"/>
                    <a:pt x="7721111" y="3076588"/>
                  </a:cubicBezTo>
                  <a:cubicBezTo>
                    <a:pt x="7724881" y="3076588"/>
                    <a:pt x="7728180" y="3077307"/>
                    <a:pt x="7731008" y="3078745"/>
                  </a:cubicBezTo>
                  <a:cubicBezTo>
                    <a:pt x="7733836" y="3080185"/>
                    <a:pt x="7736143" y="3082218"/>
                    <a:pt x="7737929" y="3084847"/>
                  </a:cubicBezTo>
                  <a:cubicBezTo>
                    <a:pt x="7739715" y="3087477"/>
                    <a:pt x="7741079" y="3090627"/>
                    <a:pt x="7742021" y="3094298"/>
                  </a:cubicBezTo>
                  <a:cubicBezTo>
                    <a:pt x="7742964" y="3097970"/>
                    <a:pt x="7743435" y="3103030"/>
                    <a:pt x="7743435" y="3109479"/>
                  </a:cubicBezTo>
                  <a:lnTo>
                    <a:pt x="7743435" y="3185232"/>
                  </a:lnTo>
                  <a:cubicBezTo>
                    <a:pt x="7743435" y="3186224"/>
                    <a:pt x="7743733" y="3187093"/>
                    <a:pt x="7744328" y="3187837"/>
                  </a:cubicBezTo>
                  <a:cubicBezTo>
                    <a:pt x="7744924" y="3188581"/>
                    <a:pt x="7745916" y="3189201"/>
                    <a:pt x="7747305" y="3189697"/>
                  </a:cubicBezTo>
                  <a:cubicBezTo>
                    <a:pt x="7748694" y="3190194"/>
                    <a:pt x="7750604" y="3190565"/>
                    <a:pt x="7753035" y="3190814"/>
                  </a:cubicBezTo>
                  <a:cubicBezTo>
                    <a:pt x="7755466" y="3191061"/>
                    <a:pt x="7758516" y="3191185"/>
                    <a:pt x="7762188" y="3191185"/>
                  </a:cubicBezTo>
                  <a:cubicBezTo>
                    <a:pt x="7765760" y="3191185"/>
                    <a:pt x="7768761" y="3191061"/>
                    <a:pt x="7771192" y="3190814"/>
                  </a:cubicBezTo>
                  <a:cubicBezTo>
                    <a:pt x="7773623" y="3190565"/>
                    <a:pt x="7775533" y="3190194"/>
                    <a:pt x="7776922" y="3189697"/>
                  </a:cubicBezTo>
                  <a:cubicBezTo>
                    <a:pt x="7778311" y="3189201"/>
                    <a:pt x="7779303" y="3188581"/>
                    <a:pt x="7779898" y="3187837"/>
                  </a:cubicBezTo>
                  <a:cubicBezTo>
                    <a:pt x="7780493" y="3187093"/>
                    <a:pt x="7780791" y="3186224"/>
                    <a:pt x="7780791" y="3185232"/>
                  </a:cubicBezTo>
                  <a:lnTo>
                    <a:pt x="7780791" y="3103228"/>
                  </a:lnTo>
                  <a:cubicBezTo>
                    <a:pt x="7780791" y="3093604"/>
                    <a:pt x="7779948" y="3085369"/>
                    <a:pt x="7778261" y="3078523"/>
                  </a:cubicBezTo>
                  <a:cubicBezTo>
                    <a:pt x="7776574" y="3071677"/>
                    <a:pt x="7773821" y="3065699"/>
                    <a:pt x="7770001" y="3060589"/>
                  </a:cubicBezTo>
                  <a:cubicBezTo>
                    <a:pt x="7766181" y="3055479"/>
                    <a:pt x="7761171" y="3051436"/>
                    <a:pt x="7754969" y="3048459"/>
                  </a:cubicBezTo>
                  <a:cubicBezTo>
                    <a:pt x="7748768" y="3045483"/>
                    <a:pt x="7741153" y="3043994"/>
                    <a:pt x="7732124" y="3043994"/>
                  </a:cubicBezTo>
                  <a:close/>
                  <a:moveTo>
                    <a:pt x="7556805" y="3043994"/>
                  </a:moveTo>
                  <a:cubicBezTo>
                    <a:pt x="7544601" y="3043994"/>
                    <a:pt x="7533960" y="3045830"/>
                    <a:pt x="7524881" y="3049501"/>
                  </a:cubicBezTo>
                  <a:cubicBezTo>
                    <a:pt x="7515803" y="3053172"/>
                    <a:pt x="7508237" y="3058356"/>
                    <a:pt x="7502185" y="3065053"/>
                  </a:cubicBezTo>
                  <a:cubicBezTo>
                    <a:pt x="7496133" y="3071751"/>
                    <a:pt x="7491593" y="3079787"/>
                    <a:pt x="7488567" y="3089164"/>
                  </a:cubicBezTo>
                  <a:cubicBezTo>
                    <a:pt x="7485541" y="3098540"/>
                    <a:pt x="7484028" y="3108883"/>
                    <a:pt x="7484028" y="3120195"/>
                  </a:cubicBezTo>
                  <a:cubicBezTo>
                    <a:pt x="7484028" y="3131903"/>
                    <a:pt x="7485417" y="3142320"/>
                    <a:pt x="7488195" y="3151448"/>
                  </a:cubicBezTo>
                  <a:cubicBezTo>
                    <a:pt x="7490973" y="3160577"/>
                    <a:pt x="7495240" y="3168266"/>
                    <a:pt x="7500994" y="3174516"/>
                  </a:cubicBezTo>
                  <a:cubicBezTo>
                    <a:pt x="7506749" y="3180768"/>
                    <a:pt x="7513992" y="3185530"/>
                    <a:pt x="7522723" y="3188804"/>
                  </a:cubicBezTo>
                  <a:cubicBezTo>
                    <a:pt x="7531454" y="3192078"/>
                    <a:pt x="7541723" y="3193716"/>
                    <a:pt x="7553531" y="3193716"/>
                  </a:cubicBezTo>
                  <a:cubicBezTo>
                    <a:pt x="7565734" y="3193716"/>
                    <a:pt x="7576400" y="3191880"/>
                    <a:pt x="7585529" y="3188209"/>
                  </a:cubicBezTo>
                  <a:cubicBezTo>
                    <a:pt x="7594657" y="3184537"/>
                    <a:pt x="7602247" y="3179329"/>
                    <a:pt x="7608299" y="3172582"/>
                  </a:cubicBezTo>
                  <a:cubicBezTo>
                    <a:pt x="7614352" y="3165835"/>
                    <a:pt x="7618866" y="3157799"/>
                    <a:pt x="7621843" y="3148471"/>
                  </a:cubicBezTo>
                  <a:cubicBezTo>
                    <a:pt x="7624819" y="3139145"/>
                    <a:pt x="7626307" y="3128826"/>
                    <a:pt x="7626307" y="3117515"/>
                  </a:cubicBezTo>
                  <a:cubicBezTo>
                    <a:pt x="7626307" y="3105708"/>
                    <a:pt x="7624918" y="3095241"/>
                    <a:pt x="7622140" y="3086113"/>
                  </a:cubicBezTo>
                  <a:cubicBezTo>
                    <a:pt x="7619362" y="3076985"/>
                    <a:pt x="7615121" y="3069295"/>
                    <a:pt x="7609415" y="3063044"/>
                  </a:cubicBezTo>
                  <a:cubicBezTo>
                    <a:pt x="7603710" y="3056794"/>
                    <a:pt x="7596492" y="3052056"/>
                    <a:pt x="7587761" y="3048831"/>
                  </a:cubicBezTo>
                  <a:cubicBezTo>
                    <a:pt x="7579030" y="3045606"/>
                    <a:pt x="7568711" y="3043994"/>
                    <a:pt x="7556805" y="3043994"/>
                  </a:cubicBezTo>
                  <a:close/>
                  <a:moveTo>
                    <a:pt x="7213161" y="3043994"/>
                  </a:moveTo>
                  <a:cubicBezTo>
                    <a:pt x="7207307" y="3043994"/>
                    <a:pt x="7201626" y="3044466"/>
                    <a:pt x="7196120" y="3045408"/>
                  </a:cubicBezTo>
                  <a:cubicBezTo>
                    <a:pt x="7190613" y="3046351"/>
                    <a:pt x="7185528" y="3047566"/>
                    <a:pt x="7180865" y="3049054"/>
                  </a:cubicBezTo>
                  <a:cubicBezTo>
                    <a:pt x="7176202" y="3050543"/>
                    <a:pt x="7172134" y="3052155"/>
                    <a:pt x="7168661" y="3053891"/>
                  </a:cubicBezTo>
                  <a:cubicBezTo>
                    <a:pt x="7165188" y="3055627"/>
                    <a:pt x="7162758" y="3057215"/>
                    <a:pt x="7161368" y="3058654"/>
                  </a:cubicBezTo>
                  <a:cubicBezTo>
                    <a:pt x="7159979" y="3060093"/>
                    <a:pt x="7159037" y="3061705"/>
                    <a:pt x="7158541" y="3063491"/>
                  </a:cubicBezTo>
                  <a:cubicBezTo>
                    <a:pt x="7158045" y="3065277"/>
                    <a:pt x="7157797" y="3067708"/>
                    <a:pt x="7157797" y="3070783"/>
                  </a:cubicBezTo>
                  <a:cubicBezTo>
                    <a:pt x="7157797" y="3073065"/>
                    <a:pt x="7157945" y="3075149"/>
                    <a:pt x="7158243" y="3077034"/>
                  </a:cubicBezTo>
                  <a:cubicBezTo>
                    <a:pt x="7158541" y="3078919"/>
                    <a:pt x="7158962" y="3080507"/>
                    <a:pt x="7159508" y="3081796"/>
                  </a:cubicBezTo>
                  <a:cubicBezTo>
                    <a:pt x="7160054" y="3083087"/>
                    <a:pt x="7160748" y="3084078"/>
                    <a:pt x="7161592" y="3084773"/>
                  </a:cubicBezTo>
                  <a:cubicBezTo>
                    <a:pt x="7162435" y="3085468"/>
                    <a:pt x="7163402" y="3085815"/>
                    <a:pt x="7164494" y="3085815"/>
                  </a:cubicBezTo>
                  <a:cubicBezTo>
                    <a:pt x="7166081" y="3085815"/>
                    <a:pt x="7168140" y="3085120"/>
                    <a:pt x="7170670" y="3083731"/>
                  </a:cubicBezTo>
                  <a:cubicBezTo>
                    <a:pt x="7173200" y="3082343"/>
                    <a:pt x="7176350" y="3080805"/>
                    <a:pt x="7180121" y="3079118"/>
                  </a:cubicBezTo>
                  <a:cubicBezTo>
                    <a:pt x="7183891" y="3077431"/>
                    <a:pt x="7188232" y="3075893"/>
                    <a:pt x="7193143" y="3074504"/>
                  </a:cubicBezTo>
                  <a:cubicBezTo>
                    <a:pt x="7198055" y="3073115"/>
                    <a:pt x="7203636" y="3072421"/>
                    <a:pt x="7209886" y="3072421"/>
                  </a:cubicBezTo>
                  <a:cubicBezTo>
                    <a:pt x="7214649" y="3072421"/>
                    <a:pt x="7218643" y="3072917"/>
                    <a:pt x="7221867" y="3073909"/>
                  </a:cubicBezTo>
                  <a:cubicBezTo>
                    <a:pt x="7225092" y="3074901"/>
                    <a:pt x="7227671" y="3076439"/>
                    <a:pt x="7229606" y="3078523"/>
                  </a:cubicBezTo>
                  <a:cubicBezTo>
                    <a:pt x="7231541" y="3080606"/>
                    <a:pt x="7232930" y="3083211"/>
                    <a:pt x="7233773" y="3086336"/>
                  </a:cubicBezTo>
                  <a:cubicBezTo>
                    <a:pt x="7234617" y="3089462"/>
                    <a:pt x="7235038" y="3093108"/>
                    <a:pt x="7235038" y="3097275"/>
                  </a:cubicBezTo>
                  <a:lnTo>
                    <a:pt x="7235038" y="3105312"/>
                  </a:lnTo>
                  <a:lnTo>
                    <a:pt x="7222090" y="3105312"/>
                  </a:lnTo>
                  <a:cubicBezTo>
                    <a:pt x="7210283" y="3105312"/>
                    <a:pt x="7199915" y="3106205"/>
                    <a:pt x="7190985" y="3107990"/>
                  </a:cubicBezTo>
                  <a:cubicBezTo>
                    <a:pt x="7182056" y="3109776"/>
                    <a:pt x="7174589" y="3112529"/>
                    <a:pt x="7168587" y="3116251"/>
                  </a:cubicBezTo>
                  <a:cubicBezTo>
                    <a:pt x="7162584" y="3119971"/>
                    <a:pt x="7158069" y="3124684"/>
                    <a:pt x="7155043" y="3130389"/>
                  </a:cubicBezTo>
                  <a:cubicBezTo>
                    <a:pt x="7152017" y="3136094"/>
                    <a:pt x="7150504" y="3142816"/>
                    <a:pt x="7150504" y="3150555"/>
                  </a:cubicBezTo>
                  <a:cubicBezTo>
                    <a:pt x="7150504" y="3157699"/>
                    <a:pt x="7151695" y="3163950"/>
                    <a:pt x="7154076" y="3169307"/>
                  </a:cubicBezTo>
                  <a:cubicBezTo>
                    <a:pt x="7156457" y="3174665"/>
                    <a:pt x="7159806" y="3179155"/>
                    <a:pt x="7164122" y="3182777"/>
                  </a:cubicBezTo>
                  <a:cubicBezTo>
                    <a:pt x="7168438" y="3186398"/>
                    <a:pt x="7173548" y="3189126"/>
                    <a:pt x="7179451" y="3190963"/>
                  </a:cubicBezTo>
                  <a:cubicBezTo>
                    <a:pt x="7185355" y="3192797"/>
                    <a:pt x="7191829" y="3193716"/>
                    <a:pt x="7198873" y="3193716"/>
                  </a:cubicBezTo>
                  <a:cubicBezTo>
                    <a:pt x="7207406" y="3193716"/>
                    <a:pt x="7215170" y="3192078"/>
                    <a:pt x="7222165" y="3188804"/>
                  </a:cubicBezTo>
                  <a:cubicBezTo>
                    <a:pt x="7229160" y="3185530"/>
                    <a:pt x="7235386" y="3180966"/>
                    <a:pt x="7240843" y="3175112"/>
                  </a:cubicBezTo>
                  <a:lnTo>
                    <a:pt x="7240843" y="3185679"/>
                  </a:lnTo>
                  <a:cubicBezTo>
                    <a:pt x="7240843" y="3187068"/>
                    <a:pt x="7241264" y="3188159"/>
                    <a:pt x="7242108" y="3188953"/>
                  </a:cubicBezTo>
                  <a:cubicBezTo>
                    <a:pt x="7242951" y="3189746"/>
                    <a:pt x="7244390" y="3190317"/>
                    <a:pt x="7246424" y="3190665"/>
                  </a:cubicBezTo>
                  <a:cubicBezTo>
                    <a:pt x="7248458" y="3191012"/>
                    <a:pt x="7251707" y="3191185"/>
                    <a:pt x="7256172" y="3191185"/>
                  </a:cubicBezTo>
                  <a:cubicBezTo>
                    <a:pt x="7260339" y="3191185"/>
                    <a:pt x="7263489" y="3191012"/>
                    <a:pt x="7265623" y="3190665"/>
                  </a:cubicBezTo>
                  <a:cubicBezTo>
                    <a:pt x="7267756" y="3190317"/>
                    <a:pt x="7269318" y="3189746"/>
                    <a:pt x="7270311" y="3188953"/>
                  </a:cubicBezTo>
                  <a:cubicBezTo>
                    <a:pt x="7271303" y="3188159"/>
                    <a:pt x="7271799" y="3187068"/>
                    <a:pt x="7271799" y="3185679"/>
                  </a:cubicBezTo>
                  <a:lnTo>
                    <a:pt x="7271799" y="3096382"/>
                  </a:lnTo>
                  <a:cubicBezTo>
                    <a:pt x="7271799" y="3087254"/>
                    <a:pt x="7270707" y="3079366"/>
                    <a:pt x="7268525" y="3072718"/>
                  </a:cubicBezTo>
                  <a:cubicBezTo>
                    <a:pt x="7266342" y="3066070"/>
                    <a:pt x="7262869" y="3060638"/>
                    <a:pt x="7258107" y="3056422"/>
                  </a:cubicBezTo>
                  <a:cubicBezTo>
                    <a:pt x="7253344" y="3052205"/>
                    <a:pt x="7247267" y="3049079"/>
                    <a:pt x="7239875" y="3047045"/>
                  </a:cubicBezTo>
                  <a:cubicBezTo>
                    <a:pt x="7232484" y="3045012"/>
                    <a:pt x="7223579" y="3043994"/>
                    <a:pt x="7213161" y="3043994"/>
                  </a:cubicBezTo>
                  <a:close/>
                  <a:moveTo>
                    <a:pt x="6717861" y="3043994"/>
                  </a:moveTo>
                  <a:cubicBezTo>
                    <a:pt x="6712007" y="3043994"/>
                    <a:pt x="6706327" y="3044466"/>
                    <a:pt x="6700820" y="3045408"/>
                  </a:cubicBezTo>
                  <a:cubicBezTo>
                    <a:pt x="6695313" y="3046351"/>
                    <a:pt x="6690228" y="3047566"/>
                    <a:pt x="6685565" y="3049054"/>
                  </a:cubicBezTo>
                  <a:cubicBezTo>
                    <a:pt x="6680902" y="3050543"/>
                    <a:pt x="6676834" y="3052155"/>
                    <a:pt x="6673361" y="3053891"/>
                  </a:cubicBezTo>
                  <a:cubicBezTo>
                    <a:pt x="6669888" y="3055627"/>
                    <a:pt x="6667458" y="3057215"/>
                    <a:pt x="6666069" y="3058654"/>
                  </a:cubicBezTo>
                  <a:cubicBezTo>
                    <a:pt x="6664679" y="3060093"/>
                    <a:pt x="6663737" y="3061705"/>
                    <a:pt x="6663241" y="3063491"/>
                  </a:cubicBezTo>
                  <a:cubicBezTo>
                    <a:pt x="6662745" y="3065277"/>
                    <a:pt x="6662497" y="3067708"/>
                    <a:pt x="6662497" y="3070783"/>
                  </a:cubicBezTo>
                  <a:cubicBezTo>
                    <a:pt x="6662497" y="3073065"/>
                    <a:pt x="6662645" y="3075149"/>
                    <a:pt x="6662943" y="3077034"/>
                  </a:cubicBezTo>
                  <a:cubicBezTo>
                    <a:pt x="6663241" y="3078919"/>
                    <a:pt x="6663662" y="3080507"/>
                    <a:pt x="6664208" y="3081796"/>
                  </a:cubicBezTo>
                  <a:cubicBezTo>
                    <a:pt x="6664754" y="3083087"/>
                    <a:pt x="6665448" y="3084078"/>
                    <a:pt x="6666292" y="3084773"/>
                  </a:cubicBezTo>
                  <a:cubicBezTo>
                    <a:pt x="6667135" y="3085468"/>
                    <a:pt x="6668102" y="3085815"/>
                    <a:pt x="6669194" y="3085815"/>
                  </a:cubicBezTo>
                  <a:cubicBezTo>
                    <a:pt x="6670781" y="3085815"/>
                    <a:pt x="6672840" y="3085120"/>
                    <a:pt x="6675370" y="3083731"/>
                  </a:cubicBezTo>
                  <a:cubicBezTo>
                    <a:pt x="6677900" y="3082343"/>
                    <a:pt x="6681051" y="3080805"/>
                    <a:pt x="6684821" y="3079118"/>
                  </a:cubicBezTo>
                  <a:cubicBezTo>
                    <a:pt x="6688591" y="3077431"/>
                    <a:pt x="6692932" y="3075893"/>
                    <a:pt x="6697843" y="3074504"/>
                  </a:cubicBezTo>
                  <a:cubicBezTo>
                    <a:pt x="6702755" y="3073115"/>
                    <a:pt x="6708336" y="3072421"/>
                    <a:pt x="6714586" y="3072421"/>
                  </a:cubicBezTo>
                  <a:cubicBezTo>
                    <a:pt x="6719349" y="3072421"/>
                    <a:pt x="6723343" y="3072917"/>
                    <a:pt x="6726567" y="3073909"/>
                  </a:cubicBezTo>
                  <a:cubicBezTo>
                    <a:pt x="6729792" y="3074901"/>
                    <a:pt x="6732371" y="3076439"/>
                    <a:pt x="6734306" y="3078523"/>
                  </a:cubicBezTo>
                  <a:cubicBezTo>
                    <a:pt x="6736241" y="3080606"/>
                    <a:pt x="6737630" y="3083211"/>
                    <a:pt x="6738473" y="3086336"/>
                  </a:cubicBezTo>
                  <a:cubicBezTo>
                    <a:pt x="6739317" y="3089462"/>
                    <a:pt x="6739738" y="3093108"/>
                    <a:pt x="6739738" y="3097275"/>
                  </a:cubicBezTo>
                  <a:lnTo>
                    <a:pt x="6739738" y="3105312"/>
                  </a:lnTo>
                  <a:lnTo>
                    <a:pt x="6726790" y="3105312"/>
                  </a:lnTo>
                  <a:cubicBezTo>
                    <a:pt x="6714983" y="3105312"/>
                    <a:pt x="6704615" y="3106205"/>
                    <a:pt x="6695685" y="3107990"/>
                  </a:cubicBezTo>
                  <a:cubicBezTo>
                    <a:pt x="6686756" y="3109776"/>
                    <a:pt x="6679289" y="3112529"/>
                    <a:pt x="6673287" y="3116251"/>
                  </a:cubicBezTo>
                  <a:cubicBezTo>
                    <a:pt x="6667284" y="3119971"/>
                    <a:pt x="6662769" y="3124684"/>
                    <a:pt x="6659743" y="3130389"/>
                  </a:cubicBezTo>
                  <a:cubicBezTo>
                    <a:pt x="6656717" y="3136094"/>
                    <a:pt x="6655204" y="3142816"/>
                    <a:pt x="6655204" y="3150555"/>
                  </a:cubicBezTo>
                  <a:cubicBezTo>
                    <a:pt x="6655204" y="3157699"/>
                    <a:pt x="6656395" y="3163950"/>
                    <a:pt x="6658776" y="3169307"/>
                  </a:cubicBezTo>
                  <a:cubicBezTo>
                    <a:pt x="6661157" y="3174665"/>
                    <a:pt x="6664506" y="3179155"/>
                    <a:pt x="6668822" y="3182777"/>
                  </a:cubicBezTo>
                  <a:cubicBezTo>
                    <a:pt x="6673138" y="3186398"/>
                    <a:pt x="6678248" y="3189126"/>
                    <a:pt x="6684151" y="3190963"/>
                  </a:cubicBezTo>
                  <a:cubicBezTo>
                    <a:pt x="6690055" y="3192797"/>
                    <a:pt x="6696529" y="3193716"/>
                    <a:pt x="6703573" y="3193716"/>
                  </a:cubicBezTo>
                  <a:cubicBezTo>
                    <a:pt x="6712106" y="3193716"/>
                    <a:pt x="6719870" y="3192078"/>
                    <a:pt x="6726865" y="3188804"/>
                  </a:cubicBezTo>
                  <a:cubicBezTo>
                    <a:pt x="6733860" y="3185530"/>
                    <a:pt x="6740086" y="3180966"/>
                    <a:pt x="6745543" y="3175112"/>
                  </a:cubicBezTo>
                  <a:lnTo>
                    <a:pt x="6745543" y="3185679"/>
                  </a:lnTo>
                  <a:cubicBezTo>
                    <a:pt x="6745543" y="3187068"/>
                    <a:pt x="6745964" y="3188159"/>
                    <a:pt x="6746808" y="3188953"/>
                  </a:cubicBezTo>
                  <a:cubicBezTo>
                    <a:pt x="6747651" y="3189746"/>
                    <a:pt x="6749090" y="3190317"/>
                    <a:pt x="6751124" y="3190665"/>
                  </a:cubicBezTo>
                  <a:cubicBezTo>
                    <a:pt x="6753158" y="3191012"/>
                    <a:pt x="6756407" y="3191185"/>
                    <a:pt x="6760872" y="3191185"/>
                  </a:cubicBezTo>
                  <a:cubicBezTo>
                    <a:pt x="6765039" y="3191185"/>
                    <a:pt x="6768189" y="3191012"/>
                    <a:pt x="6770323" y="3190665"/>
                  </a:cubicBezTo>
                  <a:cubicBezTo>
                    <a:pt x="6772456" y="3190317"/>
                    <a:pt x="6774018" y="3189746"/>
                    <a:pt x="6775011" y="3188953"/>
                  </a:cubicBezTo>
                  <a:cubicBezTo>
                    <a:pt x="6776003" y="3188159"/>
                    <a:pt x="6776499" y="3187068"/>
                    <a:pt x="6776499" y="3185679"/>
                  </a:cubicBezTo>
                  <a:lnTo>
                    <a:pt x="6776499" y="3096382"/>
                  </a:lnTo>
                  <a:cubicBezTo>
                    <a:pt x="6776499" y="3087254"/>
                    <a:pt x="6775408" y="3079366"/>
                    <a:pt x="6773225" y="3072718"/>
                  </a:cubicBezTo>
                  <a:cubicBezTo>
                    <a:pt x="6771042" y="3066070"/>
                    <a:pt x="6767569" y="3060638"/>
                    <a:pt x="6762807" y="3056422"/>
                  </a:cubicBezTo>
                  <a:cubicBezTo>
                    <a:pt x="6758044" y="3052205"/>
                    <a:pt x="6751967" y="3049079"/>
                    <a:pt x="6744575" y="3047045"/>
                  </a:cubicBezTo>
                  <a:cubicBezTo>
                    <a:pt x="6737184" y="3045012"/>
                    <a:pt x="6728279" y="3043994"/>
                    <a:pt x="6717861" y="3043994"/>
                  </a:cubicBezTo>
                  <a:close/>
                  <a:moveTo>
                    <a:pt x="7336093" y="3011550"/>
                  </a:moveTo>
                  <a:cubicBezTo>
                    <a:pt x="7332521" y="3011550"/>
                    <a:pt x="7329519" y="3011674"/>
                    <a:pt x="7327089" y="3011922"/>
                  </a:cubicBezTo>
                  <a:cubicBezTo>
                    <a:pt x="7324658" y="3012170"/>
                    <a:pt x="7322723" y="3012567"/>
                    <a:pt x="7321284" y="3013112"/>
                  </a:cubicBezTo>
                  <a:cubicBezTo>
                    <a:pt x="7319846" y="3013658"/>
                    <a:pt x="7318853" y="3014328"/>
                    <a:pt x="7318308" y="3015121"/>
                  </a:cubicBezTo>
                  <a:cubicBezTo>
                    <a:pt x="7317762" y="3015915"/>
                    <a:pt x="7317489" y="3016808"/>
                    <a:pt x="7317489" y="3017801"/>
                  </a:cubicBezTo>
                  <a:lnTo>
                    <a:pt x="7317489" y="3047417"/>
                  </a:lnTo>
                  <a:lnTo>
                    <a:pt x="7301713" y="3047417"/>
                  </a:lnTo>
                  <a:cubicBezTo>
                    <a:pt x="7300721" y="3047417"/>
                    <a:pt x="7299853" y="3047665"/>
                    <a:pt x="7299109" y="3048161"/>
                  </a:cubicBezTo>
                  <a:cubicBezTo>
                    <a:pt x="7298365" y="3048658"/>
                    <a:pt x="7297745" y="3049476"/>
                    <a:pt x="7297249" y="3050617"/>
                  </a:cubicBezTo>
                  <a:cubicBezTo>
                    <a:pt x="7296752" y="3051758"/>
                    <a:pt x="7296380" y="3053321"/>
                    <a:pt x="7296132" y="3055305"/>
                  </a:cubicBezTo>
                  <a:cubicBezTo>
                    <a:pt x="7295884" y="3057289"/>
                    <a:pt x="7295760" y="3059720"/>
                    <a:pt x="7295760" y="3062598"/>
                  </a:cubicBezTo>
                  <a:cubicBezTo>
                    <a:pt x="7295760" y="3068055"/>
                    <a:pt x="7296256" y="3071949"/>
                    <a:pt x="7297249" y="3074281"/>
                  </a:cubicBezTo>
                  <a:cubicBezTo>
                    <a:pt x="7298241" y="3076612"/>
                    <a:pt x="7299679" y="3077778"/>
                    <a:pt x="7301565" y="3077778"/>
                  </a:cubicBezTo>
                  <a:lnTo>
                    <a:pt x="7317489" y="3077778"/>
                  </a:lnTo>
                  <a:lnTo>
                    <a:pt x="7317489" y="3145793"/>
                  </a:lnTo>
                  <a:cubicBezTo>
                    <a:pt x="7317489" y="3153929"/>
                    <a:pt x="7318332" y="3160974"/>
                    <a:pt x="7320019" y="3166927"/>
                  </a:cubicBezTo>
                  <a:cubicBezTo>
                    <a:pt x="7321706" y="3172880"/>
                    <a:pt x="7324335" y="3177816"/>
                    <a:pt x="7327907" y="3181735"/>
                  </a:cubicBezTo>
                  <a:cubicBezTo>
                    <a:pt x="7331479" y="3185654"/>
                    <a:pt x="7335993" y="3188556"/>
                    <a:pt x="7341450" y="3190441"/>
                  </a:cubicBezTo>
                  <a:cubicBezTo>
                    <a:pt x="7346907" y="3192327"/>
                    <a:pt x="7353357" y="3193269"/>
                    <a:pt x="7360798" y="3193269"/>
                  </a:cubicBezTo>
                  <a:cubicBezTo>
                    <a:pt x="7363576" y="3193269"/>
                    <a:pt x="7366330" y="3193120"/>
                    <a:pt x="7369058" y="3192823"/>
                  </a:cubicBezTo>
                  <a:cubicBezTo>
                    <a:pt x="7371787" y="3192525"/>
                    <a:pt x="7374317" y="3192103"/>
                    <a:pt x="7376648" y="3191557"/>
                  </a:cubicBezTo>
                  <a:cubicBezTo>
                    <a:pt x="7378980" y="3191012"/>
                    <a:pt x="7381014" y="3190367"/>
                    <a:pt x="7382750" y="3189623"/>
                  </a:cubicBezTo>
                  <a:cubicBezTo>
                    <a:pt x="7384487" y="3188879"/>
                    <a:pt x="7385801" y="3188035"/>
                    <a:pt x="7386694" y="3187093"/>
                  </a:cubicBezTo>
                  <a:cubicBezTo>
                    <a:pt x="7387587" y="3186150"/>
                    <a:pt x="7388307" y="3184513"/>
                    <a:pt x="7388852" y="3182181"/>
                  </a:cubicBezTo>
                  <a:cubicBezTo>
                    <a:pt x="7389398" y="3179850"/>
                    <a:pt x="7389671" y="3176501"/>
                    <a:pt x="7389671" y="3172135"/>
                  </a:cubicBezTo>
                  <a:cubicBezTo>
                    <a:pt x="7389671" y="3169358"/>
                    <a:pt x="7389547" y="3167076"/>
                    <a:pt x="7389299" y="3165289"/>
                  </a:cubicBezTo>
                  <a:cubicBezTo>
                    <a:pt x="7389051" y="3163503"/>
                    <a:pt x="7388778" y="3162090"/>
                    <a:pt x="7388480" y="3161048"/>
                  </a:cubicBezTo>
                  <a:cubicBezTo>
                    <a:pt x="7388183" y="3160006"/>
                    <a:pt x="7387761" y="3159312"/>
                    <a:pt x="7387215" y="3158964"/>
                  </a:cubicBezTo>
                  <a:cubicBezTo>
                    <a:pt x="7386669" y="3158617"/>
                    <a:pt x="7386099" y="3158443"/>
                    <a:pt x="7385504" y="3158443"/>
                  </a:cubicBezTo>
                  <a:cubicBezTo>
                    <a:pt x="7384809" y="3158443"/>
                    <a:pt x="7384040" y="3158617"/>
                    <a:pt x="7383197" y="3158964"/>
                  </a:cubicBezTo>
                  <a:cubicBezTo>
                    <a:pt x="7382353" y="3159312"/>
                    <a:pt x="7381312" y="3159708"/>
                    <a:pt x="7380071" y="3160155"/>
                  </a:cubicBezTo>
                  <a:cubicBezTo>
                    <a:pt x="7378831" y="3160601"/>
                    <a:pt x="7377417" y="3160998"/>
                    <a:pt x="7375830" y="3161345"/>
                  </a:cubicBezTo>
                  <a:cubicBezTo>
                    <a:pt x="7374242" y="3161692"/>
                    <a:pt x="7372456" y="3161866"/>
                    <a:pt x="7370472" y="3161866"/>
                  </a:cubicBezTo>
                  <a:cubicBezTo>
                    <a:pt x="7364618" y="3161866"/>
                    <a:pt x="7360550" y="3160055"/>
                    <a:pt x="7358268" y="3156434"/>
                  </a:cubicBezTo>
                  <a:cubicBezTo>
                    <a:pt x="7355986" y="3152813"/>
                    <a:pt x="7354845" y="3147380"/>
                    <a:pt x="7354845" y="3140138"/>
                  </a:cubicBezTo>
                  <a:lnTo>
                    <a:pt x="7354845" y="3077778"/>
                  </a:lnTo>
                  <a:lnTo>
                    <a:pt x="7383867" y="3077778"/>
                  </a:lnTo>
                  <a:cubicBezTo>
                    <a:pt x="7385752" y="3077778"/>
                    <a:pt x="7387190" y="3076612"/>
                    <a:pt x="7388183" y="3074281"/>
                  </a:cubicBezTo>
                  <a:cubicBezTo>
                    <a:pt x="7389175" y="3071949"/>
                    <a:pt x="7389671" y="3068055"/>
                    <a:pt x="7389671" y="3062598"/>
                  </a:cubicBezTo>
                  <a:cubicBezTo>
                    <a:pt x="7389671" y="3059720"/>
                    <a:pt x="7389547" y="3057289"/>
                    <a:pt x="7389299" y="3055305"/>
                  </a:cubicBezTo>
                  <a:cubicBezTo>
                    <a:pt x="7389051" y="3053321"/>
                    <a:pt x="7388679" y="3051758"/>
                    <a:pt x="7388183" y="3050617"/>
                  </a:cubicBezTo>
                  <a:cubicBezTo>
                    <a:pt x="7387686" y="3049476"/>
                    <a:pt x="7387066" y="3048658"/>
                    <a:pt x="7386322" y="3048161"/>
                  </a:cubicBezTo>
                  <a:cubicBezTo>
                    <a:pt x="7385578" y="3047665"/>
                    <a:pt x="7384710" y="3047417"/>
                    <a:pt x="7383718" y="3047417"/>
                  </a:cubicBezTo>
                  <a:lnTo>
                    <a:pt x="7354845" y="3047417"/>
                  </a:lnTo>
                  <a:lnTo>
                    <a:pt x="7354845" y="3017801"/>
                  </a:lnTo>
                  <a:cubicBezTo>
                    <a:pt x="7354845" y="3016808"/>
                    <a:pt x="7354547" y="3015915"/>
                    <a:pt x="7353952" y="3015121"/>
                  </a:cubicBezTo>
                  <a:cubicBezTo>
                    <a:pt x="7353357" y="3014328"/>
                    <a:pt x="7352365" y="3013658"/>
                    <a:pt x="7350975" y="3013112"/>
                  </a:cubicBezTo>
                  <a:cubicBezTo>
                    <a:pt x="7349586" y="3012567"/>
                    <a:pt x="7347676" y="3012170"/>
                    <a:pt x="7345246" y="3011922"/>
                  </a:cubicBezTo>
                  <a:cubicBezTo>
                    <a:pt x="7342815" y="3011674"/>
                    <a:pt x="7339764" y="3011550"/>
                    <a:pt x="7336093" y="3011550"/>
                  </a:cubicBezTo>
                  <a:close/>
                  <a:moveTo>
                    <a:pt x="7078918" y="3011550"/>
                  </a:moveTo>
                  <a:cubicBezTo>
                    <a:pt x="7075346" y="3011550"/>
                    <a:pt x="7072344" y="3011674"/>
                    <a:pt x="7069914" y="3011922"/>
                  </a:cubicBezTo>
                  <a:cubicBezTo>
                    <a:pt x="7067483" y="3012170"/>
                    <a:pt x="7065548" y="3012567"/>
                    <a:pt x="7064109" y="3013112"/>
                  </a:cubicBezTo>
                  <a:cubicBezTo>
                    <a:pt x="7062671" y="3013658"/>
                    <a:pt x="7061678" y="3014328"/>
                    <a:pt x="7061133" y="3015121"/>
                  </a:cubicBezTo>
                  <a:cubicBezTo>
                    <a:pt x="7060587" y="3015915"/>
                    <a:pt x="7060314" y="3016808"/>
                    <a:pt x="7060314" y="3017801"/>
                  </a:cubicBezTo>
                  <a:lnTo>
                    <a:pt x="7060314" y="3047417"/>
                  </a:lnTo>
                  <a:lnTo>
                    <a:pt x="7044538" y="3047417"/>
                  </a:lnTo>
                  <a:cubicBezTo>
                    <a:pt x="7043546" y="3047417"/>
                    <a:pt x="7042678" y="3047665"/>
                    <a:pt x="7041934" y="3048161"/>
                  </a:cubicBezTo>
                  <a:cubicBezTo>
                    <a:pt x="7041190" y="3048658"/>
                    <a:pt x="7040570" y="3049476"/>
                    <a:pt x="7040074" y="3050617"/>
                  </a:cubicBezTo>
                  <a:cubicBezTo>
                    <a:pt x="7039577" y="3051758"/>
                    <a:pt x="7039205" y="3053321"/>
                    <a:pt x="7038957" y="3055305"/>
                  </a:cubicBezTo>
                  <a:cubicBezTo>
                    <a:pt x="7038709" y="3057289"/>
                    <a:pt x="7038585" y="3059720"/>
                    <a:pt x="7038585" y="3062598"/>
                  </a:cubicBezTo>
                  <a:cubicBezTo>
                    <a:pt x="7038585" y="3068055"/>
                    <a:pt x="7039081" y="3071949"/>
                    <a:pt x="7040074" y="3074281"/>
                  </a:cubicBezTo>
                  <a:cubicBezTo>
                    <a:pt x="7041066" y="3076612"/>
                    <a:pt x="7042504" y="3077778"/>
                    <a:pt x="7044390" y="3077778"/>
                  </a:cubicBezTo>
                  <a:lnTo>
                    <a:pt x="7060314" y="3077778"/>
                  </a:lnTo>
                  <a:lnTo>
                    <a:pt x="7060314" y="3145793"/>
                  </a:lnTo>
                  <a:cubicBezTo>
                    <a:pt x="7060314" y="3153929"/>
                    <a:pt x="7061158" y="3160974"/>
                    <a:pt x="7062844" y="3166927"/>
                  </a:cubicBezTo>
                  <a:cubicBezTo>
                    <a:pt x="7064531" y="3172880"/>
                    <a:pt x="7067160" y="3177816"/>
                    <a:pt x="7070732" y="3181735"/>
                  </a:cubicBezTo>
                  <a:cubicBezTo>
                    <a:pt x="7074304" y="3185654"/>
                    <a:pt x="7078818" y="3188556"/>
                    <a:pt x="7084276" y="3190441"/>
                  </a:cubicBezTo>
                  <a:cubicBezTo>
                    <a:pt x="7089733" y="3192327"/>
                    <a:pt x="7096182" y="3193269"/>
                    <a:pt x="7103623" y="3193269"/>
                  </a:cubicBezTo>
                  <a:cubicBezTo>
                    <a:pt x="7106401" y="3193269"/>
                    <a:pt x="7109155" y="3193120"/>
                    <a:pt x="7111883" y="3192823"/>
                  </a:cubicBezTo>
                  <a:cubicBezTo>
                    <a:pt x="7114612" y="3192525"/>
                    <a:pt x="7117142" y="3192103"/>
                    <a:pt x="7119473" y="3191557"/>
                  </a:cubicBezTo>
                  <a:cubicBezTo>
                    <a:pt x="7121805" y="3191012"/>
                    <a:pt x="7123839" y="3190367"/>
                    <a:pt x="7125575" y="3189623"/>
                  </a:cubicBezTo>
                  <a:cubicBezTo>
                    <a:pt x="7127312" y="3188879"/>
                    <a:pt x="7128626" y="3188035"/>
                    <a:pt x="7129519" y="3187093"/>
                  </a:cubicBezTo>
                  <a:cubicBezTo>
                    <a:pt x="7130412" y="3186150"/>
                    <a:pt x="7131132" y="3184513"/>
                    <a:pt x="7131677" y="3182181"/>
                  </a:cubicBezTo>
                  <a:cubicBezTo>
                    <a:pt x="7132223" y="3179850"/>
                    <a:pt x="7132496" y="3176501"/>
                    <a:pt x="7132496" y="3172135"/>
                  </a:cubicBezTo>
                  <a:cubicBezTo>
                    <a:pt x="7132496" y="3169358"/>
                    <a:pt x="7132372" y="3167076"/>
                    <a:pt x="7132124" y="3165289"/>
                  </a:cubicBezTo>
                  <a:cubicBezTo>
                    <a:pt x="7131876" y="3163503"/>
                    <a:pt x="7131603" y="3162090"/>
                    <a:pt x="7131305" y="3161048"/>
                  </a:cubicBezTo>
                  <a:cubicBezTo>
                    <a:pt x="7131008" y="3160006"/>
                    <a:pt x="7130586" y="3159312"/>
                    <a:pt x="7130040" y="3158964"/>
                  </a:cubicBezTo>
                  <a:cubicBezTo>
                    <a:pt x="7129494" y="3158617"/>
                    <a:pt x="7128924" y="3158443"/>
                    <a:pt x="7128329" y="3158443"/>
                  </a:cubicBezTo>
                  <a:cubicBezTo>
                    <a:pt x="7127634" y="3158443"/>
                    <a:pt x="7126865" y="3158617"/>
                    <a:pt x="7126022" y="3158964"/>
                  </a:cubicBezTo>
                  <a:cubicBezTo>
                    <a:pt x="7125178" y="3159312"/>
                    <a:pt x="7124137" y="3159708"/>
                    <a:pt x="7122896" y="3160155"/>
                  </a:cubicBezTo>
                  <a:cubicBezTo>
                    <a:pt x="7121656" y="3160601"/>
                    <a:pt x="7120242" y="3160998"/>
                    <a:pt x="7118655" y="3161345"/>
                  </a:cubicBezTo>
                  <a:cubicBezTo>
                    <a:pt x="7117067" y="3161692"/>
                    <a:pt x="7115281" y="3161866"/>
                    <a:pt x="7113297" y="3161866"/>
                  </a:cubicBezTo>
                  <a:cubicBezTo>
                    <a:pt x="7107443" y="3161866"/>
                    <a:pt x="7103375" y="3160055"/>
                    <a:pt x="7101093" y="3156434"/>
                  </a:cubicBezTo>
                  <a:cubicBezTo>
                    <a:pt x="7098811" y="3152813"/>
                    <a:pt x="7097670" y="3147380"/>
                    <a:pt x="7097670" y="3140138"/>
                  </a:cubicBezTo>
                  <a:lnTo>
                    <a:pt x="7097670" y="3077778"/>
                  </a:lnTo>
                  <a:lnTo>
                    <a:pt x="7126692" y="3077778"/>
                  </a:lnTo>
                  <a:cubicBezTo>
                    <a:pt x="7128577" y="3077778"/>
                    <a:pt x="7130015" y="3076612"/>
                    <a:pt x="7131008" y="3074281"/>
                  </a:cubicBezTo>
                  <a:cubicBezTo>
                    <a:pt x="7132000" y="3071949"/>
                    <a:pt x="7132496" y="3068055"/>
                    <a:pt x="7132496" y="3062598"/>
                  </a:cubicBezTo>
                  <a:cubicBezTo>
                    <a:pt x="7132496" y="3059720"/>
                    <a:pt x="7132372" y="3057289"/>
                    <a:pt x="7132124" y="3055305"/>
                  </a:cubicBezTo>
                  <a:cubicBezTo>
                    <a:pt x="7131876" y="3053321"/>
                    <a:pt x="7131504" y="3051758"/>
                    <a:pt x="7131008" y="3050617"/>
                  </a:cubicBezTo>
                  <a:cubicBezTo>
                    <a:pt x="7130511" y="3049476"/>
                    <a:pt x="7129891" y="3048658"/>
                    <a:pt x="7129147" y="3048161"/>
                  </a:cubicBezTo>
                  <a:cubicBezTo>
                    <a:pt x="7128403" y="3047665"/>
                    <a:pt x="7127535" y="3047417"/>
                    <a:pt x="7126543" y="3047417"/>
                  </a:cubicBezTo>
                  <a:lnTo>
                    <a:pt x="7097670" y="3047417"/>
                  </a:lnTo>
                  <a:lnTo>
                    <a:pt x="7097670" y="3017801"/>
                  </a:lnTo>
                  <a:cubicBezTo>
                    <a:pt x="7097670" y="3016808"/>
                    <a:pt x="7097372" y="3015915"/>
                    <a:pt x="7096777" y="3015121"/>
                  </a:cubicBezTo>
                  <a:cubicBezTo>
                    <a:pt x="7096182" y="3014328"/>
                    <a:pt x="7095190" y="3013658"/>
                    <a:pt x="7093800" y="3013112"/>
                  </a:cubicBezTo>
                  <a:cubicBezTo>
                    <a:pt x="7092411" y="3012567"/>
                    <a:pt x="7090501" y="3012170"/>
                    <a:pt x="7088071" y="3011922"/>
                  </a:cubicBezTo>
                  <a:cubicBezTo>
                    <a:pt x="7085640" y="3011674"/>
                    <a:pt x="7082589" y="3011550"/>
                    <a:pt x="7078918" y="3011550"/>
                  </a:cubicBezTo>
                  <a:close/>
                  <a:moveTo>
                    <a:pt x="6579004" y="2994285"/>
                  </a:moveTo>
                  <a:cubicBezTo>
                    <a:pt x="6570174" y="2994285"/>
                    <a:pt x="6561814" y="2995427"/>
                    <a:pt x="6553927" y="2997709"/>
                  </a:cubicBezTo>
                  <a:cubicBezTo>
                    <a:pt x="6546039" y="2999991"/>
                    <a:pt x="6539193" y="3003438"/>
                    <a:pt x="6533388" y="3008053"/>
                  </a:cubicBezTo>
                  <a:cubicBezTo>
                    <a:pt x="6527584" y="3012666"/>
                    <a:pt x="6522970" y="3018470"/>
                    <a:pt x="6519547" y="3025465"/>
                  </a:cubicBezTo>
                  <a:cubicBezTo>
                    <a:pt x="6516124" y="3032460"/>
                    <a:pt x="6514413" y="3040572"/>
                    <a:pt x="6514413" y="3049799"/>
                  </a:cubicBezTo>
                  <a:cubicBezTo>
                    <a:pt x="6514413" y="3057836"/>
                    <a:pt x="6515603" y="3064731"/>
                    <a:pt x="6517985" y="3070486"/>
                  </a:cubicBezTo>
                  <a:cubicBezTo>
                    <a:pt x="6520366" y="3076241"/>
                    <a:pt x="6523466" y="3081226"/>
                    <a:pt x="6527286" y="3085443"/>
                  </a:cubicBezTo>
                  <a:cubicBezTo>
                    <a:pt x="6531106" y="3089660"/>
                    <a:pt x="6535447" y="3093281"/>
                    <a:pt x="6540309" y="3096308"/>
                  </a:cubicBezTo>
                  <a:cubicBezTo>
                    <a:pt x="6545170" y="3099333"/>
                    <a:pt x="6550181" y="3102037"/>
                    <a:pt x="6555340" y="3104419"/>
                  </a:cubicBezTo>
                  <a:cubicBezTo>
                    <a:pt x="6560500" y="3106800"/>
                    <a:pt x="6565510" y="3109057"/>
                    <a:pt x="6570372" y="3111190"/>
                  </a:cubicBezTo>
                  <a:cubicBezTo>
                    <a:pt x="6575234" y="3113323"/>
                    <a:pt x="6579575" y="3115605"/>
                    <a:pt x="6583394" y="3118036"/>
                  </a:cubicBezTo>
                  <a:cubicBezTo>
                    <a:pt x="6587214" y="3120467"/>
                    <a:pt x="6590315" y="3123246"/>
                    <a:pt x="6592696" y="3126371"/>
                  </a:cubicBezTo>
                  <a:cubicBezTo>
                    <a:pt x="6595077" y="3129496"/>
                    <a:pt x="6596268" y="3133241"/>
                    <a:pt x="6596268" y="3137607"/>
                  </a:cubicBezTo>
                  <a:cubicBezTo>
                    <a:pt x="6596268" y="3141378"/>
                    <a:pt x="6595574" y="3144800"/>
                    <a:pt x="6594185" y="3147877"/>
                  </a:cubicBezTo>
                  <a:cubicBezTo>
                    <a:pt x="6592795" y="3150952"/>
                    <a:pt x="6590786" y="3153532"/>
                    <a:pt x="6588157" y="3155615"/>
                  </a:cubicBezTo>
                  <a:cubicBezTo>
                    <a:pt x="6585528" y="3157699"/>
                    <a:pt x="6582328" y="3159312"/>
                    <a:pt x="6578558" y="3160452"/>
                  </a:cubicBezTo>
                  <a:cubicBezTo>
                    <a:pt x="6574787" y="3161594"/>
                    <a:pt x="6570521" y="3162164"/>
                    <a:pt x="6565758" y="3162164"/>
                  </a:cubicBezTo>
                  <a:cubicBezTo>
                    <a:pt x="6558515" y="3162164"/>
                    <a:pt x="6552141" y="3161345"/>
                    <a:pt x="6546634" y="3159708"/>
                  </a:cubicBezTo>
                  <a:cubicBezTo>
                    <a:pt x="6541127" y="3158071"/>
                    <a:pt x="6536390" y="3156261"/>
                    <a:pt x="6532421" y="3154276"/>
                  </a:cubicBezTo>
                  <a:cubicBezTo>
                    <a:pt x="6528452" y="3152291"/>
                    <a:pt x="6525203" y="3150481"/>
                    <a:pt x="6522673" y="3148844"/>
                  </a:cubicBezTo>
                  <a:cubicBezTo>
                    <a:pt x="6520143" y="3147207"/>
                    <a:pt x="6518183" y="3146388"/>
                    <a:pt x="6516794" y="3146388"/>
                  </a:cubicBezTo>
                  <a:cubicBezTo>
                    <a:pt x="6515802" y="3146388"/>
                    <a:pt x="6514934" y="3146661"/>
                    <a:pt x="6514189" y="3147207"/>
                  </a:cubicBezTo>
                  <a:cubicBezTo>
                    <a:pt x="6513445" y="3147753"/>
                    <a:pt x="6512850" y="3148670"/>
                    <a:pt x="6512403" y="3149960"/>
                  </a:cubicBezTo>
                  <a:cubicBezTo>
                    <a:pt x="6511957" y="3151250"/>
                    <a:pt x="6511635" y="3152937"/>
                    <a:pt x="6511436" y="3155021"/>
                  </a:cubicBezTo>
                  <a:cubicBezTo>
                    <a:pt x="6511238" y="3157104"/>
                    <a:pt x="6511138" y="3159683"/>
                    <a:pt x="6511138" y="3162759"/>
                  </a:cubicBezTo>
                  <a:cubicBezTo>
                    <a:pt x="6511138" y="3167323"/>
                    <a:pt x="6511411" y="3170820"/>
                    <a:pt x="6511957" y="3173252"/>
                  </a:cubicBezTo>
                  <a:cubicBezTo>
                    <a:pt x="6512503" y="3175682"/>
                    <a:pt x="6513420" y="3177543"/>
                    <a:pt x="6514710" y="3178833"/>
                  </a:cubicBezTo>
                  <a:cubicBezTo>
                    <a:pt x="6516000" y="3180122"/>
                    <a:pt x="6518109" y="3181611"/>
                    <a:pt x="6521036" y="3183297"/>
                  </a:cubicBezTo>
                  <a:cubicBezTo>
                    <a:pt x="6523962" y="3184984"/>
                    <a:pt x="6527609" y="3186597"/>
                    <a:pt x="6531974" y="3188134"/>
                  </a:cubicBezTo>
                  <a:cubicBezTo>
                    <a:pt x="6536340" y="3189672"/>
                    <a:pt x="6541375" y="3190987"/>
                    <a:pt x="6547080" y="3192078"/>
                  </a:cubicBezTo>
                  <a:cubicBezTo>
                    <a:pt x="6552786" y="3193170"/>
                    <a:pt x="6558962" y="3193716"/>
                    <a:pt x="6565610" y="3193716"/>
                  </a:cubicBezTo>
                  <a:cubicBezTo>
                    <a:pt x="6575432" y="3193716"/>
                    <a:pt x="6584660" y="3192426"/>
                    <a:pt x="6593292" y="3189846"/>
                  </a:cubicBezTo>
                  <a:cubicBezTo>
                    <a:pt x="6601924" y="3187266"/>
                    <a:pt x="6609464" y="3183421"/>
                    <a:pt x="6615913" y="3178311"/>
                  </a:cubicBezTo>
                  <a:cubicBezTo>
                    <a:pt x="6622363" y="3173202"/>
                    <a:pt x="6627472" y="3166827"/>
                    <a:pt x="6631243" y="3159188"/>
                  </a:cubicBezTo>
                  <a:cubicBezTo>
                    <a:pt x="6635013" y="3151547"/>
                    <a:pt x="6636898" y="3142667"/>
                    <a:pt x="6636898" y="3132547"/>
                  </a:cubicBezTo>
                  <a:cubicBezTo>
                    <a:pt x="6636898" y="3124808"/>
                    <a:pt x="6635708" y="3118086"/>
                    <a:pt x="6633326" y="3112381"/>
                  </a:cubicBezTo>
                  <a:cubicBezTo>
                    <a:pt x="6630945" y="3106676"/>
                    <a:pt x="6627820" y="3101715"/>
                    <a:pt x="6623950" y="3097499"/>
                  </a:cubicBezTo>
                  <a:cubicBezTo>
                    <a:pt x="6620081" y="3093281"/>
                    <a:pt x="6615665" y="3089660"/>
                    <a:pt x="6610704" y="3086634"/>
                  </a:cubicBezTo>
                  <a:cubicBezTo>
                    <a:pt x="6605744" y="3083607"/>
                    <a:pt x="6600683" y="3080903"/>
                    <a:pt x="6595524" y="3078523"/>
                  </a:cubicBezTo>
                  <a:cubicBezTo>
                    <a:pt x="6590365" y="3076141"/>
                    <a:pt x="6585304" y="3073884"/>
                    <a:pt x="6580344" y="3071751"/>
                  </a:cubicBezTo>
                  <a:cubicBezTo>
                    <a:pt x="6575383" y="3069617"/>
                    <a:pt x="6570943" y="3067335"/>
                    <a:pt x="6567023" y="3064904"/>
                  </a:cubicBezTo>
                  <a:cubicBezTo>
                    <a:pt x="6563104" y="3062474"/>
                    <a:pt x="6559979" y="3059696"/>
                    <a:pt x="6557647" y="3056571"/>
                  </a:cubicBezTo>
                  <a:cubicBezTo>
                    <a:pt x="6555316" y="3053445"/>
                    <a:pt x="6554150" y="3049749"/>
                    <a:pt x="6554150" y="3045483"/>
                  </a:cubicBezTo>
                  <a:cubicBezTo>
                    <a:pt x="6554150" y="3042606"/>
                    <a:pt x="6554671" y="3039877"/>
                    <a:pt x="6555712" y="3037297"/>
                  </a:cubicBezTo>
                  <a:cubicBezTo>
                    <a:pt x="6556754" y="3034717"/>
                    <a:pt x="6558342" y="3032510"/>
                    <a:pt x="6560475" y="3030674"/>
                  </a:cubicBezTo>
                  <a:cubicBezTo>
                    <a:pt x="6562608" y="3028838"/>
                    <a:pt x="6565262" y="3027400"/>
                    <a:pt x="6568437" y="3026358"/>
                  </a:cubicBezTo>
                  <a:cubicBezTo>
                    <a:pt x="6571612" y="3025316"/>
                    <a:pt x="6575333" y="3024796"/>
                    <a:pt x="6579599" y="3024796"/>
                  </a:cubicBezTo>
                  <a:cubicBezTo>
                    <a:pt x="6585056" y="3024796"/>
                    <a:pt x="6590067" y="3025465"/>
                    <a:pt x="6594631" y="3026805"/>
                  </a:cubicBezTo>
                  <a:cubicBezTo>
                    <a:pt x="6599195" y="3028144"/>
                    <a:pt x="6603213" y="3029632"/>
                    <a:pt x="6606686" y="3031269"/>
                  </a:cubicBezTo>
                  <a:cubicBezTo>
                    <a:pt x="6610159" y="3032907"/>
                    <a:pt x="6613086" y="3034420"/>
                    <a:pt x="6615467" y="3035809"/>
                  </a:cubicBezTo>
                  <a:cubicBezTo>
                    <a:pt x="6617848" y="3037198"/>
                    <a:pt x="6619585" y="3037893"/>
                    <a:pt x="6620676" y="3037893"/>
                  </a:cubicBezTo>
                  <a:cubicBezTo>
                    <a:pt x="6621767" y="3037893"/>
                    <a:pt x="6622636" y="3037595"/>
                    <a:pt x="6623280" y="3036999"/>
                  </a:cubicBezTo>
                  <a:cubicBezTo>
                    <a:pt x="6623925" y="3036404"/>
                    <a:pt x="6624421" y="3035461"/>
                    <a:pt x="6624769" y="3034171"/>
                  </a:cubicBezTo>
                  <a:cubicBezTo>
                    <a:pt x="6625116" y="3032882"/>
                    <a:pt x="6625364" y="3031245"/>
                    <a:pt x="6625513" y="3029260"/>
                  </a:cubicBezTo>
                  <a:cubicBezTo>
                    <a:pt x="6625662" y="3027276"/>
                    <a:pt x="6625736" y="3024845"/>
                    <a:pt x="6625736" y="3021968"/>
                  </a:cubicBezTo>
                  <a:cubicBezTo>
                    <a:pt x="6625736" y="3019388"/>
                    <a:pt x="6625686" y="3017230"/>
                    <a:pt x="6625587" y="3015494"/>
                  </a:cubicBezTo>
                  <a:cubicBezTo>
                    <a:pt x="6625488" y="3013757"/>
                    <a:pt x="6625314" y="3012319"/>
                    <a:pt x="6625066" y="3011177"/>
                  </a:cubicBezTo>
                  <a:cubicBezTo>
                    <a:pt x="6624818" y="3010037"/>
                    <a:pt x="6624521" y="3009119"/>
                    <a:pt x="6624173" y="3008424"/>
                  </a:cubicBezTo>
                  <a:cubicBezTo>
                    <a:pt x="6623826" y="3007730"/>
                    <a:pt x="6623156" y="3006887"/>
                    <a:pt x="6622164" y="3005895"/>
                  </a:cubicBezTo>
                  <a:cubicBezTo>
                    <a:pt x="6621172" y="3004902"/>
                    <a:pt x="6619138" y="3003662"/>
                    <a:pt x="6616062" y="3002174"/>
                  </a:cubicBezTo>
                  <a:cubicBezTo>
                    <a:pt x="6612986" y="3000685"/>
                    <a:pt x="6609464" y="2999346"/>
                    <a:pt x="6605495" y="2998156"/>
                  </a:cubicBezTo>
                  <a:cubicBezTo>
                    <a:pt x="6601527" y="2996965"/>
                    <a:pt x="6597260" y="2996022"/>
                    <a:pt x="6592696" y="2995327"/>
                  </a:cubicBezTo>
                  <a:cubicBezTo>
                    <a:pt x="6588132" y="2994633"/>
                    <a:pt x="6583568" y="2994285"/>
                    <a:pt x="6579004" y="2994285"/>
                  </a:cubicBezTo>
                  <a:close/>
                  <a:moveTo>
                    <a:pt x="7434766" y="2988184"/>
                  </a:moveTo>
                  <a:cubicBezTo>
                    <a:pt x="7426332" y="2988184"/>
                    <a:pt x="7420602" y="2989647"/>
                    <a:pt x="7417576" y="2992574"/>
                  </a:cubicBezTo>
                  <a:cubicBezTo>
                    <a:pt x="7414550" y="2995501"/>
                    <a:pt x="7413037" y="3000735"/>
                    <a:pt x="7413037" y="3008275"/>
                  </a:cubicBezTo>
                  <a:cubicBezTo>
                    <a:pt x="7413037" y="3015519"/>
                    <a:pt x="7414500" y="3020529"/>
                    <a:pt x="7417427" y="3023307"/>
                  </a:cubicBezTo>
                  <a:cubicBezTo>
                    <a:pt x="7420354" y="3026085"/>
                    <a:pt x="7426034" y="3027474"/>
                    <a:pt x="7434468" y="3027474"/>
                  </a:cubicBezTo>
                  <a:cubicBezTo>
                    <a:pt x="7442802" y="3027474"/>
                    <a:pt x="7448508" y="3026036"/>
                    <a:pt x="7451583" y="3023158"/>
                  </a:cubicBezTo>
                  <a:cubicBezTo>
                    <a:pt x="7454659" y="3020281"/>
                    <a:pt x="7456197" y="3015072"/>
                    <a:pt x="7456197" y="3007531"/>
                  </a:cubicBezTo>
                  <a:cubicBezTo>
                    <a:pt x="7456197" y="3000289"/>
                    <a:pt x="7454709" y="2995253"/>
                    <a:pt x="7451732" y="2992425"/>
                  </a:cubicBezTo>
                  <a:cubicBezTo>
                    <a:pt x="7448756" y="2989598"/>
                    <a:pt x="7443100" y="2988184"/>
                    <a:pt x="7434766" y="2988184"/>
                  </a:cubicBezTo>
                  <a:close/>
                  <a:moveTo>
                    <a:pt x="6834542" y="2983124"/>
                  </a:moveTo>
                  <a:cubicBezTo>
                    <a:pt x="6830871" y="2983124"/>
                    <a:pt x="6827845" y="2983272"/>
                    <a:pt x="6825463" y="2983570"/>
                  </a:cubicBezTo>
                  <a:cubicBezTo>
                    <a:pt x="6823082" y="2983868"/>
                    <a:pt x="6821172" y="2984290"/>
                    <a:pt x="6819734" y="2984835"/>
                  </a:cubicBezTo>
                  <a:cubicBezTo>
                    <a:pt x="6818295" y="2985381"/>
                    <a:pt x="6817278" y="2986050"/>
                    <a:pt x="6816683" y="2986845"/>
                  </a:cubicBezTo>
                  <a:cubicBezTo>
                    <a:pt x="6816087" y="2987638"/>
                    <a:pt x="6815790" y="2988531"/>
                    <a:pt x="6815790" y="2989523"/>
                  </a:cubicBezTo>
                  <a:lnTo>
                    <a:pt x="6815790" y="3185232"/>
                  </a:lnTo>
                  <a:cubicBezTo>
                    <a:pt x="6815790" y="3186224"/>
                    <a:pt x="6816087" y="3187093"/>
                    <a:pt x="6816683" y="3187837"/>
                  </a:cubicBezTo>
                  <a:cubicBezTo>
                    <a:pt x="6817278" y="3188581"/>
                    <a:pt x="6818295" y="3189201"/>
                    <a:pt x="6819734" y="3189697"/>
                  </a:cubicBezTo>
                  <a:cubicBezTo>
                    <a:pt x="6821172" y="3190194"/>
                    <a:pt x="6823082" y="3190565"/>
                    <a:pt x="6825463" y="3190814"/>
                  </a:cubicBezTo>
                  <a:cubicBezTo>
                    <a:pt x="6827845" y="3191061"/>
                    <a:pt x="6830871" y="3191185"/>
                    <a:pt x="6834542" y="3191185"/>
                  </a:cubicBezTo>
                  <a:cubicBezTo>
                    <a:pt x="6838213" y="3191185"/>
                    <a:pt x="6841239" y="3191061"/>
                    <a:pt x="6843620" y="3190814"/>
                  </a:cubicBezTo>
                  <a:cubicBezTo>
                    <a:pt x="6846002" y="3190565"/>
                    <a:pt x="6847912" y="3190194"/>
                    <a:pt x="6849350" y="3189697"/>
                  </a:cubicBezTo>
                  <a:cubicBezTo>
                    <a:pt x="6850789" y="3189201"/>
                    <a:pt x="6851806" y="3188581"/>
                    <a:pt x="6852401" y="3187837"/>
                  </a:cubicBezTo>
                  <a:cubicBezTo>
                    <a:pt x="6852997" y="3187093"/>
                    <a:pt x="6853294" y="3186224"/>
                    <a:pt x="6853294" y="3185232"/>
                  </a:cubicBezTo>
                  <a:lnTo>
                    <a:pt x="6853294" y="2989523"/>
                  </a:lnTo>
                  <a:cubicBezTo>
                    <a:pt x="6853294" y="2988531"/>
                    <a:pt x="6852997" y="2987638"/>
                    <a:pt x="6852401" y="2986845"/>
                  </a:cubicBezTo>
                  <a:cubicBezTo>
                    <a:pt x="6851806" y="2986050"/>
                    <a:pt x="6850789" y="2985381"/>
                    <a:pt x="6849350" y="2984835"/>
                  </a:cubicBezTo>
                  <a:cubicBezTo>
                    <a:pt x="6847912" y="2984290"/>
                    <a:pt x="6846002" y="2983868"/>
                    <a:pt x="6843620" y="2983570"/>
                  </a:cubicBezTo>
                  <a:cubicBezTo>
                    <a:pt x="6841239" y="2983272"/>
                    <a:pt x="6838213" y="2983124"/>
                    <a:pt x="6834542" y="2983124"/>
                  </a:cubicBezTo>
                  <a:close/>
                  <a:moveTo>
                    <a:pt x="8068477" y="2311179"/>
                  </a:moveTo>
                  <a:lnTo>
                    <a:pt x="8082764" y="2311179"/>
                  </a:lnTo>
                  <a:lnTo>
                    <a:pt x="8082764" y="2333801"/>
                  </a:lnTo>
                  <a:cubicBezTo>
                    <a:pt x="8078200" y="2338961"/>
                    <a:pt x="8073711" y="2342880"/>
                    <a:pt x="8069295" y="2345559"/>
                  </a:cubicBezTo>
                  <a:cubicBezTo>
                    <a:pt x="8064880" y="2348238"/>
                    <a:pt x="8060043" y="2349577"/>
                    <a:pt x="8054785" y="2349577"/>
                  </a:cubicBezTo>
                  <a:cubicBezTo>
                    <a:pt x="8048534" y="2349577"/>
                    <a:pt x="8043647" y="2347989"/>
                    <a:pt x="8040125" y="2344815"/>
                  </a:cubicBezTo>
                  <a:cubicBezTo>
                    <a:pt x="8036603" y="2341640"/>
                    <a:pt x="8034842" y="2337274"/>
                    <a:pt x="8034842" y="2331718"/>
                  </a:cubicBezTo>
                  <a:cubicBezTo>
                    <a:pt x="8034842" y="2328444"/>
                    <a:pt x="8035462" y="2325541"/>
                    <a:pt x="8036702" y="2323011"/>
                  </a:cubicBezTo>
                  <a:cubicBezTo>
                    <a:pt x="8037942" y="2320481"/>
                    <a:pt x="8039902" y="2318323"/>
                    <a:pt x="8042581" y="2316537"/>
                  </a:cubicBezTo>
                  <a:cubicBezTo>
                    <a:pt x="8045260" y="2314751"/>
                    <a:pt x="8048732" y="2313412"/>
                    <a:pt x="8052999" y="2312519"/>
                  </a:cubicBezTo>
                  <a:cubicBezTo>
                    <a:pt x="8057265" y="2311626"/>
                    <a:pt x="8062425" y="2311179"/>
                    <a:pt x="8068477" y="2311179"/>
                  </a:cubicBezTo>
                  <a:close/>
                  <a:moveTo>
                    <a:pt x="7173127" y="2311179"/>
                  </a:moveTo>
                  <a:lnTo>
                    <a:pt x="7187414" y="2311179"/>
                  </a:lnTo>
                  <a:lnTo>
                    <a:pt x="7187414" y="2333801"/>
                  </a:lnTo>
                  <a:cubicBezTo>
                    <a:pt x="7182850" y="2338961"/>
                    <a:pt x="7178361" y="2342880"/>
                    <a:pt x="7173945" y="2345559"/>
                  </a:cubicBezTo>
                  <a:cubicBezTo>
                    <a:pt x="7169530" y="2348238"/>
                    <a:pt x="7164693" y="2349577"/>
                    <a:pt x="7159435" y="2349577"/>
                  </a:cubicBezTo>
                  <a:cubicBezTo>
                    <a:pt x="7153184" y="2349577"/>
                    <a:pt x="7148297" y="2347989"/>
                    <a:pt x="7144775" y="2344815"/>
                  </a:cubicBezTo>
                  <a:cubicBezTo>
                    <a:pt x="7141253" y="2341640"/>
                    <a:pt x="7139492" y="2337274"/>
                    <a:pt x="7139492" y="2331718"/>
                  </a:cubicBezTo>
                  <a:cubicBezTo>
                    <a:pt x="7139492" y="2328444"/>
                    <a:pt x="7140112" y="2325541"/>
                    <a:pt x="7141352" y="2323011"/>
                  </a:cubicBezTo>
                  <a:cubicBezTo>
                    <a:pt x="7142592" y="2320481"/>
                    <a:pt x="7144552" y="2318323"/>
                    <a:pt x="7147231" y="2316537"/>
                  </a:cubicBezTo>
                  <a:cubicBezTo>
                    <a:pt x="7149910" y="2314751"/>
                    <a:pt x="7153382" y="2313412"/>
                    <a:pt x="7157649" y="2312519"/>
                  </a:cubicBezTo>
                  <a:cubicBezTo>
                    <a:pt x="7161915" y="2311626"/>
                    <a:pt x="7167075" y="2311179"/>
                    <a:pt x="7173127" y="2311179"/>
                  </a:cubicBezTo>
                  <a:close/>
                  <a:moveTo>
                    <a:pt x="6745841" y="2255964"/>
                  </a:moveTo>
                  <a:cubicBezTo>
                    <a:pt x="6752092" y="2255964"/>
                    <a:pt x="6757276" y="2257105"/>
                    <a:pt x="6761394" y="2259387"/>
                  </a:cubicBezTo>
                  <a:cubicBezTo>
                    <a:pt x="6765512" y="2261669"/>
                    <a:pt x="6768811" y="2264844"/>
                    <a:pt x="6771291" y="2268913"/>
                  </a:cubicBezTo>
                  <a:cubicBezTo>
                    <a:pt x="6773771" y="2272980"/>
                    <a:pt x="6775533" y="2277767"/>
                    <a:pt x="6776574" y="2283274"/>
                  </a:cubicBezTo>
                  <a:cubicBezTo>
                    <a:pt x="6777616" y="2288781"/>
                    <a:pt x="6778137" y="2294809"/>
                    <a:pt x="6778137" y="2301357"/>
                  </a:cubicBezTo>
                  <a:cubicBezTo>
                    <a:pt x="6778137" y="2308401"/>
                    <a:pt x="6777492" y="2314677"/>
                    <a:pt x="6776202" y="2320183"/>
                  </a:cubicBezTo>
                  <a:cubicBezTo>
                    <a:pt x="6774912" y="2325690"/>
                    <a:pt x="6772928" y="2330379"/>
                    <a:pt x="6770249" y="2334248"/>
                  </a:cubicBezTo>
                  <a:cubicBezTo>
                    <a:pt x="6767570" y="2338117"/>
                    <a:pt x="6764147" y="2341069"/>
                    <a:pt x="6759980" y="2343103"/>
                  </a:cubicBezTo>
                  <a:cubicBezTo>
                    <a:pt x="6755813" y="2345137"/>
                    <a:pt x="6750902" y="2346154"/>
                    <a:pt x="6745246" y="2346154"/>
                  </a:cubicBezTo>
                  <a:cubicBezTo>
                    <a:pt x="6739095" y="2346154"/>
                    <a:pt x="6733935" y="2345038"/>
                    <a:pt x="6729768" y="2342805"/>
                  </a:cubicBezTo>
                  <a:cubicBezTo>
                    <a:pt x="6725601" y="2340573"/>
                    <a:pt x="6722302" y="2337423"/>
                    <a:pt x="6719871" y="2333355"/>
                  </a:cubicBezTo>
                  <a:cubicBezTo>
                    <a:pt x="6717440" y="2329287"/>
                    <a:pt x="6715679" y="2324500"/>
                    <a:pt x="6714587" y="2318993"/>
                  </a:cubicBezTo>
                  <a:cubicBezTo>
                    <a:pt x="6713496" y="2313486"/>
                    <a:pt x="6712950" y="2307458"/>
                    <a:pt x="6712950" y="2300910"/>
                  </a:cubicBezTo>
                  <a:cubicBezTo>
                    <a:pt x="6712950" y="2293866"/>
                    <a:pt x="6713620" y="2287590"/>
                    <a:pt x="6714960" y="2282083"/>
                  </a:cubicBezTo>
                  <a:cubicBezTo>
                    <a:pt x="6716299" y="2276577"/>
                    <a:pt x="6718308" y="2271864"/>
                    <a:pt x="6720987" y="2267945"/>
                  </a:cubicBezTo>
                  <a:cubicBezTo>
                    <a:pt x="6723666" y="2264026"/>
                    <a:pt x="6727089" y="2261049"/>
                    <a:pt x="6731256" y="2259016"/>
                  </a:cubicBezTo>
                  <a:cubicBezTo>
                    <a:pt x="6735423" y="2256981"/>
                    <a:pt x="6740285" y="2255964"/>
                    <a:pt x="6745841" y="2255964"/>
                  </a:cubicBezTo>
                  <a:close/>
                  <a:moveTo>
                    <a:pt x="7808325" y="2252839"/>
                  </a:moveTo>
                  <a:cubicBezTo>
                    <a:pt x="7817751" y="2252839"/>
                    <a:pt x="7824721" y="2255840"/>
                    <a:pt x="7829236" y="2261843"/>
                  </a:cubicBezTo>
                  <a:cubicBezTo>
                    <a:pt x="7833750" y="2267846"/>
                    <a:pt x="7835859" y="2276106"/>
                    <a:pt x="7835561" y="2286623"/>
                  </a:cubicBezTo>
                  <a:lnTo>
                    <a:pt x="7779602" y="2286623"/>
                  </a:lnTo>
                  <a:cubicBezTo>
                    <a:pt x="7779800" y="2281959"/>
                    <a:pt x="7780519" y="2277570"/>
                    <a:pt x="7781760" y="2273452"/>
                  </a:cubicBezTo>
                  <a:cubicBezTo>
                    <a:pt x="7783000" y="2269334"/>
                    <a:pt x="7784786" y="2265762"/>
                    <a:pt x="7787117" y="2262736"/>
                  </a:cubicBezTo>
                  <a:cubicBezTo>
                    <a:pt x="7789449" y="2259710"/>
                    <a:pt x="7792376" y="2257304"/>
                    <a:pt x="7795898" y="2255518"/>
                  </a:cubicBezTo>
                  <a:cubicBezTo>
                    <a:pt x="7799421" y="2253731"/>
                    <a:pt x="7803563" y="2252839"/>
                    <a:pt x="7808325" y="2252839"/>
                  </a:cubicBezTo>
                  <a:close/>
                  <a:moveTo>
                    <a:pt x="8177568" y="2228877"/>
                  </a:moveTo>
                  <a:cubicBezTo>
                    <a:pt x="8173897" y="2228877"/>
                    <a:pt x="8170871" y="2229026"/>
                    <a:pt x="8168489" y="2229324"/>
                  </a:cubicBezTo>
                  <a:cubicBezTo>
                    <a:pt x="8166108" y="2229622"/>
                    <a:pt x="8164198" y="2230043"/>
                    <a:pt x="8162760" y="2230589"/>
                  </a:cubicBezTo>
                  <a:cubicBezTo>
                    <a:pt x="8161321" y="2231135"/>
                    <a:pt x="8160304" y="2231780"/>
                    <a:pt x="8159709" y="2232523"/>
                  </a:cubicBezTo>
                  <a:cubicBezTo>
                    <a:pt x="8159113" y="2233268"/>
                    <a:pt x="8158816" y="2234136"/>
                    <a:pt x="8158816" y="2235128"/>
                  </a:cubicBezTo>
                  <a:lnTo>
                    <a:pt x="8158816" y="2367585"/>
                  </a:lnTo>
                  <a:cubicBezTo>
                    <a:pt x="8158816" y="2368577"/>
                    <a:pt x="8159113" y="2369446"/>
                    <a:pt x="8159709" y="2370190"/>
                  </a:cubicBezTo>
                  <a:cubicBezTo>
                    <a:pt x="8160304" y="2370934"/>
                    <a:pt x="8161321" y="2371554"/>
                    <a:pt x="8162760" y="2372050"/>
                  </a:cubicBezTo>
                  <a:cubicBezTo>
                    <a:pt x="8164198" y="2372546"/>
                    <a:pt x="8166108" y="2372918"/>
                    <a:pt x="8168489" y="2373167"/>
                  </a:cubicBezTo>
                  <a:cubicBezTo>
                    <a:pt x="8170871" y="2373415"/>
                    <a:pt x="8173897" y="2373538"/>
                    <a:pt x="8177568" y="2373538"/>
                  </a:cubicBezTo>
                  <a:cubicBezTo>
                    <a:pt x="8181239" y="2373538"/>
                    <a:pt x="8184265" y="2373415"/>
                    <a:pt x="8186646" y="2373167"/>
                  </a:cubicBezTo>
                  <a:cubicBezTo>
                    <a:pt x="8189028" y="2372918"/>
                    <a:pt x="8190938" y="2372546"/>
                    <a:pt x="8192376" y="2372050"/>
                  </a:cubicBezTo>
                  <a:cubicBezTo>
                    <a:pt x="8193815" y="2371554"/>
                    <a:pt x="8194832" y="2370934"/>
                    <a:pt x="8195427" y="2370190"/>
                  </a:cubicBezTo>
                  <a:cubicBezTo>
                    <a:pt x="8196023" y="2369446"/>
                    <a:pt x="8196320" y="2368577"/>
                    <a:pt x="8196320" y="2367585"/>
                  </a:cubicBezTo>
                  <a:lnTo>
                    <a:pt x="8196320" y="2235128"/>
                  </a:lnTo>
                  <a:cubicBezTo>
                    <a:pt x="8196320" y="2234136"/>
                    <a:pt x="8196023" y="2233268"/>
                    <a:pt x="8195427" y="2232523"/>
                  </a:cubicBezTo>
                  <a:cubicBezTo>
                    <a:pt x="8194832" y="2231780"/>
                    <a:pt x="8193815" y="2231135"/>
                    <a:pt x="8192376" y="2230589"/>
                  </a:cubicBezTo>
                  <a:cubicBezTo>
                    <a:pt x="8190938" y="2230043"/>
                    <a:pt x="8189028" y="2229622"/>
                    <a:pt x="8186646" y="2229324"/>
                  </a:cubicBezTo>
                  <a:cubicBezTo>
                    <a:pt x="8184265" y="2229026"/>
                    <a:pt x="8181239" y="2228877"/>
                    <a:pt x="8177568" y="2228877"/>
                  </a:cubicBezTo>
                  <a:close/>
                  <a:moveTo>
                    <a:pt x="7322253" y="2226496"/>
                  </a:moveTo>
                  <a:cubicBezTo>
                    <a:pt x="7312529" y="2226496"/>
                    <a:pt x="7303600" y="2228034"/>
                    <a:pt x="7295464" y="2231110"/>
                  </a:cubicBezTo>
                  <a:cubicBezTo>
                    <a:pt x="7287328" y="2234186"/>
                    <a:pt x="7280283" y="2238899"/>
                    <a:pt x="7274330" y="2245248"/>
                  </a:cubicBezTo>
                  <a:cubicBezTo>
                    <a:pt x="7268377" y="2251599"/>
                    <a:pt x="7263738" y="2259611"/>
                    <a:pt x="7260415" y="2269284"/>
                  </a:cubicBezTo>
                  <a:cubicBezTo>
                    <a:pt x="7257091" y="2278958"/>
                    <a:pt x="7255429" y="2290443"/>
                    <a:pt x="7255429" y="2303738"/>
                  </a:cubicBezTo>
                  <a:cubicBezTo>
                    <a:pt x="7255429" y="2315247"/>
                    <a:pt x="7256793" y="2325467"/>
                    <a:pt x="7259522" y="2334397"/>
                  </a:cubicBezTo>
                  <a:cubicBezTo>
                    <a:pt x="7262250" y="2343326"/>
                    <a:pt x="7266293" y="2350892"/>
                    <a:pt x="7271651" y="2357093"/>
                  </a:cubicBezTo>
                  <a:cubicBezTo>
                    <a:pt x="7277009" y="2363294"/>
                    <a:pt x="7283632" y="2367982"/>
                    <a:pt x="7291520" y="2371157"/>
                  </a:cubicBezTo>
                  <a:cubicBezTo>
                    <a:pt x="7299408" y="2374332"/>
                    <a:pt x="7308461" y="2375920"/>
                    <a:pt x="7318681" y="2375920"/>
                  </a:cubicBezTo>
                  <a:cubicBezTo>
                    <a:pt x="7323245" y="2375920"/>
                    <a:pt x="7327685" y="2375523"/>
                    <a:pt x="7332001" y="2374729"/>
                  </a:cubicBezTo>
                  <a:cubicBezTo>
                    <a:pt x="7336317" y="2373935"/>
                    <a:pt x="7340310" y="2372894"/>
                    <a:pt x="7343982" y="2371604"/>
                  </a:cubicBezTo>
                  <a:cubicBezTo>
                    <a:pt x="7347653" y="2370314"/>
                    <a:pt x="7350927" y="2368850"/>
                    <a:pt x="7353804" y="2367213"/>
                  </a:cubicBezTo>
                  <a:cubicBezTo>
                    <a:pt x="7356682" y="2365576"/>
                    <a:pt x="7358716" y="2364187"/>
                    <a:pt x="7359906" y="2363046"/>
                  </a:cubicBezTo>
                  <a:cubicBezTo>
                    <a:pt x="7361097" y="2361905"/>
                    <a:pt x="7361866" y="2360963"/>
                    <a:pt x="7362213" y="2360218"/>
                  </a:cubicBezTo>
                  <a:cubicBezTo>
                    <a:pt x="7362560" y="2359474"/>
                    <a:pt x="7362858" y="2358506"/>
                    <a:pt x="7363106" y="2357316"/>
                  </a:cubicBezTo>
                  <a:cubicBezTo>
                    <a:pt x="7363354" y="2356126"/>
                    <a:pt x="7363552" y="2354662"/>
                    <a:pt x="7363701" y="2352926"/>
                  </a:cubicBezTo>
                  <a:cubicBezTo>
                    <a:pt x="7363850" y="2351189"/>
                    <a:pt x="7363925" y="2349031"/>
                    <a:pt x="7363925" y="2346452"/>
                  </a:cubicBezTo>
                  <a:cubicBezTo>
                    <a:pt x="7363925" y="2343178"/>
                    <a:pt x="7363825" y="2340499"/>
                    <a:pt x="7363627" y="2338415"/>
                  </a:cubicBezTo>
                  <a:cubicBezTo>
                    <a:pt x="7363428" y="2336331"/>
                    <a:pt x="7363156" y="2334620"/>
                    <a:pt x="7362808" y="2333281"/>
                  </a:cubicBezTo>
                  <a:cubicBezTo>
                    <a:pt x="7362461" y="2331941"/>
                    <a:pt x="7361990" y="2331023"/>
                    <a:pt x="7361394" y="2330527"/>
                  </a:cubicBezTo>
                  <a:cubicBezTo>
                    <a:pt x="7360799" y="2330031"/>
                    <a:pt x="7360055" y="2329783"/>
                    <a:pt x="7359162" y="2329783"/>
                  </a:cubicBezTo>
                  <a:cubicBezTo>
                    <a:pt x="7357872" y="2329783"/>
                    <a:pt x="7356285" y="2330552"/>
                    <a:pt x="7354400" y="2332090"/>
                  </a:cubicBezTo>
                  <a:cubicBezTo>
                    <a:pt x="7352514" y="2333628"/>
                    <a:pt x="7350183" y="2335339"/>
                    <a:pt x="7347405" y="2337225"/>
                  </a:cubicBezTo>
                  <a:cubicBezTo>
                    <a:pt x="7344627" y="2339110"/>
                    <a:pt x="7341377" y="2340821"/>
                    <a:pt x="7337656" y="2342359"/>
                  </a:cubicBezTo>
                  <a:cubicBezTo>
                    <a:pt x="7333936" y="2343897"/>
                    <a:pt x="7329496" y="2344666"/>
                    <a:pt x="7324336" y="2344666"/>
                  </a:cubicBezTo>
                  <a:cubicBezTo>
                    <a:pt x="7319276" y="2344666"/>
                    <a:pt x="7314836" y="2343748"/>
                    <a:pt x="7311016" y="2341912"/>
                  </a:cubicBezTo>
                  <a:cubicBezTo>
                    <a:pt x="7307196" y="2340077"/>
                    <a:pt x="7304021" y="2337323"/>
                    <a:pt x="7301491" y="2333652"/>
                  </a:cubicBezTo>
                  <a:cubicBezTo>
                    <a:pt x="7298961" y="2329982"/>
                    <a:pt x="7297051" y="2325418"/>
                    <a:pt x="7295761" y="2319960"/>
                  </a:cubicBezTo>
                  <a:cubicBezTo>
                    <a:pt x="7294471" y="2314503"/>
                    <a:pt x="7293826" y="2308203"/>
                    <a:pt x="7293826" y="2301059"/>
                  </a:cubicBezTo>
                  <a:cubicBezTo>
                    <a:pt x="7293826" y="2286573"/>
                    <a:pt x="7296406" y="2275585"/>
                    <a:pt x="7301566" y="2268094"/>
                  </a:cubicBezTo>
                  <a:cubicBezTo>
                    <a:pt x="7306725" y="2260603"/>
                    <a:pt x="7314166" y="2256857"/>
                    <a:pt x="7323890" y="2256857"/>
                  </a:cubicBezTo>
                  <a:cubicBezTo>
                    <a:pt x="7328851" y="2256857"/>
                    <a:pt x="7333117" y="2257552"/>
                    <a:pt x="7336689" y="2258941"/>
                  </a:cubicBezTo>
                  <a:cubicBezTo>
                    <a:pt x="7340261" y="2260330"/>
                    <a:pt x="7343337" y="2261868"/>
                    <a:pt x="7345916" y="2263555"/>
                  </a:cubicBezTo>
                  <a:cubicBezTo>
                    <a:pt x="7348496" y="2265241"/>
                    <a:pt x="7350728" y="2266779"/>
                    <a:pt x="7352614" y="2268168"/>
                  </a:cubicBezTo>
                  <a:cubicBezTo>
                    <a:pt x="7354499" y="2269557"/>
                    <a:pt x="7356285" y="2270252"/>
                    <a:pt x="7357971" y="2270252"/>
                  </a:cubicBezTo>
                  <a:cubicBezTo>
                    <a:pt x="7359559" y="2270252"/>
                    <a:pt x="7360849" y="2269086"/>
                    <a:pt x="7361841" y="2266755"/>
                  </a:cubicBezTo>
                  <a:cubicBezTo>
                    <a:pt x="7362833" y="2264422"/>
                    <a:pt x="7363329" y="2260380"/>
                    <a:pt x="7363329" y="2254625"/>
                  </a:cubicBezTo>
                  <a:cubicBezTo>
                    <a:pt x="7363329" y="2252145"/>
                    <a:pt x="7363255" y="2250036"/>
                    <a:pt x="7363106" y="2248299"/>
                  </a:cubicBezTo>
                  <a:cubicBezTo>
                    <a:pt x="7362957" y="2246563"/>
                    <a:pt x="7362759" y="2245100"/>
                    <a:pt x="7362511" y="2243909"/>
                  </a:cubicBezTo>
                  <a:cubicBezTo>
                    <a:pt x="7362263" y="2242719"/>
                    <a:pt x="7361915" y="2241751"/>
                    <a:pt x="7361469" y="2241007"/>
                  </a:cubicBezTo>
                  <a:cubicBezTo>
                    <a:pt x="7361022" y="2240263"/>
                    <a:pt x="7360253" y="2239345"/>
                    <a:pt x="7359162" y="2238254"/>
                  </a:cubicBezTo>
                  <a:cubicBezTo>
                    <a:pt x="7358071" y="2237162"/>
                    <a:pt x="7356210" y="2235873"/>
                    <a:pt x="7353581" y="2234384"/>
                  </a:cubicBezTo>
                  <a:cubicBezTo>
                    <a:pt x="7350952" y="2232896"/>
                    <a:pt x="7347975" y="2231556"/>
                    <a:pt x="7344651" y="2230366"/>
                  </a:cubicBezTo>
                  <a:cubicBezTo>
                    <a:pt x="7341328" y="2229176"/>
                    <a:pt x="7337756" y="2228232"/>
                    <a:pt x="7333936" y="2227538"/>
                  </a:cubicBezTo>
                  <a:cubicBezTo>
                    <a:pt x="7330116" y="2226844"/>
                    <a:pt x="7326221" y="2226496"/>
                    <a:pt x="7322253" y="2226496"/>
                  </a:cubicBezTo>
                  <a:close/>
                  <a:moveTo>
                    <a:pt x="8358096" y="2226347"/>
                  </a:moveTo>
                  <a:cubicBezTo>
                    <a:pt x="8349762" y="2226347"/>
                    <a:pt x="8342246" y="2227389"/>
                    <a:pt x="8335549" y="2229473"/>
                  </a:cubicBezTo>
                  <a:cubicBezTo>
                    <a:pt x="8328852" y="2231556"/>
                    <a:pt x="8323171" y="2234484"/>
                    <a:pt x="8318508" y="2238254"/>
                  </a:cubicBezTo>
                  <a:cubicBezTo>
                    <a:pt x="8313845" y="2242024"/>
                    <a:pt x="8310273" y="2246563"/>
                    <a:pt x="8307793" y="2251872"/>
                  </a:cubicBezTo>
                  <a:cubicBezTo>
                    <a:pt x="8305312" y="2257179"/>
                    <a:pt x="8304072" y="2263009"/>
                    <a:pt x="8304072" y="2269359"/>
                  </a:cubicBezTo>
                  <a:cubicBezTo>
                    <a:pt x="8304072" y="2275610"/>
                    <a:pt x="8304990" y="2280968"/>
                    <a:pt x="8306825" y="2285432"/>
                  </a:cubicBezTo>
                  <a:cubicBezTo>
                    <a:pt x="8308661" y="2289897"/>
                    <a:pt x="8311092" y="2293717"/>
                    <a:pt x="8314118" y="2296892"/>
                  </a:cubicBezTo>
                  <a:cubicBezTo>
                    <a:pt x="8317144" y="2300067"/>
                    <a:pt x="8320567" y="2302746"/>
                    <a:pt x="8324387" y="2304929"/>
                  </a:cubicBezTo>
                  <a:cubicBezTo>
                    <a:pt x="8328207" y="2307111"/>
                    <a:pt x="8332126" y="2309046"/>
                    <a:pt x="8336144" y="2310733"/>
                  </a:cubicBezTo>
                  <a:cubicBezTo>
                    <a:pt x="8340163" y="2312420"/>
                    <a:pt x="8344082" y="2313958"/>
                    <a:pt x="8347902" y="2315347"/>
                  </a:cubicBezTo>
                  <a:cubicBezTo>
                    <a:pt x="8351722" y="2316735"/>
                    <a:pt x="8355145" y="2318224"/>
                    <a:pt x="8358171" y="2319811"/>
                  </a:cubicBezTo>
                  <a:cubicBezTo>
                    <a:pt x="8361197" y="2321399"/>
                    <a:pt x="8363628" y="2323260"/>
                    <a:pt x="8365463" y="2325393"/>
                  </a:cubicBezTo>
                  <a:cubicBezTo>
                    <a:pt x="8367299" y="2327526"/>
                    <a:pt x="8368217" y="2330080"/>
                    <a:pt x="8368217" y="2333057"/>
                  </a:cubicBezTo>
                  <a:cubicBezTo>
                    <a:pt x="8368217" y="2335637"/>
                    <a:pt x="8367721" y="2337919"/>
                    <a:pt x="8366728" y="2339903"/>
                  </a:cubicBezTo>
                  <a:cubicBezTo>
                    <a:pt x="8365736" y="2341888"/>
                    <a:pt x="8364273" y="2343525"/>
                    <a:pt x="8362338" y="2344815"/>
                  </a:cubicBezTo>
                  <a:cubicBezTo>
                    <a:pt x="8360403" y="2346104"/>
                    <a:pt x="8358121" y="2347097"/>
                    <a:pt x="8355492" y="2347791"/>
                  </a:cubicBezTo>
                  <a:cubicBezTo>
                    <a:pt x="8352863" y="2348486"/>
                    <a:pt x="8349861" y="2348833"/>
                    <a:pt x="8346488" y="2348833"/>
                  </a:cubicBezTo>
                  <a:cubicBezTo>
                    <a:pt x="8341130" y="2348833"/>
                    <a:pt x="8336343" y="2348188"/>
                    <a:pt x="8332126" y="2346898"/>
                  </a:cubicBezTo>
                  <a:cubicBezTo>
                    <a:pt x="8327909" y="2345608"/>
                    <a:pt x="8324213" y="2344220"/>
                    <a:pt x="8321038" y="2342731"/>
                  </a:cubicBezTo>
                  <a:cubicBezTo>
                    <a:pt x="8317863" y="2341242"/>
                    <a:pt x="8315209" y="2339879"/>
                    <a:pt x="8313076" y="2338638"/>
                  </a:cubicBezTo>
                  <a:cubicBezTo>
                    <a:pt x="8310943" y="2337398"/>
                    <a:pt x="8309330" y="2336778"/>
                    <a:pt x="8308239" y="2336778"/>
                  </a:cubicBezTo>
                  <a:cubicBezTo>
                    <a:pt x="8307346" y="2336778"/>
                    <a:pt x="8306602" y="2336951"/>
                    <a:pt x="8306007" y="2337298"/>
                  </a:cubicBezTo>
                  <a:cubicBezTo>
                    <a:pt x="8305411" y="2337646"/>
                    <a:pt x="8304915" y="2338341"/>
                    <a:pt x="8304518" y="2339383"/>
                  </a:cubicBezTo>
                  <a:cubicBezTo>
                    <a:pt x="8304121" y="2340424"/>
                    <a:pt x="8303824" y="2341814"/>
                    <a:pt x="8303625" y="2343550"/>
                  </a:cubicBezTo>
                  <a:cubicBezTo>
                    <a:pt x="8303427" y="2345286"/>
                    <a:pt x="8303328" y="2347593"/>
                    <a:pt x="8303328" y="2350470"/>
                  </a:cubicBezTo>
                  <a:cubicBezTo>
                    <a:pt x="8303328" y="2354836"/>
                    <a:pt x="8303625" y="2358135"/>
                    <a:pt x="8304221" y="2360367"/>
                  </a:cubicBezTo>
                  <a:cubicBezTo>
                    <a:pt x="8304816" y="2362599"/>
                    <a:pt x="8305659" y="2364237"/>
                    <a:pt x="8306751" y="2365278"/>
                  </a:cubicBezTo>
                  <a:cubicBezTo>
                    <a:pt x="8307842" y="2366320"/>
                    <a:pt x="8309578" y="2367437"/>
                    <a:pt x="8311960" y="2368627"/>
                  </a:cubicBezTo>
                  <a:cubicBezTo>
                    <a:pt x="8314341" y="2369817"/>
                    <a:pt x="8317318" y="2370983"/>
                    <a:pt x="8320889" y="2372124"/>
                  </a:cubicBezTo>
                  <a:cubicBezTo>
                    <a:pt x="8324461" y="2373266"/>
                    <a:pt x="8328505" y="2374208"/>
                    <a:pt x="8333019" y="2374952"/>
                  </a:cubicBezTo>
                  <a:cubicBezTo>
                    <a:pt x="8337533" y="2375696"/>
                    <a:pt x="8342271" y="2376068"/>
                    <a:pt x="8347232" y="2376068"/>
                  </a:cubicBezTo>
                  <a:cubicBezTo>
                    <a:pt x="8355467" y="2376068"/>
                    <a:pt x="8363107" y="2375101"/>
                    <a:pt x="8370152" y="2373167"/>
                  </a:cubicBezTo>
                  <a:cubicBezTo>
                    <a:pt x="8377196" y="2371231"/>
                    <a:pt x="8383298" y="2368330"/>
                    <a:pt x="8388457" y="2364460"/>
                  </a:cubicBezTo>
                  <a:cubicBezTo>
                    <a:pt x="8393617" y="2360590"/>
                    <a:pt x="8397610" y="2355778"/>
                    <a:pt x="8400438" y="2350024"/>
                  </a:cubicBezTo>
                  <a:cubicBezTo>
                    <a:pt x="8403266" y="2344269"/>
                    <a:pt x="8404679" y="2337621"/>
                    <a:pt x="8404679" y="2330080"/>
                  </a:cubicBezTo>
                  <a:cubicBezTo>
                    <a:pt x="8404679" y="2324028"/>
                    <a:pt x="8403737" y="2318794"/>
                    <a:pt x="8401852" y="2314380"/>
                  </a:cubicBezTo>
                  <a:cubicBezTo>
                    <a:pt x="8399967" y="2309964"/>
                    <a:pt x="8397486" y="2306169"/>
                    <a:pt x="8394410" y="2302994"/>
                  </a:cubicBezTo>
                  <a:cubicBezTo>
                    <a:pt x="8391335" y="2299819"/>
                    <a:pt x="8387837" y="2297140"/>
                    <a:pt x="8383918" y="2294957"/>
                  </a:cubicBezTo>
                  <a:cubicBezTo>
                    <a:pt x="8379999" y="2292775"/>
                    <a:pt x="8376030" y="2290865"/>
                    <a:pt x="8372012" y="2289227"/>
                  </a:cubicBezTo>
                  <a:cubicBezTo>
                    <a:pt x="8367994" y="2287590"/>
                    <a:pt x="8364025" y="2286077"/>
                    <a:pt x="8360106" y="2284688"/>
                  </a:cubicBezTo>
                  <a:cubicBezTo>
                    <a:pt x="8356187" y="2283299"/>
                    <a:pt x="8352689" y="2281811"/>
                    <a:pt x="8349613" y="2280223"/>
                  </a:cubicBezTo>
                  <a:cubicBezTo>
                    <a:pt x="8346537" y="2278636"/>
                    <a:pt x="8344057" y="2276800"/>
                    <a:pt x="8342172" y="2274717"/>
                  </a:cubicBezTo>
                  <a:cubicBezTo>
                    <a:pt x="8340287" y="2272633"/>
                    <a:pt x="8339344" y="2270053"/>
                    <a:pt x="8339344" y="2266978"/>
                  </a:cubicBezTo>
                  <a:cubicBezTo>
                    <a:pt x="8339344" y="2264993"/>
                    <a:pt x="8339741" y="2263133"/>
                    <a:pt x="8340535" y="2261396"/>
                  </a:cubicBezTo>
                  <a:cubicBezTo>
                    <a:pt x="8341328" y="2259660"/>
                    <a:pt x="8342519" y="2258147"/>
                    <a:pt x="8344107" y="2256857"/>
                  </a:cubicBezTo>
                  <a:cubicBezTo>
                    <a:pt x="8345694" y="2255567"/>
                    <a:pt x="8347728" y="2254575"/>
                    <a:pt x="8350209" y="2253880"/>
                  </a:cubicBezTo>
                  <a:cubicBezTo>
                    <a:pt x="8352689" y="2253186"/>
                    <a:pt x="8355616" y="2252839"/>
                    <a:pt x="8358989" y="2252839"/>
                  </a:cubicBezTo>
                  <a:cubicBezTo>
                    <a:pt x="8363752" y="2252839"/>
                    <a:pt x="8367994" y="2253360"/>
                    <a:pt x="8371714" y="2254401"/>
                  </a:cubicBezTo>
                  <a:cubicBezTo>
                    <a:pt x="8375435" y="2255443"/>
                    <a:pt x="8378709" y="2256559"/>
                    <a:pt x="8381537" y="2257750"/>
                  </a:cubicBezTo>
                  <a:cubicBezTo>
                    <a:pt x="8384365" y="2258941"/>
                    <a:pt x="8386721" y="2260057"/>
                    <a:pt x="8388606" y="2261098"/>
                  </a:cubicBezTo>
                  <a:cubicBezTo>
                    <a:pt x="8390491" y="2262140"/>
                    <a:pt x="8391880" y="2262662"/>
                    <a:pt x="8392773" y="2262662"/>
                  </a:cubicBezTo>
                  <a:cubicBezTo>
                    <a:pt x="8393567" y="2262662"/>
                    <a:pt x="8394261" y="2262488"/>
                    <a:pt x="8394857" y="2262140"/>
                  </a:cubicBezTo>
                  <a:cubicBezTo>
                    <a:pt x="8395452" y="2261793"/>
                    <a:pt x="8395923" y="2261123"/>
                    <a:pt x="8396271" y="2260131"/>
                  </a:cubicBezTo>
                  <a:cubicBezTo>
                    <a:pt x="8396618" y="2259139"/>
                    <a:pt x="8396866" y="2257800"/>
                    <a:pt x="8397015" y="2256113"/>
                  </a:cubicBezTo>
                  <a:cubicBezTo>
                    <a:pt x="8397164" y="2254426"/>
                    <a:pt x="8397238" y="2252243"/>
                    <a:pt x="8397238" y="2249565"/>
                  </a:cubicBezTo>
                  <a:cubicBezTo>
                    <a:pt x="8397238" y="2247282"/>
                    <a:pt x="8397164" y="2245373"/>
                    <a:pt x="8397015" y="2243834"/>
                  </a:cubicBezTo>
                  <a:cubicBezTo>
                    <a:pt x="8396866" y="2242297"/>
                    <a:pt x="8396692" y="2241007"/>
                    <a:pt x="8396494" y="2239965"/>
                  </a:cubicBezTo>
                  <a:cubicBezTo>
                    <a:pt x="8396295" y="2238923"/>
                    <a:pt x="8395998" y="2238030"/>
                    <a:pt x="8395601" y="2237286"/>
                  </a:cubicBezTo>
                  <a:cubicBezTo>
                    <a:pt x="8395204" y="2236542"/>
                    <a:pt x="8394534" y="2235798"/>
                    <a:pt x="8393592" y="2235054"/>
                  </a:cubicBezTo>
                  <a:cubicBezTo>
                    <a:pt x="8392649" y="2234310"/>
                    <a:pt x="8391087" y="2233417"/>
                    <a:pt x="8388904" y="2232375"/>
                  </a:cubicBezTo>
                  <a:cubicBezTo>
                    <a:pt x="8386721" y="2231333"/>
                    <a:pt x="8384042" y="2230366"/>
                    <a:pt x="8380867" y="2229473"/>
                  </a:cubicBezTo>
                  <a:cubicBezTo>
                    <a:pt x="8377692" y="2228580"/>
                    <a:pt x="8374145" y="2227836"/>
                    <a:pt x="8370226" y="2227241"/>
                  </a:cubicBezTo>
                  <a:cubicBezTo>
                    <a:pt x="8366307" y="2226645"/>
                    <a:pt x="8362264" y="2226347"/>
                    <a:pt x="8358096" y="2226347"/>
                  </a:cubicBezTo>
                  <a:close/>
                  <a:moveTo>
                    <a:pt x="8060887" y="2226347"/>
                  </a:moveTo>
                  <a:cubicBezTo>
                    <a:pt x="8055033" y="2226347"/>
                    <a:pt x="8049353" y="2226819"/>
                    <a:pt x="8043846" y="2227761"/>
                  </a:cubicBezTo>
                  <a:cubicBezTo>
                    <a:pt x="8038339" y="2228704"/>
                    <a:pt x="8033254" y="2229919"/>
                    <a:pt x="8028591" y="2231408"/>
                  </a:cubicBezTo>
                  <a:cubicBezTo>
                    <a:pt x="8023928" y="2232896"/>
                    <a:pt x="8019860" y="2234509"/>
                    <a:pt x="8016387" y="2236244"/>
                  </a:cubicBezTo>
                  <a:cubicBezTo>
                    <a:pt x="8012914" y="2237981"/>
                    <a:pt x="8010484" y="2239568"/>
                    <a:pt x="8009094" y="2241007"/>
                  </a:cubicBezTo>
                  <a:cubicBezTo>
                    <a:pt x="8007705" y="2242446"/>
                    <a:pt x="8006763" y="2244058"/>
                    <a:pt x="8006267" y="2245844"/>
                  </a:cubicBezTo>
                  <a:cubicBezTo>
                    <a:pt x="8005771" y="2247630"/>
                    <a:pt x="8005523" y="2250061"/>
                    <a:pt x="8005523" y="2253137"/>
                  </a:cubicBezTo>
                  <a:cubicBezTo>
                    <a:pt x="8005523" y="2255418"/>
                    <a:pt x="8005671" y="2257502"/>
                    <a:pt x="8005969" y="2259387"/>
                  </a:cubicBezTo>
                  <a:cubicBezTo>
                    <a:pt x="8006267" y="2261272"/>
                    <a:pt x="8006688" y="2262860"/>
                    <a:pt x="8007234" y="2264150"/>
                  </a:cubicBezTo>
                  <a:cubicBezTo>
                    <a:pt x="8007780" y="2265440"/>
                    <a:pt x="8008474" y="2266432"/>
                    <a:pt x="8009318" y="2267126"/>
                  </a:cubicBezTo>
                  <a:cubicBezTo>
                    <a:pt x="8010161" y="2267821"/>
                    <a:pt x="8011129" y="2268168"/>
                    <a:pt x="8012220" y="2268168"/>
                  </a:cubicBezTo>
                  <a:cubicBezTo>
                    <a:pt x="8013807" y="2268168"/>
                    <a:pt x="8015866" y="2267473"/>
                    <a:pt x="8018396" y="2266084"/>
                  </a:cubicBezTo>
                  <a:cubicBezTo>
                    <a:pt x="8020926" y="2264695"/>
                    <a:pt x="8024077" y="2263157"/>
                    <a:pt x="8027847" y="2261471"/>
                  </a:cubicBezTo>
                  <a:cubicBezTo>
                    <a:pt x="8031617" y="2259784"/>
                    <a:pt x="8035958" y="2258246"/>
                    <a:pt x="8040869" y="2256857"/>
                  </a:cubicBezTo>
                  <a:cubicBezTo>
                    <a:pt x="8045781" y="2255469"/>
                    <a:pt x="8051362" y="2254773"/>
                    <a:pt x="8057612" y="2254773"/>
                  </a:cubicBezTo>
                  <a:cubicBezTo>
                    <a:pt x="8062375" y="2254773"/>
                    <a:pt x="8066368" y="2255270"/>
                    <a:pt x="8069593" y="2256262"/>
                  </a:cubicBezTo>
                  <a:cubicBezTo>
                    <a:pt x="8072818" y="2257254"/>
                    <a:pt x="8075397" y="2258792"/>
                    <a:pt x="8077332" y="2260876"/>
                  </a:cubicBezTo>
                  <a:cubicBezTo>
                    <a:pt x="8079267" y="2262960"/>
                    <a:pt x="8080656" y="2265564"/>
                    <a:pt x="8081499" y="2268689"/>
                  </a:cubicBezTo>
                  <a:cubicBezTo>
                    <a:pt x="8082343" y="2271814"/>
                    <a:pt x="8082764" y="2275461"/>
                    <a:pt x="8082764" y="2279628"/>
                  </a:cubicBezTo>
                  <a:lnTo>
                    <a:pt x="8082764" y="2287664"/>
                  </a:lnTo>
                  <a:lnTo>
                    <a:pt x="8069816" y="2287664"/>
                  </a:lnTo>
                  <a:cubicBezTo>
                    <a:pt x="8058009" y="2287664"/>
                    <a:pt x="8047641" y="2288557"/>
                    <a:pt x="8038711" y="2290343"/>
                  </a:cubicBezTo>
                  <a:cubicBezTo>
                    <a:pt x="8029782" y="2292129"/>
                    <a:pt x="8022315" y="2294882"/>
                    <a:pt x="8016313" y="2298604"/>
                  </a:cubicBezTo>
                  <a:cubicBezTo>
                    <a:pt x="8010310" y="2302324"/>
                    <a:pt x="8005795" y="2307037"/>
                    <a:pt x="8002769" y="2312743"/>
                  </a:cubicBezTo>
                  <a:cubicBezTo>
                    <a:pt x="7999743" y="2318447"/>
                    <a:pt x="7998230" y="2325169"/>
                    <a:pt x="7998230" y="2332909"/>
                  </a:cubicBezTo>
                  <a:cubicBezTo>
                    <a:pt x="7998230" y="2340052"/>
                    <a:pt x="7999421" y="2346303"/>
                    <a:pt x="8001802" y="2351661"/>
                  </a:cubicBezTo>
                  <a:cubicBezTo>
                    <a:pt x="8004183" y="2357019"/>
                    <a:pt x="8007532" y="2361508"/>
                    <a:pt x="8011848" y="2365130"/>
                  </a:cubicBezTo>
                  <a:cubicBezTo>
                    <a:pt x="8016164" y="2368751"/>
                    <a:pt x="8021274" y="2371480"/>
                    <a:pt x="8027177" y="2373315"/>
                  </a:cubicBezTo>
                  <a:cubicBezTo>
                    <a:pt x="8033081" y="2375151"/>
                    <a:pt x="8039555" y="2376068"/>
                    <a:pt x="8046599" y="2376068"/>
                  </a:cubicBezTo>
                  <a:cubicBezTo>
                    <a:pt x="8055132" y="2376068"/>
                    <a:pt x="8062896" y="2374432"/>
                    <a:pt x="8069891" y="2371157"/>
                  </a:cubicBezTo>
                  <a:cubicBezTo>
                    <a:pt x="8076886" y="2367883"/>
                    <a:pt x="8083112" y="2363319"/>
                    <a:pt x="8088569" y="2357465"/>
                  </a:cubicBezTo>
                  <a:lnTo>
                    <a:pt x="8088569" y="2368032"/>
                  </a:lnTo>
                  <a:cubicBezTo>
                    <a:pt x="8088569" y="2369421"/>
                    <a:pt x="8088990" y="2370512"/>
                    <a:pt x="8089834" y="2371306"/>
                  </a:cubicBezTo>
                  <a:cubicBezTo>
                    <a:pt x="8090677" y="2372100"/>
                    <a:pt x="8092116" y="2372670"/>
                    <a:pt x="8094150" y="2373018"/>
                  </a:cubicBezTo>
                  <a:cubicBezTo>
                    <a:pt x="8096184" y="2373365"/>
                    <a:pt x="8099433" y="2373538"/>
                    <a:pt x="8103898" y="2373538"/>
                  </a:cubicBezTo>
                  <a:cubicBezTo>
                    <a:pt x="8108065" y="2373538"/>
                    <a:pt x="8111215" y="2373365"/>
                    <a:pt x="8113349" y="2373018"/>
                  </a:cubicBezTo>
                  <a:cubicBezTo>
                    <a:pt x="8115482" y="2372670"/>
                    <a:pt x="8117044" y="2372100"/>
                    <a:pt x="8118037" y="2371306"/>
                  </a:cubicBezTo>
                  <a:cubicBezTo>
                    <a:pt x="8119029" y="2370512"/>
                    <a:pt x="8119525" y="2369421"/>
                    <a:pt x="8119525" y="2368032"/>
                  </a:cubicBezTo>
                  <a:lnTo>
                    <a:pt x="8119525" y="2278735"/>
                  </a:lnTo>
                  <a:cubicBezTo>
                    <a:pt x="8119525" y="2269607"/>
                    <a:pt x="8118434" y="2261719"/>
                    <a:pt x="8116251" y="2255071"/>
                  </a:cubicBezTo>
                  <a:cubicBezTo>
                    <a:pt x="8114068" y="2248424"/>
                    <a:pt x="8110595" y="2242992"/>
                    <a:pt x="8105833" y="2238775"/>
                  </a:cubicBezTo>
                  <a:cubicBezTo>
                    <a:pt x="8101070" y="2234557"/>
                    <a:pt x="8094993" y="2231432"/>
                    <a:pt x="8087601" y="2229398"/>
                  </a:cubicBezTo>
                  <a:cubicBezTo>
                    <a:pt x="8080209" y="2227364"/>
                    <a:pt x="8071305" y="2226347"/>
                    <a:pt x="8060887" y="2226347"/>
                  </a:cubicBezTo>
                  <a:close/>
                  <a:moveTo>
                    <a:pt x="7809218" y="2226347"/>
                  </a:moveTo>
                  <a:cubicBezTo>
                    <a:pt x="7798701" y="2226347"/>
                    <a:pt x="7789251" y="2228084"/>
                    <a:pt x="7780867" y="2231556"/>
                  </a:cubicBezTo>
                  <a:cubicBezTo>
                    <a:pt x="7772483" y="2235029"/>
                    <a:pt x="7765364" y="2240064"/>
                    <a:pt x="7759510" y="2246662"/>
                  </a:cubicBezTo>
                  <a:cubicBezTo>
                    <a:pt x="7753656" y="2253260"/>
                    <a:pt x="7749191" y="2261297"/>
                    <a:pt x="7746115" y="2270773"/>
                  </a:cubicBezTo>
                  <a:cubicBezTo>
                    <a:pt x="7743039" y="2280248"/>
                    <a:pt x="7741502" y="2290889"/>
                    <a:pt x="7741502" y="2302697"/>
                  </a:cubicBezTo>
                  <a:cubicBezTo>
                    <a:pt x="7741502" y="2315098"/>
                    <a:pt x="7742965" y="2325913"/>
                    <a:pt x="7745892" y="2335141"/>
                  </a:cubicBezTo>
                  <a:cubicBezTo>
                    <a:pt x="7748819" y="2344369"/>
                    <a:pt x="7753259" y="2352008"/>
                    <a:pt x="7759212" y="2358060"/>
                  </a:cubicBezTo>
                  <a:cubicBezTo>
                    <a:pt x="7765165" y="2364113"/>
                    <a:pt x="7772582" y="2368627"/>
                    <a:pt x="7781462" y="2371604"/>
                  </a:cubicBezTo>
                  <a:cubicBezTo>
                    <a:pt x="7790342" y="2374580"/>
                    <a:pt x="7800686" y="2376068"/>
                    <a:pt x="7812493" y="2376068"/>
                  </a:cubicBezTo>
                  <a:cubicBezTo>
                    <a:pt x="7819041" y="2376068"/>
                    <a:pt x="7825192" y="2375647"/>
                    <a:pt x="7830947" y="2374803"/>
                  </a:cubicBezTo>
                  <a:cubicBezTo>
                    <a:pt x="7836702" y="2373960"/>
                    <a:pt x="7841812" y="2372968"/>
                    <a:pt x="7846277" y="2371827"/>
                  </a:cubicBezTo>
                  <a:cubicBezTo>
                    <a:pt x="7850741" y="2370686"/>
                    <a:pt x="7854413" y="2369520"/>
                    <a:pt x="7857290" y="2368330"/>
                  </a:cubicBezTo>
                  <a:cubicBezTo>
                    <a:pt x="7860167" y="2367138"/>
                    <a:pt x="7861928" y="2366196"/>
                    <a:pt x="7862573" y="2365502"/>
                  </a:cubicBezTo>
                  <a:cubicBezTo>
                    <a:pt x="7863218" y="2364807"/>
                    <a:pt x="7863739" y="2364088"/>
                    <a:pt x="7864136" y="2363344"/>
                  </a:cubicBezTo>
                  <a:cubicBezTo>
                    <a:pt x="7864533" y="2362599"/>
                    <a:pt x="7864830" y="2361682"/>
                    <a:pt x="7865029" y="2360590"/>
                  </a:cubicBezTo>
                  <a:cubicBezTo>
                    <a:pt x="7865227" y="2359499"/>
                    <a:pt x="7865376" y="2358185"/>
                    <a:pt x="7865475" y="2356646"/>
                  </a:cubicBezTo>
                  <a:cubicBezTo>
                    <a:pt x="7865575" y="2355109"/>
                    <a:pt x="7865624" y="2353248"/>
                    <a:pt x="7865624" y="2351066"/>
                  </a:cubicBezTo>
                  <a:cubicBezTo>
                    <a:pt x="7865624" y="2348585"/>
                    <a:pt x="7865550" y="2346527"/>
                    <a:pt x="7865401" y="2344889"/>
                  </a:cubicBezTo>
                  <a:cubicBezTo>
                    <a:pt x="7865252" y="2343252"/>
                    <a:pt x="7864979" y="2341987"/>
                    <a:pt x="7864582" y="2341094"/>
                  </a:cubicBezTo>
                  <a:cubicBezTo>
                    <a:pt x="7864185" y="2340201"/>
                    <a:pt x="7863689" y="2339581"/>
                    <a:pt x="7863094" y="2339234"/>
                  </a:cubicBezTo>
                  <a:cubicBezTo>
                    <a:pt x="7862499" y="2338887"/>
                    <a:pt x="7861755" y="2338712"/>
                    <a:pt x="7860862" y="2338712"/>
                  </a:cubicBezTo>
                  <a:cubicBezTo>
                    <a:pt x="7859373" y="2338712"/>
                    <a:pt x="7857439" y="2339184"/>
                    <a:pt x="7855057" y="2340127"/>
                  </a:cubicBezTo>
                  <a:cubicBezTo>
                    <a:pt x="7852676" y="2341069"/>
                    <a:pt x="7849675" y="2342111"/>
                    <a:pt x="7846053" y="2343252"/>
                  </a:cubicBezTo>
                  <a:cubicBezTo>
                    <a:pt x="7842432" y="2344393"/>
                    <a:pt x="7838141" y="2345435"/>
                    <a:pt x="7833180" y="2346377"/>
                  </a:cubicBezTo>
                  <a:cubicBezTo>
                    <a:pt x="7828219" y="2347320"/>
                    <a:pt x="7822464" y="2347791"/>
                    <a:pt x="7815916" y="2347791"/>
                  </a:cubicBezTo>
                  <a:cubicBezTo>
                    <a:pt x="7809466" y="2347791"/>
                    <a:pt x="7803935" y="2346948"/>
                    <a:pt x="7799321" y="2345261"/>
                  </a:cubicBezTo>
                  <a:cubicBezTo>
                    <a:pt x="7794708" y="2343575"/>
                    <a:pt x="7790937" y="2341119"/>
                    <a:pt x="7788010" y="2337894"/>
                  </a:cubicBezTo>
                  <a:cubicBezTo>
                    <a:pt x="7785083" y="2334670"/>
                    <a:pt x="7782950" y="2330751"/>
                    <a:pt x="7781611" y="2326137"/>
                  </a:cubicBezTo>
                  <a:cubicBezTo>
                    <a:pt x="7780271" y="2321523"/>
                    <a:pt x="7779602" y="2316389"/>
                    <a:pt x="7779602" y="2310733"/>
                  </a:cubicBezTo>
                  <a:lnTo>
                    <a:pt x="7860415" y="2310733"/>
                  </a:lnTo>
                  <a:cubicBezTo>
                    <a:pt x="7863987" y="2310733"/>
                    <a:pt x="7866790" y="2309642"/>
                    <a:pt x="7868824" y="2307458"/>
                  </a:cubicBezTo>
                  <a:cubicBezTo>
                    <a:pt x="7870858" y="2305276"/>
                    <a:pt x="7871875" y="2301902"/>
                    <a:pt x="7871875" y="2297339"/>
                  </a:cubicBezTo>
                  <a:lnTo>
                    <a:pt x="7871875" y="2291385"/>
                  </a:lnTo>
                  <a:cubicBezTo>
                    <a:pt x="7871875" y="2282059"/>
                    <a:pt x="7870684" y="2273427"/>
                    <a:pt x="7868303" y="2265489"/>
                  </a:cubicBezTo>
                  <a:cubicBezTo>
                    <a:pt x="7865922" y="2257552"/>
                    <a:pt x="7862201" y="2250681"/>
                    <a:pt x="7857141" y="2244877"/>
                  </a:cubicBezTo>
                  <a:cubicBezTo>
                    <a:pt x="7852081" y="2239073"/>
                    <a:pt x="7845607" y="2234533"/>
                    <a:pt x="7837719" y="2231258"/>
                  </a:cubicBezTo>
                  <a:cubicBezTo>
                    <a:pt x="7829831" y="2227984"/>
                    <a:pt x="7820331" y="2226347"/>
                    <a:pt x="7809218" y="2226347"/>
                  </a:cubicBezTo>
                  <a:close/>
                  <a:moveTo>
                    <a:pt x="7165537" y="2226347"/>
                  </a:moveTo>
                  <a:cubicBezTo>
                    <a:pt x="7159683" y="2226347"/>
                    <a:pt x="7154002" y="2226819"/>
                    <a:pt x="7148496" y="2227761"/>
                  </a:cubicBezTo>
                  <a:cubicBezTo>
                    <a:pt x="7142989" y="2228704"/>
                    <a:pt x="7137904" y="2229919"/>
                    <a:pt x="7133241" y="2231408"/>
                  </a:cubicBezTo>
                  <a:cubicBezTo>
                    <a:pt x="7128578" y="2232896"/>
                    <a:pt x="7124510" y="2234509"/>
                    <a:pt x="7121037" y="2236244"/>
                  </a:cubicBezTo>
                  <a:cubicBezTo>
                    <a:pt x="7117564" y="2237981"/>
                    <a:pt x="7115134" y="2239568"/>
                    <a:pt x="7113745" y="2241007"/>
                  </a:cubicBezTo>
                  <a:cubicBezTo>
                    <a:pt x="7112355" y="2242446"/>
                    <a:pt x="7111413" y="2244058"/>
                    <a:pt x="7110917" y="2245844"/>
                  </a:cubicBezTo>
                  <a:cubicBezTo>
                    <a:pt x="7110421" y="2247630"/>
                    <a:pt x="7110173" y="2250061"/>
                    <a:pt x="7110173" y="2253137"/>
                  </a:cubicBezTo>
                  <a:cubicBezTo>
                    <a:pt x="7110173" y="2255418"/>
                    <a:pt x="7110321" y="2257502"/>
                    <a:pt x="7110619" y="2259387"/>
                  </a:cubicBezTo>
                  <a:cubicBezTo>
                    <a:pt x="7110917" y="2261272"/>
                    <a:pt x="7111338" y="2262860"/>
                    <a:pt x="7111884" y="2264150"/>
                  </a:cubicBezTo>
                  <a:cubicBezTo>
                    <a:pt x="7112430" y="2265440"/>
                    <a:pt x="7113124" y="2266432"/>
                    <a:pt x="7113968" y="2267126"/>
                  </a:cubicBezTo>
                  <a:cubicBezTo>
                    <a:pt x="7114811" y="2267821"/>
                    <a:pt x="7115778" y="2268168"/>
                    <a:pt x="7116870" y="2268168"/>
                  </a:cubicBezTo>
                  <a:cubicBezTo>
                    <a:pt x="7118457" y="2268168"/>
                    <a:pt x="7120516" y="2267473"/>
                    <a:pt x="7123046" y="2266084"/>
                  </a:cubicBezTo>
                  <a:cubicBezTo>
                    <a:pt x="7125576" y="2264695"/>
                    <a:pt x="7128727" y="2263157"/>
                    <a:pt x="7132497" y="2261471"/>
                  </a:cubicBezTo>
                  <a:cubicBezTo>
                    <a:pt x="7136267" y="2259784"/>
                    <a:pt x="7140608" y="2258246"/>
                    <a:pt x="7145519" y="2256857"/>
                  </a:cubicBezTo>
                  <a:cubicBezTo>
                    <a:pt x="7150431" y="2255469"/>
                    <a:pt x="7156012" y="2254773"/>
                    <a:pt x="7162262" y="2254773"/>
                  </a:cubicBezTo>
                  <a:cubicBezTo>
                    <a:pt x="7167025" y="2254773"/>
                    <a:pt x="7171019" y="2255270"/>
                    <a:pt x="7174243" y="2256262"/>
                  </a:cubicBezTo>
                  <a:cubicBezTo>
                    <a:pt x="7177468" y="2257254"/>
                    <a:pt x="7180047" y="2258792"/>
                    <a:pt x="7181982" y="2260876"/>
                  </a:cubicBezTo>
                  <a:cubicBezTo>
                    <a:pt x="7183917" y="2262960"/>
                    <a:pt x="7185306" y="2265564"/>
                    <a:pt x="7186149" y="2268689"/>
                  </a:cubicBezTo>
                  <a:cubicBezTo>
                    <a:pt x="7186993" y="2271814"/>
                    <a:pt x="7187414" y="2275461"/>
                    <a:pt x="7187414" y="2279628"/>
                  </a:cubicBezTo>
                  <a:lnTo>
                    <a:pt x="7187414" y="2287664"/>
                  </a:lnTo>
                  <a:lnTo>
                    <a:pt x="7174466" y="2287664"/>
                  </a:lnTo>
                  <a:cubicBezTo>
                    <a:pt x="7162659" y="2287664"/>
                    <a:pt x="7152291" y="2288557"/>
                    <a:pt x="7143361" y="2290343"/>
                  </a:cubicBezTo>
                  <a:cubicBezTo>
                    <a:pt x="7134432" y="2292129"/>
                    <a:pt x="7126965" y="2294882"/>
                    <a:pt x="7120963" y="2298604"/>
                  </a:cubicBezTo>
                  <a:cubicBezTo>
                    <a:pt x="7114960" y="2302324"/>
                    <a:pt x="7110445" y="2307037"/>
                    <a:pt x="7107419" y="2312743"/>
                  </a:cubicBezTo>
                  <a:cubicBezTo>
                    <a:pt x="7104393" y="2318447"/>
                    <a:pt x="7102880" y="2325169"/>
                    <a:pt x="7102880" y="2332909"/>
                  </a:cubicBezTo>
                  <a:cubicBezTo>
                    <a:pt x="7102880" y="2340052"/>
                    <a:pt x="7104071" y="2346303"/>
                    <a:pt x="7106452" y="2351661"/>
                  </a:cubicBezTo>
                  <a:cubicBezTo>
                    <a:pt x="7108833" y="2357019"/>
                    <a:pt x="7112182" y="2361508"/>
                    <a:pt x="7116498" y="2365130"/>
                  </a:cubicBezTo>
                  <a:cubicBezTo>
                    <a:pt x="7120814" y="2368751"/>
                    <a:pt x="7125924" y="2371480"/>
                    <a:pt x="7131827" y="2373315"/>
                  </a:cubicBezTo>
                  <a:cubicBezTo>
                    <a:pt x="7137731" y="2375151"/>
                    <a:pt x="7144205" y="2376068"/>
                    <a:pt x="7151249" y="2376068"/>
                  </a:cubicBezTo>
                  <a:cubicBezTo>
                    <a:pt x="7159782" y="2376068"/>
                    <a:pt x="7167546" y="2374432"/>
                    <a:pt x="7174541" y="2371157"/>
                  </a:cubicBezTo>
                  <a:cubicBezTo>
                    <a:pt x="7181536" y="2367883"/>
                    <a:pt x="7187762" y="2363319"/>
                    <a:pt x="7193219" y="2357465"/>
                  </a:cubicBezTo>
                  <a:lnTo>
                    <a:pt x="7193219" y="2368032"/>
                  </a:lnTo>
                  <a:cubicBezTo>
                    <a:pt x="7193219" y="2369421"/>
                    <a:pt x="7193640" y="2370512"/>
                    <a:pt x="7194484" y="2371306"/>
                  </a:cubicBezTo>
                  <a:cubicBezTo>
                    <a:pt x="7195327" y="2372100"/>
                    <a:pt x="7196766" y="2372670"/>
                    <a:pt x="7198800" y="2373018"/>
                  </a:cubicBezTo>
                  <a:cubicBezTo>
                    <a:pt x="7200834" y="2373365"/>
                    <a:pt x="7204083" y="2373538"/>
                    <a:pt x="7208548" y="2373538"/>
                  </a:cubicBezTo>
                  <a:cubicBezTo>
                    <a:pt x="7212715" y="2373538"/>
                    <a:pt x="7215865" y="2373365"/>
                    <a:pt x="7217999" y="2373018"/>
                  </a:cubicBezTo>
                  <a:cubicBezTo>
                    <a:pt x="7220132" y="2372670"/>
                    <a:pt x="7221694" y="2372100"/>
                    <a:pt x="7222687" y="2371306"/>
                  </a:cubicBezTo>
                  <a:cubicBezTo>
                    <a:pt x="7223679" y="2370512"/>
                    <a:pt x="7224175" y="2369421"/>
                    <a:pt x="7224175" y="2368032"/>
                  </a:cubicBezTo>
                  <a:lnTo>
                    <a:pt x="7224175" y="2278735"/>
                  </a:lnTo>
                  <a:cubicBezTo>
                    <a:pt x="7224175" y="2269607"/>
                    <a:pt x="7223083" y="2261719"/>
                    <a:pt x="7220901" y="2255071"/>
                  </a:cubicBezTo>
                  <a:cubicBezTo>
                    <a:pt x="7218718" y="2248424"/>
                    <a:pt x="7215245" y="2242992"/>
                    <a:pt x="7210483" y="2238775"/>
                  </a:cubicBezTo>
                  <a:cubicBezTo>
                    <a:pt x="7205720" y="2234557"/>
                    <a:pt x="7199643" y="2231432"/>
                    <a:pt x="7192251" y="2229398"/>
                  </a:cubicBezTo>
                  <a:cubicBezTo>
                    <a:pt x="7184860" y="2227364"/>
                    <a:pt x="7175955" y="2226347"/>
                    <a:pt x="7165537" y="2226347"/>
                  </a:cubicBezTo>
                  <a:close/>
                  <a:moveTo>
                    <a:pt x="6922500" y="2226347"/>
                  </a:moveTo>
                  <a:cubicBezTo>
                    <a:pt x="6914265" y="2226347"/>
                    <a:pt x="6906352" y="2228332"/>
                    <a:pt x="6898762" y="2232300"/>
                  </a:cubicBezTo>
                  <a:cubicBezTo>
                    <a:pt x="6891172" y="2236269"/>
                    <a:pt x="6883706" y="2242222"/>
                    <a:pt x="6876364" y="2250160"/>
                  </a:cubicBezTo>
                  <a:lnTo>
                    <a:pt x="6876364" y="2234831"/>
                  </a:lnTo>
                  <a:cubicBezTo>
                    <a:pt x="6876364" y="2233838"/>
                    <a:pt x="6876116" y="2232970"/>
                    <a:pt x="6875620" y="2232226"/>
                  </a:cubicBezTo>
                  <a:cubicBezTo>
                    <a:pt x="6875123" y="2231482"/>
                    <a:pt x="6874305" y="2230862"/>
                    <a:pt x="6873164" y="2230366"/>
                  </a:cubicBezTo>
                  <a:cubicBezTo>
                    <a:pt x="6872023" y="2229870"/>
                    <a:pt x="6870411" y="2229498"/>
                    <a:pt x="6868327" y="2229250"/>
                  </a:cubicBezTo>
                  <a:cubicBezTo>
                    <a:pt x="6866243" y="2229002"/>
                    <a:pt x="6863614" y="2228877"/>
                    <a:pt x="6860439" y="2228877"/>
                  </a:cubicBezTo>
                  <a:cubicBezTo>
                    <a:pt x="6857363" y="2228877"/>
                    <a:pt x="6854808" y="2229002"/>
                    <a:pt x="6852774" y="2229250"/>
                  </a:cubicBezTo>
                  <a:cubicBezTo>
                    <a:pt x="6850740" y="2229498"/>
                    <a:pt x="6849079" y="2229870"/>
                    <a:pt x="6847789" y="2230366"/>
                  </a:cubicBezTo>
                  <a:cubicBezTo>
                    <a:pt x="6846499" y="2230862"/>
                    <a:pt x="6845606" y="2231482"/>
                    <a:pt x="6845110" y="2232226"/>
                  </a:cubicBezTo>
                  <a:cubicBezTo>
                    <a:pt x="6844614" y="2232970"/>
                    <a:pt x="6844366" y="2233838"/>
                    <a:pt x="6844366" y="2234831"/>
                  </a:cubicBezTo>
                  <a:lnTo>
                    <a:pt x="6844366" y="2367585"/>
                  </a:lnTo>
                  <a:cubicBezTo>
                    <a:pt x="6844366" y="2368577"/>
                    <a:pt x="6844663" y="2369446"/>
                    <a:pt x="6845259" y="2370190"/>
                  </a:cubicBezTo>
                  <a:cubicBezTo>
                    <a:pt x="6845854" y="2370934"/>
                    <a:pt x="6846871" y="2371554"/>
                    <a:pt x="6848310" y="2372050"/>
                  </a:cubicBezTo>
                  <a:cubicBezTo>
                    <a:pt x="6849748" y="2372546"/>
                    <a:pt x="6851658" y="2372918"/>
                    <a:pt x="6854039" y="2373167"/>
                  </a:cubicBezTo>
                  <a:cubicBezTo>
                    <a:pt x="6856421" y="2373415"/>
                    <a:pt x="6859447" y="2373538"/>
                    <a:pt x="6863118" y="2373538"/>
                  </a:cubicBezTo>
                  <a:cubicBezTo>
                    <a:pt x="6866789" y="2373538"/>
                    <a:pt x="6869815" y="2373415"/>
                    <a:pt x="6872196" y="2373167"/>
                  </a:cubicBezTo>
                  <a:cubicBezTo>
                    <a:pt x="6874578" y="2372918"/>
                    <a:pt x="6876488" y="2372546"/>
                    <a:pt x="6877926" y="2372050"/>
                  </a:cubicBezTo>
                  <a:cubicBezTo>
                    <a:pt x="6879365" y="2371554"/>
                    <a:pt x="6880382" y="2370934"/>
                    <a:pt x="6880977" y="2370190"/>
                  </a:cubicBezTo>
                  <a:cubicBezTo>
                    <a:pt x="6881573" y="2369446"/>
                    <a:pt x="6881870" y="2368577"/>
                    <a:pt x="6881870" y="2367585"/>
                  </a:cubicBezTo>
                  <a:lnTo>
                    <a:pt x="6881870" y="2279330"/>
                  </a:lnTo>
                  <a:cubicBezTo>
                    <a:pt x="6887129" y="2272682"/>
                    <a:pt x="6892189" y="2267622"/>
                    <a:pt x="6897051" y="2264150"/>
                  </a:cubicBezTo>
                  <a:cubicBezTo>
                    <a:pt x="6901912" y="2260677"/>
                    <a:pt x="6906725" y="2258941"/>
                    <a:pt x="6911487" y="2258941"/>
                  </a:cubicBezTo>
                  <a:cubicBezTo>
                    <a:pt x="6915257" y="2258941"/>
                    <a:pt x="6918556" y="2259660"/>
                    <a:pt x="6921384" y="2261098"/>
                  </a:cubicBezTo>
                  <a:cubicBezTo>
                    <a:pt x="6924212" y="2262537"/>
                    <a:pt x="6926519" y="2264571"/>
                    <a:pt x="6928305" y="2267201"/>
                  </a:cubicBezTo>
                  <a:cubicBezTo>
                    <a:pt x="6930091" y="2269830"/>
                    <a:pt x="6931455" y="2272980"/>
                    <a:pt x="6932397" y="2276652"/>
                  </a:cubicBezTo>
                  <a:cubicBezTo>
                    <a:pt x="6933340" y="2280323"/>
                    <a:pt x="6933811" y="2285383"/>
                    <a:pt x="6933811" y="2291832"/>
                  </a:cubicBezTo>
                  <a:lnTo>
                    <a:pt x="6933811" y="2367585"/>
                  </a:lnTo>
                  <a:cubicBezTo>
                    <a:pt x="6933811" y="2368577"/>
                    <a:pt x="6934109" y="2369446"/>
                    <a:pt x="6934704" y="2370190"/>
                  </a:cubicBezTo>
                  <a:cubicBezTo>
                    <a:pt x="6935300" y="2370934"/>
                    <a:pt x="6936292" y="2371554"/>
                    <a:pt x="6937681" y="2372050"/>
                  </a:cubicBezTo>
                  <a:cubicBezTo>
                    <a:pt x="6939070" y="2372546"/>
                    <a:pt x="6940980" y="2372918"/>
                    <a:pt x="6943411" y="2373167"/>
                  </a:cubicBezTo>
                  <a:cubicBezTo>
                    <a:pt x="6945842" y="2373415"/>
                    <a:pt x="6948893" y="2373538"/>
                    <a:pt x="6952564" y="2373538"/>
                  </a:cubicBezTo>
                  <a:cubicBezTo>
                    <a:pt x="6956136" y="2373538"/>
                    <a:pt x="6959137" y="2373415"/>
                    <a:pt x="6961568" y="2373167"/>
                  </a:cubicBezTo>
                  <a:cubicBezTo>
                    <a:pt x="6963999" y="2372918"/>
                    <a:pt x="6965909" y="2372546"/>
                    <a:pt x="6967298" y="2372050"/>
                  </a:cubicBezTo>
                  <a:cubicBezTo>
                    <a:pt x="6968687" y="2371554"/>
                    <a:pt x="6969679" y="2370934"/>
                    <a:pt x="6970274" y="2370190"/>
                  </a:cubicBezTo>
                  <a:cubicBezTo>
                    <a:pt x="6970869" y="2369446"/>
                    <a:pt x="6971167" y="2368577"/>
                    <a:pt x="6971167" y="2367585"/>
                  </a:cubicBezTo>
                  <a:lnTo>
                    <a:pt x="6971167" y="2285581"/>
                  </a:lnTo>
                  <a:cubicBezTo>
                    <a:pt x="6971167" y="2275957"/>
                    <a:pt x="6970324" y="2267721"/>
                    <a:pt x="6968637" y="2260876"/>
                  </a:cubicBezTo>
                  <a:cubicBezTo>
                    <a:pt x="6966950" y="2254030"/>
                    <a:pt x="6964197" y="2248052"/>
                    <a:pt x="6960377" y="2242942"/>
                  </a:cubicBezTo>
                  <a:cubicBezTo>
                    <a:pt x="6956557" y="2237832"/>
                    <a:pt x="6951547" y="2233789"/>
                    <a:pt x="6945345" y="2230812"/>
                  </a:cubicBezTo>
                  <a:cubicBezTo>
                    <a:pt x="6939144" y="2227836"/>
                    <a:pt x="6931529" y="2226347"/>
                    <a:pt x="6922500" y="2226347"/>
                  </a:cubicBezTo>
                  <a:close/>
                  <a:moveTo>
                    <a:pt x="6747181" y="2226347"/>
                  </a:moveTo>
                  <a:cubicBezTo>
                    <a:pt x="6734977" y="2226347"/>
                    <a:pt x="6724336" y="2228183"/>
                    <a:pt x="6715257" y="2231854"/>
                  </a:cubicBezTo>
                  <a:cubicBezTo>
                    <a:pt x="6706179" y="2235525"/>
                    <a:pt x="6698613" y="2240709"/>
                    <a:pt x="6692561" y="2247406"/>
                  </a:cubicBezTo>
                  <a:cubicBezTo>
                    <a:pt x="6686509" y="2254104"/>
                    <a:pt x="6681969" y="2262140"/>
                    <a:pt x="6678943" y="2271517"/>
                  </a:cubicBezTo>
                  <a:cubicBezTo>
                    <a:pt x="6675917" y="2280893"/>
                    <a:pt x="6674404" y="2291236"/>
                    <a:pt x="6674404" y="2302547"/>
                  </a:cubicBezTo>
                  <a:cubicBezTo>
                    <a:pt x="6674404" y="2314255"/>
                    <a:pt x="6675793" y="2324673"/>
                    <a:pt x="6678571" y="2333801"/>
                  </a:cubicBezTo>
                  <a:cubicBezTo>
                    <a:pt x="6681349" y="2342930"/>
                    <a:pt x="6685616" y="2350619"/>
                    <a:pt x="6691370" y="2356870"/>
                  </a:cubicBezTo>
                  <a:cubicBezTo>
                    <a:pt x="6697125" y="2363121"/>
                    <a:pt x="6704368" y="2367883"/>
                    <a:pt x="6713099" y="2371157"/>
                  </a:cubicBezTo>
                  <a:cubicBezTo>
                    <a:pt x="6721830" y="2374432"/>
                    <a:pt x="6732100" y="2376068"/>
                    <a:pt x="6743907" y="2376068"/>
                  </a:cubicBezTo>
                  <a:cubicBezTo>
                    <a:pt x="6756111" y="2376068"/>
                    <a:pt x="6766777" y="2374233"/>
                    <a:pt x="6775905" y="2370562"/>
                  </a:cubicBezTo>
                  <a:cubicBezTo>
                    <a:pt x="6785033" y="2366891"/>
                    <a:pt x="6792623" y="2361682"/>
                    <a:pt x="6798675" y="2354935"/>
                  </a:cubicBezTo>
                  <a:cubicBezTo>
                    <a:pt x="6804728" y="2348188"/>
                    <a:pt x="6809242" y="2340151"/>
                    <a:pt x="6812219" y="2330825"/>
                  </a:cubicBezTo>
                  <a:cubicBezTo>
                    <a:pt x="6815195" y="2321498"/>
                    <a:pt x="6816684" y="2311179"/>
                    <a:pt x="6816684" y="2299868"/>
                  </a:cubicBezTo>
                  <a:cubicBezTo>
                    <a:pt x="6816684" y="2288062"/>
                    <a:pt x="6815295" y="2277594"/>
                    <a:pt x="6812516" y="2268466"/>
                  </a:cubicBezTo>
                  <a:cubicBezTo>
                    <a:pt x="6809738" y="2259338"/>
                    <a:pt x="6805497" y="2251648"/>
                    <a:pt x="6799792" y="2245398"/>
                  </a:cubicBezTo>
                  <a:cubicBezTo>
                    <a:pt x="6794086" y="2239147"/>
                    <a:pt x="6786868" y="2234409"/>
                    <a:pt x="6778137" y="2231184"/>
                  </a:cubicBezTo>
                  <a:cubicBezTo>
                    <a:pt x="6769406" y="2227959"/>
                    <a:pt x="6759087" y="2226347"/>
                    <a:pt x="6747181" y="2226347"/>
                  </a:cubicBezTo>
                  <a:close/>
                  <a:moveTo>
                    <a:pt x="7599966" y="2210720"/>
                  </a:moveTo>
                  <a:lnTo>
                    <a:pt x="7619760" y="2210720"/>
                  </a:lnTo>
                  <a:cubicBezTo>
                    <a:pt x="7631765" y="2210720"/>
                    <a:pt x="7641464" y="2212333"/>
                    <a:pt x="7648856" y="2215558"/>
                  </a:cubicBezTo>
                  <a:cubicBezTo>
                    <a:pt x="7656248" y="2218782"/>
                    <a:pt x="7662300" y="2223272"/>
                    <a:pt x="7667013" y="2229026"/>
                  </a:cubicBezTo>
                  <a:cubicBezTo>
                    <a:pt x="7671726" y="2234781"/>
                    <a:pt x="7675149" y="2241577"/>
                    <a:pt x="7677282" y="2249416"/>
                  </a:cubicBezTo>
                  <a:cubicBezTo>
                    <a:pt x="7679415" y="2257254"/>
                    <a:pt x="7680482" y="2265737"/>
                    <a:pt x="7680482" y="2274866"/>
                  </a:cubicBezTo>
                  <a:cubicBezTo>
                    <a:pt x="7680482" y="2285978"/>
                    <a:pt x="7679267" y="2295701"/>
                    <a:pt x="7676836" y="2304036"/>
                  </a:cubicBezTo>
                  <a:cubicBezTo>
                    <a:pt x="7674405" y="2312370"/>
                    <a:pt x="7670734" y="2319340"/>
                    <a:pt x="7665822" y="2324946"/>
                  </a:cubicBezTo>
                  <a:cubicBezTo>
                    <a:pt x="7660911" y="2330552"/>
                    <a:pt x="7654784" y="2334744"/>
                    <a:pt x="7647442" y="2337522"/>
                  </a:cubicBezTo>
                  <a:cubicBezTo>
                    <a:pt x="7640100" y="2340300"/>
                    <a:pt x="7631071" y="2341689"/>
                    <a:pt x="7620355" y="2341689"/>
                  </a:cubicBezTo>
                  <a:lnTo>
                    <a:pt x="7599966" y="2341689"/>
                  </a:lnTo>
                  <a:close/>
                  <a:moveTo>
                    <a:pt x="7926644" y="2193903"/>
                  </a:moveTo>
                  <a:cubicBezTo>
                    <a:pt x="7923072" y="2193903"/>
                    <a:pt x="7920070" y="2194027"/>
                    <a:pt x="7917640" y="2194275"/>
                  </a:cubicBezTo>
                  <a:cubicBezTo>
                    <a:pt x="7915209" y="2194523"/>
                    <a:pt x="7913274" y="2194920"/>
                    <a:pt x="7911835" y="2195466"/>
                  </a:cubicBezTo>
                  <a:cubicBezTo>
                    <a:pt x="7910397" y="2196011"/>
                    <a:pt x="7909405" y="2196681"/>
                    <a:pt x="7908859" y="2197474"/>
                  </a:cubicBezTo>
                  <a:cubicBezTo>
                    <a:pt x="7908313" y="2198268"/>
                    <a:pt x="7908040" y="2199162"/>
                    <a:pt x="7908040" y="2200153"/>
                  </a:cubicBezTo>
                  <a:lnTo>
                    <a:pt x="7908040" y="2229771"/>
                  </a:lnTo>
                  <a:lnTo>
                    <a:pt x="7892264" y="2229771"/>
                  </a:lnTo>
                  <a:cubicBezTo>
                    <a:pt x="7891272" y="2229771"/>
                    <a:pt x="7890404" y="2230018"/>
                    <a:pt x="7889660" y="2230515"/>
                  </a:cubicBezTo>
                  <a:cubicBezTo>
                    <a:pt x="7888916" y="2231011"/>
                    <a:pt x="7888296" y="2231829"/>
                    <a:pt x="7887800" y="2232970"/>
                  </a:cubicBezTo>
                  <a:cubicBezTo>
                    <a:pt x="7887304" y="2234111"/>
                    <a:pt x="7886931" y="2235674"/>
                    <a:pt x="7886683" y="2237659"/>
                  </a:cubicBezTo>
                  <a:cubicBezTo>
                    <a:pt x="7886435" y="2239643"/>
                    <a:pt x="7886311" y="2242074"/>
                    <a:pt x="7886311" y="2244951"/>
                  </a:cubicBezTo>
                  <a:cubicBezTo>
                    <a:pt x="7886311" y="2250408"/>
                    <a:pt x="7886807" y="2254303"/>
                    <a:pt x="7887800" y="2256634"/>
                  </a:cubicBezTo>
                  <a:cubicBezTo>
                    <a:pt x="7888792" y="2258965"/>
                    <a:pt x="7890230" y="2260131"/>
                    <a:pt x="7892116" y="2260131"/>
                  </a:cubicBezTo>
                  <a:lnTo>
                    <a:pt x="7908040" y="2260131"/>
                  </a:lnTo>
                  <a:lnTo>
                    <a:pt x="7908040" y="2328146"/>
                  </a:lnTo>
                  <a:cubicBezTo>
                    <a:pt x="7908040" y="2336282"/>
                    <a:pt x="7908884" y="2343326"/>
                    <a:pt x="7910570" y="2349280"/>
                  </a:cubicBezTo>
                  <a:cubicBezTo>
                    <a:pt x="7912257" y="2355232"/>
                    <a:pt x="7914886" y="2360169"/>
                    <a:pt x="7918458" y="2364088"/>
                  </a:cubicBezTo>
                  <a:cubicBezTo>
                    <a:pt x="7922030" y="2368007"/>
                    <a:pt x="7926544" y="2370909"/>
                    <a:pt x="7932002" y="2372794"/>
                  </a:cubicBezTo>
                  <a:cubicBezTo>
                    <a:pt x="7937459" y="2374680"/>
                    <a:pt x="7943908" y="2375622"/>
                    <a:pt x="7951349" y="2375622"/>
                  </a:cubicBezTo>
                  <a:cubicBezTo>
                    <a:pt x="7954127" y="2375622"/>
                    <a:pt x="7956881" y="2375473"/>
                    <a:pt x="7959609" y="2375175"/>
                  </a:cubicBezTo>
                  <a:cubicBezTo>
                    <a:pt x="7962338" y="2374878"/>
                    <a:pt x="7964868" y="2374456"/>
                    <a:pt x="7967199" y="2373911"/>
                  </a:cubicBezTo>
                  <a:cubicBezTo>
                    <a:pt x="7969531" y="2373365"/>
                    <a:pt x="7971565" y="2372720"/>
                    <a:pt x="7973301" y="2371976"/>
                  </a:cubicBezTo>
                  <a:cubicBezTo>
                    <a:pt x="7975038" y="2371231"/>
                    <a:pt x="7976352" y="2370388"/>
                    <a:pt x="7977245" y="2369446"/>
                  </a:cubicBezTo>
                  <a:cubicBezTo>
                    <a:pt x="7978138" y="2368503"/>
                    <a:pt x="7978858" y="2366866"/>
                    <a:pt x="7979403" y="2364535"/>
                  </a:cubicBezTo>
                  <a:cubicBezTo>
                    <a:pt x="7979949" y="2362203"/>
                    <a:pt x="7980222" y="2358854"/>
                    <a:pt x="7980222" y="2354489"/>
                  </a:cubicBezTo>
                  <a:cubicBezTo>
                    <a:pt x="7980222" y="2351710"/>
                    <a:pt x="7980098" y="2349428"/>
                    <a:pt x="7979850" y="2347642"/>
                  </a:cubicBezTo>
                  <a:cubicBezTo>
                    <a:pt x="7979602" y="2345856"/>
                    <a:pt x="7979329" y="2344443"/>
                    <a:pt x="7979031" y="2343401"/>
                  </a:cubicBezTo>
                  <a:cubicBezTo>
                    <a:pt x="7978734" y="2342359"/>
                    <a:pt x="7978312" y="2341664"/>
                    <a:pt x="7977766" y="2341317"/>
                  </a:cubicBezTo>
                  <a:cubicBezTo>
                    <a:pt x="7977220" y="2340970"/>
                    <a:pt x="7976650" y="2340796"/>
                    <a:pt x="7976055" y="2340796"/>
                  </a:cubicBezTo>
                  <a:cubicBezTo>
                    <a:pt x="7975360" y="2340796"/>
                    <a:pt x="7974591" y="2340970"/>
                    <a:pt x="7973748" y="2341317"/>
                  </a:cubicBezTo>
                  <a:cubicBezTo>
                    <a:pt x="7972904" y="2341664"/>
                    <a:pt x="7971863" y="2342061"/>
                    <a:pt x="7970622" y="2342508"/>
                  </a:cubicBezTo>
                  <a:cubicBezTo>
                    <a:pt x="7969382" y="2342954"/>
                    <a:pt x="7967968" y="2343351"/>
                    <a:pt x="7966381" y="2343698"/>
                  </a:cubicBezTo>
                  <a:cubicBezTo>
                    <a:pt x="7964793" y="2344046"/>
                    <a:pt x="7963007" y="2344220"/>
                    <a:pt x="7961023" y="2344220"/>
                  </a:cubicBezTo>
                  <a:cubicBezTo>
                    <a:pt x="7955169" y="2344220"/>
                    <a:pt x="7951101" y="2342409"/>
                    <a:pt x="7948819" y="2338787"/>
                  </a:cubicBezTo>
                  <a:cubicBezTo>
                    <a:pt x="7946537" y="2335166"/>
                    <a:pt x="7945396" y="2329733"/>
                    <a:pt x="7945396" y="2322490"/>
                  </a:cubicBezTo>
                  <a:lnTo>
                    <a:pt x="7945396" y="2260131"/>
                  </a:lnTo>
                  <a:lnTo>
                    <a:pt x="7974418" y="2260131"/>
                  </a:lnTo>
                  <a:cubicBezTo>
                    <a:pt x="7976303" y="2260131"/>
                    <a:pt x="7977741" y="2258965"/>
                    <a:pt x="7978734" y="2256634"/>
                  </a:cubicBezTo>
                  <a:cubicBezTo>
                    <a:pt x="7979726" y="2254303"/>
                    <a:pt x="7980222" y="2250408"/>
                    <a:pt x="7980222" y="2244951"/>
                  </a:cubicBezTo>
                  <a:cubicBezTo>
                    <a:pt x="7980222" y="2242074"/>
                    <a:pt x="7980098" y="2239643"/>
                    <a:pt x="7979850" y="2237659"/>
                  </a:cubicBezTo>
                  <a:cubicBezTo>
                    <a:pt x="7979602" y="2235674"/>
                    <a:pt x="7979230" y="2234111"/>
                    <a:pt x="7978734" y="2232970"/>
                  </a:cubicBezTo>
                  <a:cubicBezTo>
                    <a:pt x="7978238" y="2231829"/>
                    <a:pt x="7977617" y="2231011"/>
                    <a:pt x="7976873" y="2230515"/>
                  </a:cubicBezTo>
                  <a:cubicBezTo>
                    <a:pt x="7976129" y="2230018"/>
                    <a:pt x="7975261" y="2229771"/>
                    <a:pt x="7974269" y="2229771"/>
                  </a:cubicBezTo>
                  <a:lnTo>
                    <a:pt x="7945396" y="2229771"/>
                  </a:lnTo>
                  <a:lnTo>
                    <a:pt x="7945396" y="2200153"/>
                  </a:lnTo>
                  <a:cubicBezTo>
                    <a:pt x="7945396" y="2199162"/>
                    <a:pt x="7945098" y="2198268"/>
                    <a:pt x="7944503" y="2197474"/>
                  </a:cubicBezTo>
                  <a:cubicBezTo>
                    <a:pt x="7943908" y="2196681"/>
                    <a:pt x="7942916" y="2196011"/>
                    <a:pt x="7941527" y="2195466"/>
                  </a:cubicBezTo>
                  <a:cubicBezTo>
                    <a:pt x="7940138" y="2194920"/>
                    <a:pt x="7938227" y="2194523"/>
                    <a:pt x="7935797" y="2194275"/>
                  </a:cubicBezTo>
                  <a:cubicBezTo>
                    <a:pt x="7933366" y="2194027"/>
                    <a:pt x="7930315" y="2193903"/>
                    <a:pt x="7926644" y="2193903"/>
                  </a:cubicBezTo>
                  <a:close/>
                  <a:moveTo>
                    <a:pt x="7412294" y="2193903"/>
                  </a:moveTo>
                  <a:cubicBezTo>
                    <a:pt x="7408722" y="2193903"/>
                    <a:pt x="7405720" y="2194027"/>
                    <a:pt x="7403290" y="2194275"/>
                  </a:cubicBezTo>
                  <a:cubicBezTo>
                    <a:pt x="7400859" y="2194523"/>
                    <a:pt x="7398924" y="2194920"/>
                    <a:pt x="7397485" y="2195466"/>
                  </a:cubicBezTo>
                  <a:cubicBezTo>
                    <a:pt x="7396047" y="2196011"/>
                    <a:pt x="7395054" y="2196681"/>
                    <a:pt x="7394509" y="2197474"/>
                  </a:cubicBezTo>
                  <a:cubicBezTo>
                    <a:pt x="7393963" y="2198268"/>
                    <a:pt x="7393690" y="2199162"/>
                    <a:pt x="7393690" y="2200153"/>
                  </a:cubicBezTo>
                  <a:lnTo>
                    <a:pt x="7393690" y="2229771"/>
                  </a:lnTo>
                  <a:lnTo>
                    <a:pt x="7377914" y="2229771"/>
                  </a:lnTo>
                  <a:cubicBezTo>
                    <a:pt x="7376922" y="2229771"/>
                    <a:pt x="7376054" y="2230018"/>
                    <a:pt x="7375310" y="2230515"/>
                  </a:cubicBezTo>
                  <a:cubicBezTo>
                    <a:pt x="7374566" y="2231011"/>
                    <a:pt x="7373946" y="2231829"/>
                    <a:pt x="7373450" y="2232970"/>
                  </a:cubicBezTo>
                  <a:cubicBezTo>
                    <a:pt x="7372953" y="2234111"/>
                    <a:pt x="7372581" y="2235674"/>
                    <a:pt x="7372333" y="2237659"/>
                  </a:cubicBezTo>
                  <a:cubicBezTo>
                    <a:pt x="7372085" y="2239643"/>
                    <a:pt x="7371961" y="2242074"/>
                    <a:pt x="7371961" y="2244951"/>
                  </a:cubicBezTo>
                  <a:cubicBezTo>
                    <a:pt x="7371961" y="2250408"/>
                    <a:pt x="7372457" y="2254303"/>
                    <a:pt x="7373450" y="2256634"/>
                  </a:cubicBezTo>
                  <a:cubicBezTo>
                    <a:pt x="7374442" y="2258965"/>
                    <a:pt x="7375880" y="2260131"/>
                    <a:pt x="7377766" y="2260131"/>
                  </a:cubicBezTo>
                  <a:lnTo>
                    <a:pt x="7393690" y="2260131"/>
                  </a:lnTo>
                  <a:lnTo>
                    <a:pt x="7393690" y="2328146"/>
                  </a:lnTo>
                  <a:cubicBezTo>
                    <a:pt x="7393690" y="2336282"/>
                    <a:pt x="7394533" y="2343326"/>
                    <a:pt x="7396220" y="2349280"/>
                  </a:cubicBezTo>
                  <a:cubicBezTo>
                    <a:pt x="7397907" y="2355232"/>
                    <a:pt x="7400536" y="2360169"/>
                    <a:pt x="7404108" y="2364088"/>
                  </a:cubicBezTo>
                  <a:cubicBezTo>
                    <a:pt x="7407680" y="2368007"/>
                    <a:pt x="7412194" y="2370909"/>
                    <a:pt x="7417651" y="2372794"/>
                  </a:cubicBezTo>
                  <a:cubicBezTo>
                    <a:pt x="7423108" y="2374680"/>
                    <a:pt x="7429558" y="2375622"/>
                    <a:pt x="7436999" y="2375622"/>
                  </a:cubicBezTo>
                  <a:cubicBezTo>
                    <a:pt x="7439777" y="2375622"/>
                    <a:pt x="7442531" y="2375473"/>
                    <a:pt x="7445259" y="2375175"/>
                  </a:cubicBezTo>
                  <a:cubicBezTo>
                    <a:pt x="7447988" y="2374878"/>
                    <a:pt x="7450518" y="2374456"/>
                    <a:pt x="7452849" y="2373911"/>
                  </a:cubicBezTo>
                  <a:cubicBezTo>
                    <a:pt x="7455181" y="2373365"/>
                    <a:pt x="7457215" y="2372720"/>
                    <a:pt x="7458951" y="2371976"/>
                  </a:cubicBezTo>
                  <a:cubicBezTo>
                    <a:pt x="7460688" y="2371231"/>
                    <a:pt x="7462002" y="2370388"/>
                    <a:pt x="7462895" y="2369446"/>
                  </a:cubicBezTo>
                  <a:cubicBezTo>
                    <a:pt x="7463788" y="2368503"/>
                    <a:pt x="7464508" y="2366866"/>
                    <a:pt x="7465053" y="2364535"/>
                  </a:cubicBezTo>
                  <a:cubicBezTo>
                    <a:pt x="7465599" y="2362203"/>
                    <a:pt x="7465872" y="2358854"/>
                    <a:pt x="7465872" y="2354489"/>
                  </a:cubicBezTo>
                  <a:cubicBezTo>
                    <a:pt x="7465872" y="2351710"/>
                    <a:pt x="7465748" y="2349428"/>
                    <a:pt x="7465500" y="2347642"/>
                  </a:cubicBezTo>
                  <a:cubicBezTo>
                    <a:pt x="7465252" y="2345856"/>
                    <a:pt x="7464979" y="2344443"/>
                    <a:pt x="7464681" y="2343401"/>
                  </a:cubicBezTo>
                  <a:cubicBezTo>
                    <a:pt x="7464383" y="2342359"/>
                    <a:pt x="7463962" y="2341664"/>
                    <a:pt x="7463416" y="2341317"/>
                  </a:cubicBezTo>
                  <a:cubicBezTo>
                    <a:pt x="7462870" y="2340970"/>
                    <a:pt x="7462300" y="2340796"/>
                    <a:pt x="7461705" y="2340796"/>
                  </a:cubicBezTo>
                  <a:cubicBezTo>
                    <a:pt x="7461010" y="2340796"/>
                    <a:pt x="7460241" y="2340970"/>
                    <a:pt x="7459398" y="2341317"/>
                  </a:cubicBezTo>
                  <a:cubicBezTo>
                    <a:pt x="7458554" y="2341664"/>
                    <a:pt x="7457513" y="2342061"/>
                    <a:pt x="7456272" y="2342508"/>
                  </a:cubicBezTo>
                  <a:cubicBezTo>
                    <a:pt x="7455032" y="2342954"/>
                    <a:pt x="7453618" y="2343351"/>
                    <a:pt x="7452031" y="2343698"/>
                  </a:cubicBezTo>
                  <a:cubicBezTo>
                    <a:pt x="7450443" y="2344046"/>
                    <a:pt x="7448657" y="2344220"/>
                    <a:pt x="7446673" y="2344220"/>
                  </a:cubicBezTo>
                  <a:cubicBezTo>
                    <a:pt x="7440819" y="2344220"/>
                    <a:pt x="7436751" y="2342409"/>
                    <a:pt x="7434469" y="2338787"/>
                  </a:cubicBezTo>
                  <a:cubicBezTo>
                    <a:pt x="7432187" y="2335166"/>
                    <a:pt x="7431046" y="2329733"/>
                    <a:pt x="7431046" y="2322490"/>
                  </a:cubicBezTo>
                  <a:lnTo>
                    <a:pt x="7431046" y="2260131"/>
                  </a:lnTo>
                  <a:lnTo>
                    <a:pt x="7460067" y="2260131"/>
                  </a:lnTo>
                  <a:cubicBezTo>
                    <a:pt x="7461953" y="2260131"/>
                    <a:pt x="7463391" y="2258965"/>
                    <a:pt x="7464383" y="2256634"/>
                  </a:cubicBezTo>
                  <a:cubicBezTo>
                    <a:pt x="7465376" y="2254303"/>
                    <a:pt x="7465872" y="2250408"/>
                    <a:pt x="7465872" y="2244951"/>
                  </a:cubicBezTo>
                  <a:cubicBezTo>
                    <a:pt x="7465872" y="2242074"/>
                    <a:pt x="7465748" y="2239643"/>
                    <a:pt x="7465500" y="2237659"/>
                  </a:cubicBezTo>
                  <a:cubicBezTo>
                    <a:pt x="7465252" y="2235674"/>
                    <a:pt x="7464880" y="2234111"/>
                    <a:pt x="7464383" y="2232970"/>
                  </a:cubicBezTo>
                  <a:cubicBezTo>
                    <a:pt x="7463887" y="2231829"/>
                    <a:pt x="7463267" y="2231011"/>
                    <a:pt x="7462523" y="2230515"/>
                  </a:cubicBezTo>
                  <a:cubicBezTo>
                    <a:pt x="7461779" y="2230018"/>
                    <a:pt x="7460911" y="2229771"/>
                    <a:pt x="7459919" y="2229771"/>
                  </a:cubicBezTo>
                  <a:lnTo>
                    <a:pt x="7431046" y="2229771"/>
                  </a:lnTo>
                  <a:lnTo>
                    <a:pt x="7431046" y="2200153"/>
                  </a:lnTo>
                  <a:cubicBezTo>
                    <a:pt x="7431046" y="2199162"/>
                    <a:pt x="7430748" y="2198268"/>
                    <a:pt x="7430153" y="2197474"/>
                  </a:cubicBezTo>
                  <a:cubicBezTo>
                    <a:pt x="7429558" y="2196681"/>
                    <a:pt x="7428566" y="2196011"/>
                    <a:pt x="7427176" y="2195466"/>
                  </a:cubicBezTo>
                  <a:cubicBezTo>
                    <a:pt x="7425787" y="2194920"/>
                    <a:pt x="7423878" y="2194523"/>
                    <a:pt x="7421447" y="2194275"/>
                  </a:cubicBezTo>
                  <a:cubicBezTo>
                    <a:pt x="7419016" y="2194027"/>
                    <a:pt x="7415965" y="2193903"/>
                    <a:pt x="7412294" y="2193903"/>
                  </a:cubicBezTo>
                  <a:close/>
                  <a:moveTo>
                    <a:pt x="7031294" y="2193903"/>
                  </a:moveTo>
                  <a:cubicBezTo>
                    <a:pt x="7027722" y="2193903"/>
                    <a:pt x="7024720" y="2194027"/>
                    <a:pt x="7022290" y="2194275"/>
                  </a:cubicBezTo>
                  <a:cubicBezTo>
                    <a:pt x="7019859" y="2194523"/>
                    <a:pt x="7017924" y="2194920"/>
                    <a:pt x="7016485" y="2195466"/>
                  </a:cubicBezTo>
                  <a:cubicBezTo>
                    <a:pt x="7015047" y="2196011"/>
                    <a:pt x="7014054" y="2196681"/>
                    <a:pt x="7013509" y="2197474"/>
                  </a:cubicBezTo>
                  <a:cubicBezTo>
                    <a:pt x="7012963" y="2198268"/>
                    <a:pt x="7012690" y="2199162"/>
                    <a:pt x="7012690" y="2200153"/>
                  </a:cubicBezTo>
                  <a:lnTo>
                    <a:pt x="7012690" y="2229771"/>
                  </a:lnTo>
                  <a:lnTo>
                    <a:pt x="6996914" y="2229771"/>
                  </a:lnTo>
                  <a:cubicBezTo>
                    <a:pt x="6995922" y="2229771"/>
                    <a:pt x="6995054" y="2230018"/>
                    <a:pt x="6994310" y="2230515"/>
                  </a:cubicBezTo>
                  <a:cubicBezTo>
                    <a:pt x="6993566" y="2231011"/>
                    <a:pt x="6992946" y="2231829"/>
                    <a:pt x="6992450" y="2232970"/>
                  </a:cubicBezTo>
                  <a:cubicBezTo>
                    <a:pt x="6991953" y="2234111"/>
                    <a:pt x="6991581" y="2235674"/>
                    <a:pt x="6991333" y="2237659"/>
                  </a:cubicBezTo>
                  <a:cubicBezTo>
                    <a:pt x="6991085" y="2239643"/>
                    <a:pt x="6990961" y="2242074"/>
                    <a:pt x="6990961" y="2244951"/>
                  </a:cubicBezTo>
                  <a:cubicBezTo>
                    <a:pt x="6990961" y="2250408"/>
                    <a:pt x="6991457" y="2254303"/>
                    <a:pt x="6992450" y="2256634"/>
                  </a:cubicBezTo>
                  <a:cubicBezTo>
                    <a:pt x="6993442" y="2258965"/>
                    <a:pt x="6994880" y="2260131"/>
                    <a:pt x="6996766" y="2260131"/>
                  </a:cubicBezTo>
                  <a:lnTo>
                    <a:pt x="7012690" y="2260131"/>
                  </a:lnTo>
                  <a:lnTo>
                    <a:pt x="7012690" y="2328146"/>
                  </a:lnTo>
                  <a:cubicBezTo>
                    <a:pt x="7012690" y="2336282"/>
                    <a:pt x="7013534" y="2343326"/>
                    <a:pt x="7015220" y="2349280"/>
                  </a:cubicBezTo>
                  <a:cubicBezTo>
                    <a:pt x="7016907" y="2355232"/>
                    <a:pt x="7019536" y="2360169"/>
                    <a:pt x="7023108" y="2364088"/>
                  </a:cubicBezTo>
                  <a:cubicBezTo>
                    <a:pt x="7026680" y="2368007"/>
                    <a:pt x="7031194" y="2370909"/>
                    <a:pt x="7036652" y="2372794"/>
                  </a:cubicBezTo>
                  <a:cubicBezTo>
                    <a:pt x="7042109" y="2374680"/>
                    <a:pt x="7048558" y="2375622"/>
                    <a:pt x="7055999" y="2375622"/>
                  </a:cubicBezTo>
                  <a:cubicBezTo>
                    <a:pt x="7058777" y="2375622"/>
                    <a:pt x="7061531" y="2375473"/>
                    <a:pt x="7064259" y="2375175"/>
                  </a:cubicBezTo>
                  <a:cubicBezTo>
                    <a:pt x="7066988" y="2374878"/>
                    <a:pt x="7069518" y="2374456"/>
                    <a:pt x="7071849" y="2373911"/>
                  </a:cubicBezTo>
                  <a:cubicBezTo>
                    <a:pt x="7074181" y="2373365"/>
                    <a:pt x="7076215" y="2372720"/>
                    <a:pt x="7077951" y="2371976"/>
                  </a:cubicBezTo>
                  <a:cubicBezTo>
                    <a:pt x="7079688" y="2371231"/>
                    <a:pt x="7081002" y="2370388"/>
                    <a:pt x="7081895" y="2369446"/>
                  </a:cubicBezTo>
                  <a:cubicBezTo>
                    <a:pt x="7082788" y="2368503"/>
                    <a:pt x="7083508" y="2366866"/>
                    <a:pt x="7084053" y="2364535"/>
                  </a:cubicBezTo>
                  <a:cubicBezTo>
                    <a:pt x="7084599" y="2362203"/>
                    <a:pt x="7084872" y="2358854"/>
                    <a:pt x="7084872" y="2354489"/>
                  </a:cubicBezTo>
                  <a:cubicBezTo>
                    <a:pt x="7084872" y="2351710"/>
                    <a:pt x="7084748" y="2349428"/>
                    <a:pt x="7084500" y="2347642"/>
                  </a:cubicBezTo>
                  <a:cubicBezTo>
                    <a:pt x="7084252" y="2345856"/>
                    <a:pt x="7083979" y="2344443"/>
                    <a:pt x="7083681" y="2343401"/>
                  </a:cubicBezTo>
                  <a:cubicBezTo>
                    <a:pt x="7083384" y="2342359"/>
                    <a:pt x="7082962" y="2341664"/>
                    <a:pt x="7082416" y="2341317"/>
                  </a:cubicBezTo>
                  <a:cubicBezTo>
                    <a:pt x="7081870" y="2340970"/>
                    <a:pt x="7081300" y="2340796"/>
                    <a:pt x="7080705" y="2340796"/>
                  </a:cubicBezTo>
                  <a:cubicBezTo>
                    <a:pt x="7080010" y="2340796"/>
                    <a:pt x="7079241" y="2340970"/>
                    <a:pt x="7078398" y="2341317"/>
                  </a:cubicBezTo>
                  <a:cubicBezTo>
                    <a:pt x="7077554" y="2341664"/>
                    <a:pt x="7076513" y="2342061"/>
                    <a:pt x="7075272" y="2342508"/>
                  </a:cubicBezTo>
                  <a:cubicBezTo>
                    <a:pt x="7074032" y="2342954"/>
                    <a:pt x="7072618" y="2343351"/>
                    <a:pt x="7071031" y="2343698"/>
                  </a:cubicBezTo>
                  <a:cubicBezTo>
                    <a:pt x="7069443" y="2344046"/>
                    <a:pt x="7067657" y="2344220"/>
                    <a:pt x="7065673" y="2344220"/>
                  </a:cubicBezTo>
                  <a:cubicBezTo>
                    <a:pt x="7059819" y="2344220"/>
                    <a:pt x="7055751" y="2342409"/>
                    <a:pt x="7053469" y="2338787"/>
                  </a:cubicBezTo>
                  <a:cubicBezTo>
                    <a:pt x="7051187" y="2335166"/>
                    <a:pt x="7050046" y="2329733"/>
                    <a:pt x="7050046" y="2322490"/>
                  </a:cubicBezTo>
                  <a:lnTo>
                    <a:pt x="7050046" y="2260131"/>
                  </a:lnTo>
                  <a:lnTo>
                    <a:pt x="7079068" y="2260131"/>
                  </a:lnTo>
                  <a:cubicBezTo>
                    <a:pt x="7080953" y="2260131"/>
                    <a:pt x="7082391" y="2258965"/>
                    <a:pt x="7083384" y="2256634"/>
                  </a:cubicBezTo>
                  <a:cubicBezTo>
                    <a:pt x="7084376" y="2254303"/>
                    <a:pt x="7084872" y="2250408"/>
                    <a:pt x="7084872" y="2244951"/>
                  </a:cubicBezTo>
                  <a:cubicBezTo>
                    <a:pt x="7084872" y="2242074"/>
                    <a:pt x="7084748" y="2239643"/>
                    <a:pt x="7084500" y="2237659"/>
                  </a:cubicBezTo>
                  <a:cubicBezTo>
                    <a:pt x="7084252" y="2235674"/>
                    <a:pt x="7083880" y="2234111"/>
                    <a:pt x="7083384" y="2232970"/>
                  </a:cubicBezTo>
                  <a:cubicBezTo>
                    <a:pt x="7082887" y="2231829"/>
                    <a:pt x="7082267" y="2231011"/>
                    <a:pt x="7081523" y="2230515"/>
                  </a:cubicBezTo>
                  <a:cubicBezTo>
                    <a:pt x="7080779" y="2230018"/>
                    <a:pt x="7079911" y="2229771"/>
                    <a:pt x="7078919" y="2229771"/>
                  </a:cubicBezTo>
                  <a:lnTo>
                    <a:pt x="7050046" y="2229771"/>
                  </a:lnTo>
                  <a:lnTo>
                    <a:pt x="7050046" y="2200153"/>
                  </a:lnTo>
                  <a:cubicBezTo>
                    <a:pt x="7050046" y="2199162"/>
                    <a:pt x="7049748" y="2198268"/>
                    <a:pt x="7049153" y="2197474"/>
                  </a:cubicBezTo>
                  <a:cubicBezTo>
                    <a:pt x="7048558" y="2196681"/>
                    <a:pt x="7047566" y="2196011"/>
                    <a:pt x="7046177" y="2195466"/>
                  </a:cubicBezTo>
                  <a:cubicBezTo>
                    <a:pt x="7044787" y="2194920"/>
                    <a:pt x="7042877" y="2194523"/>
                    <a:pt x="7040447" y="2194275"/>
                  </a:cubicBezTo>
                  <a:cubicBezTo>
                    <a:pt x="7038016" y="2194027"/>
                    <a:pt x="7034965" y="2193903"/>
                    <a:pt x="7031294" y="2193903"/>
                  </a:cubicBezTo>
                  <a:close/>
                  <a:moveTo>
                    <a:pt x="7572582" y="2180062"/>
                  </a:moveTo>
                  <a:cubicBezTo>
                    <a:pt x="7569307" y="2180062"/>
                    <a:pt x="7566554" y="2181029"/>
                    <a:pt x="7564322" y="2182964"/>
                  </a:cubicBezTo>
                  <a:cubicBezTo>
                    <a:pt x="7562089" y="2184899"/>
                    <a:pt x="7560973" y="2188049"/>
                    <a:pt x="7560973" y="2192415"/>
                  </a:cubicBezTo>
                  <a:lnTo>
                    <a:pt x="7560973" y="2360293"/>
                  </a:lnTo>
                  <a:cubicBezTo>
                    <a:pt x="7560973" y="2364658"/>
                    <a:pt x="7562089" y="2367808"/>
                    <a:pt x="7564322" y="2369743"/>
                  </a:cubicBezTo>
                  <a:cubicBezTo>
                    <a:pt x="7566554" y="2371678"/>
                    <a:pt x="7569307" y="2372646"/>
                    <a:pt x="7572582" y="2372646"/>
                  </a:cubicBezTo>
                  <a:lnTo>
                    <a:pt x="7618569" y="2372646"/>
                  </a:lnTo>
                  <a:cubicBezTo>
                    <a:pt x="7635635" y="2372646"/>
                    <a:pt x="7650344" y="2370785"/>
                    <a:pt x="7662697" y="2367065"/>
                  </a:cubicBezTo>
                  <a:cubicBezTo>
                    <a:pt x="7675050" y="2363344"/>
                    <a:pt x="7685542" y="2357515"/>
                    <a:pt x="7694174" y="2349577"/>
                  </a:cubicBezTo>
                  <a:cubicBezTo>
                    <a:pt x="7702806" y="2341640"/>
                    <a:pt x="7709429" y="2331395"/>
                    <a:pt x="7714043" y="2318844"/>
                  </a:cubicBezTo>
                  <a:cubicBezTo>
                    <a:pt x="7718656" y="2306293"/>
                    <a:pt x="7720963" y="2291187"/>
                    <a:pt x="7720963" y="2273526"/>
                  </a:cubicBezTo>
                  <a:cubicBezTo>
                    <a:pt x="7720963" y="2258246"/>
                    <a:pt x="7718830" y="2244802"/>
                    <a:pt x="7714564" y="2233194"/>
                  </a:cubicBezTo>
                  <a:cubicBezTo>
                    <a:pt x="7710297" y="2221585"/>
                    <a:pt x="7704071" y="2211837"/>
                    <a:pt x="7695886" y="2203949"/>
                  </a:cubicBezTo>
                  <a:cubicBezTo>
                    <a:pt x="7687700" y="2196061"/>
                    <a:pt x="7677629" y="2190107"/>
                    <a:pt x="7665674" y="2186090"/>
                  </a:cubicBezTo>
                  <a:cubicBezTo>
                    <a:pt x="7653718" y="2182071"/>
                    <a:pt x="7639157" y="2180062"/>
                    <a:pt x="7621992" y="2180062"/>
                  </a:cubicBezTo>
                  <a:close/>
                  <a:moveTo>
                    <a:pt x="6602818" y="2176936"/>
                  </a:moveTo>
                  <a:cubicBezTo>
                    <a:pt x="6589621" y="2176936"/>
                    <a:pt x="6577542" y="2179169"/>
                    <a:pt x="6566578" y="2183634"/>
                  </a:cubicBezTo>
                  <a:cubicBezTo>
                    <a:pt x="6555614" y="2188099"/>
                    <a:pt x="6546213" y="2194647"/>
                    <a:pt x="6538375" y="2203279"/>
                  </a:cubicBezTo>
                  <a:cubicBezTo>
                    <a:pt x="6530537" y="2211911"/>
                    <a:pt x="6524435" y="2222577"/>
                    <a:pt x="6520069" y="2235277"/>
                  </a:cubicBezTo>
                  <a:cubicBezTo>
                    <a:pt x="6515704" y="2247977"/>
                    <a:pt x="6513521" y="2262513"/>
                    <a:pt x="6513521" y="2278884"/>
                  </a:cubicBezTo>
                  <a:cubicBezTo>
                    <a:pt x="6513521" y="2294957"/>
                    <a:pt x="6515505" y="2309046"/>
                    <a:pt x="6519474" y="2321151"/>
                  </a:cubicBezTo>
                  <a:cubicBezTo>
                    <a:pt x="6523443" y="2333256"/>
                    <a:pt x="6529148" y="2343351"/>
                    <a:pt x="6536589" y="2351438"/>
                  </a:cubicBezTo>
                  <a:cubicBezTo>
                    <a:pt x="6544030" y="2359524"/>
                    <a:pt x="6553059" y="2365601"/>
                    <a:pt x="6563676" y="2369669"/>
                  </a:cubicBezTo>
                  <a:cubicBezTo>
                    <a:pt x="6574292" y="2373737"/>
                    <a:pt x="6586198" y="2375771"/>
                    <a:pt x="6599395" y="2375771"/>
                  </a:cubicBezTo>
                  <a:cubicBezTo>
                    <a:pt x="6606141" y="2375771"/>
                    <a:pt x="6612417" y="2375225"/>
                    <a:pt x="6618221" y="2374134"/>
                  </a:cubicBezTo>
                  <a:cubicBezTo>
                    <a:pt x="6624026" y="2373043"/>
                    <a:pt x="6629185" y="2371678"/>
                    <a:pt x="6633699" y="2370041"/>
                  </a:cubicBezTo>
                  <a:cubicBezTo>
                    <a:pt x="6638214" y="2368404"/>
                    <a:pt x="6642034" y="2366692"/>
                    <a:pt x="6645159" y="2364906"/>
                  </a:cubicBezTo>
                  <a:cubicBezTo>
                    <a:pt x="6648285" y="2363121"/>
                    <a:pt x="6650393" y="2361657"/>
                    <a:pt x="6651484" y="2360516"/>
                  </a:cubicBezTo>
                  <a:cubicBezTo>
                    <a:pt x="6652576" y="2359375"/>
                    <a:pt x="6653370" y="2358358"/>
                    <a:pt x="6653866" y="2357465"/>
                  </a:cubicBezTo>
                  <a:cubicBezTo>
                    <a:pt x="6654362" y="2356572"/>
                    <a:pt x="6654759" y="2355506"/>
                    <a:pt x="6655056" y="2354266"/>
                  </a:cubicBezTo>
                  <a:cubicBezTo>
                    <a:pt x="6655354" y="2353025"/>
                    <a:pt x="6655577" y="2351537"/>
                    <a:pt x="6655726" y="2349800"/>
                  </a:cubicBezTo>
                  <a:cubicBezTo>
                    <a:pt x="6655875" y="2348064"/>
                    <a:pt x="6655949" y="2345955"/>
                    <a:pt x="6655949" y="2343475"/>
                  </a:cubicBezTo>
                  <a:cubicBezTo>
                    <a:pt x="6655949" y="2339903"/>
                    <a:pt x="6655850" y="2337051"/>
                    <a:pt x="6655652" y="2334918"/>
                  </a:cubicBezTo>
                  <a:cubicBezTo>
                    <a:pt x="6655453" y="2332784"/>
                    <a:pt x="6655155" y="2331122"/>
                    <a:pt x="6654759" y="2329932"/>
                  </a:cubicBezTo>
                  <a:cubicBezTo>
                    <a:pt x="6654362" y="2328741"/>
                    <a:pt x="6653866" y="2327948"/>
                    <a:pt x="6653270" y="2327551"/>
                  </a:cubicBezTo>
                  <a:cubicBezTo>
                    <a:pt x="6652675" y="2327154"/>
                    <a:pt x="6651881" y="2326955"/>
                    <a:pt x="6650889" y="2326955"/>
                  </a:cubicBezTo>
                  <a:cubicBezTo>
                    <a:pt x="6649599" y="2326955"/>
                    <a:pt x="6647788" y="2327749"/>
                    <a:pt x="6645457" y="2329337"/>
                  </a:cubicBezTo>
                  <a:cubicBezTo>
                    <a:pt x="6643125" y="2330924"/>
                    <a:pt x="6640149" y="2332710"/>
                    <a:pt x="6636527" y="2334694"/>
                  </a:cubicBezTo>
                  <a:cubicBezTo>
                    <a:pt x="6632906" y="2336678"/>
                    <a:pt x="6628565" y="2338490"/>
                    <a:pt x="6623505" y="2340127"/>
                  </a:cubicBezTo>
                  <a:cubicBezTo>
                    <a:pt x="6618445" y="2341764"/>
                    <a:pt x="6612442" y="2342583"/>
                    <a:pt x="6605496" y="2342583"/>
                  </a:cubicBezTo>
                  <a:cubicBezTo>
                    <a:pt x="6597857" y="2342583"/>
                    <a:pt x="6590986" y="2341268"/>
                    <a:pt x="6584884" y="2338638"/>
                  </a:cubicBezTo>
                  <a:cubicBezTo>
                    <a:pt x="6578782" y="2336009"/>
                    <a:pt x="6573573" y="2332015"/>
                    <a:pt x="6569257" y="2326658"/>
                  </a:cubicBezTo>
                  <a:cubicBezTo>
                    <a:pt x="6564941" y="2321300"/>
                    <a:pt x="6561617" y="2314478"/>
                    <a:pt x="6559285" y="2306193"/>
                  </a:cubicBezTo>
                  <a:cubicBezTo>
                    <a:pt x="6556954" y="2297909"/>
                    <a:pt x="6555788" y="2288111"/>
                    <a:pt x="6555788" y="2276800"/>
                  </a:cubicBezTo>
                  <a:cubicBezTo>
                    <a:pt x="6555788" y="2266481"/>
                    <a:pt x="6556879" y="2257204"/>
                    <a:pt x="6559062" y="2248970"/>
                  </a:cubicBezTo>
                  <a:cubicBezTo>
                    <a:pt x="6561245" y="2240734"/>
                    <a:pt x="6564445" y="2233715"/>
                    <a:pt x="6568662" y="2227910"/>
                  </a:cubicBezTo>
                  <a:cubicBezTo>
                    <a:pt x="6572878" y="2222106"/>
                    <a:pt x="6577988" y="2217641"/>
                    <a:pt x="6583991" y="2214515"/>
                  </a:cubicBezTo>
                  <a:cubicBezTo>
                    <a:pt x="6589994" y="2211390"/>
                    <a:pt x="6596815" y="2209828"/>
                    <a:pt x="6604455" y="2209828"/>
                  </a:cubicBezTo>
                  <a:cubicBezTo>
                    <a:pt x="6611400" y="2209828"/>
                    <a:pt x="6617378" y="2210696"/>
                    <a:pt x="6622388" y="2212432"/>
                  </a:cubicBezTo>
                  <a:cubicBezTo>
                    <a:pt x="6627399" y="2214168"/>
                    <a:pt x="6631715" y="2216103"/>
                    <a:pt x="6635337" y="2218236"/>
                  </a:cubicBezTo>
                  <a:cubicBezTo>
                    <a:pt x="6638958" y="2220370"/>
                    <a:pt x="6641910" y="2222305"/>
                    <a:pt x="6644192" y="2224040"/>
                  </a:cubicBezTo>
                  <a:cubicBezTo>
                    <a:pt x="6646474" y="2225777"/>
                    <a:pt x="6648359" y="2226645"/>
                    <a:pt x="6649847" y="2226645"/>
                  </a:cubicBezTo>
                  <a:cubicBezTo>
                    <a:pt x="6650740" y="2226645"/>
                    <a:pt x="6651534" y="2226347"/>
                    <a:pt x="6652228" y="2225752"/>
                  </a:cubicBezTo>
                  <a:cubicBezTo>
                    <a:pt x="6652923" y="2225157"/>
                    <a:pt x="6653518" y="2224214"/>
                    <a:pt x="6654014" y="2222925"/>
                  </a:cubicBezTo>
                  <a:cubicBezTo>
                    <a:pt x="6654511" y="2221634"/>
                    <a:pt x="6654858" y="2219947"/>
                    <a:pt x="6655056" y="2217864"/>
                  </a:cubicBezTo>
                  <a:cubicBezTo>
                    <a:pt x="6655255" y="2215781"/>
                    <a:pt x="6655354" y="2213251"/>
                    <a:pt x="6655354" y="2210274"/>
                  </a:cubicBezTo>
                  <a:cubicBezTo>
                    <a:pt x="6655354" y="2207496"/>
                    <a:pt x="6655279" y="2205164"/>
                    <a:pt x="6655131" y="2203279"/>
                  </a:cubicBezTo>
                  <a:cubicBezTo>
                    <a:pt x="6654982" y="2201394"/>
                    <a:pt x="6654759" y="2199757"/>
                    <a:pt x="6654461" y="2198368"/>
                  </a:cubicBezTo>
                  <a:cubicBezTo>
                    <a:pt x="6654163" y="2196979"/>
                    <a:pt x="6653766" y="2195838"/>
                    <a:pt x="6653270" y="2194945"/>
                  </a:cubicBezTo>
                  <a:cubicBezTo>
                    <a:pt x="6652774" y="2194052"/>
                    <a:pt x="6651856" y="2192935"/>
                    <a:pt x="6650517" y="2191596"/>
                  </a:cubicBezTo>
                  <a:cubicBezTo>
                    <a:pt x="6649178" y="2190257"/>
                    <a:pt x="6646821" y="2188644"/>
                    <a:pt x="6643448" y="2186759"/>
                  </a:cubicBezTo>
                  <a:cubicBezTo>
                    <a:pt x="6640074" y="2184874"/>
                    <a:pt x="6636279" y="2183212"/>
                    <a:pt x="6632062" y="2181774"/>
                  </a:cubicBezTo>
                  <a:cubicBezTo>
                    <a:pt x="6627845" y="2180335"/>
                    <a:pt x="6623257" y="2179169"/>
                    <a:pt x="6618296" y="2178276"/>
                  </a:cubicBezTo>
                  <a:cubicBezTo>
                    <a:pt x="6613335" y="2177383"/>
                    <a:pt x="6608175" y="2176936"/>
                    <a:pt x="6602818" y="2176936"/>
                  </a:cubicBezTo>
                  <a:close/>
                  <a:moveTo>
                    <a:pt x="8177717" y="2170537"/>
                  </a:moveTo>
                  <a:cubicBezTo>
                    <a:pt x="8169283" y="2170537"/>
                    <a:pt x="8163553" y="2172000"/>
                    <a:pt x="8160527" y="2174927"/>
                  </a:cubicBezTo>
                  <a:cubicBezTo>
                    <a:pt x="8157501" y="2177855"/>
                    <a:pt x="8155988" y="2183088"/>
                    <a:pt x="8155988" y="2190629"/>
                  </a:cubicBezTo>
                  <a:cubicBezTo>
                    <a:pt x="8155988" y="2197872"/>
                    <a:pt x="8157451" y="2202882"/>
                    <a:pt x="8160378" y="2205660"/>
                  </a:cubicBezTo>
                  <a:cubicBezTo>
                    <a:pt x="8163305" y="2208439"/>
                    <a:pt x="8168985" y="2209828"/>
                    <a:pt x="8177419" y="2209828"/>
                  </a:cubicBezTo>
                  <a:cubicBezTo>
                    <a:pt x="8185753" y="2209828"/>
                    <a:pt x="8191459" y="2208389"/>
                    <a:pt x="8194534" y="2205511"/>
                  </a:cubicBezTo>
                  <a:cubicBezTo>
                    <a:pt x="8197610" y="2202634"/>
                    <a:pt x="8199148" y="2197425"/>
                    <a:pt x="8199148" y="2189885"/>
                  </a:cubicBezTo>
                  <a:cubicBezTo>
                    <a:pt x="8199148" y="2182642"/>
                    <a:pt x="8197660" y="2177606"/>
                    <a:pt x="8194683" y="2174778"/>
                  </a:cubicBezTo>
                  <a:cubicBezTo>
                    <a:pt x="8191707" y="2171951"/>
                    <a:pt x="8186051" y="2170537"/>
                    <a:pt x="8177717" y="2170537"/>
                  </a:cubicBezTo>
                  <a:close/>
                  <a:moveTo>
                    <a:pt x="8253768" y="2165477"/>
                  </a:moveTo>
                  <a:cubicBezTo>
                    <a:pt x="8250097" y="2165477"/>
                    <a:pt x="8247071" y="2165626"/>
                    <a:pt x="8244689" y="2165923"/>
                  </a:cubicBezTo>
                  <a:cubicBezTo>
                    <a:pt x="8242308" y="2166221"/>
                    <a:pt x="8240398" y="2166643"/>
                    <a:pt x="8238960" y="2167188"/>
                  </a:cubicBezTo>
                  <a:cubicBezTo>
                    <a:pt x="8237521" y="2167734"/>
                    <a:pt x="8236504" y="2168404"/>
                    <a:pt x="8235909" y="2169198"/>
                  </a:cubicBezTo>
                  <a:cubicBezTo>
                    <a:pt x="8235313" y="2169991"/>
                    <a:pt x="8235016" y="2170884"/>
                    <a:pt x="8235016" y="2171876"/>
                  </a:cubicBezTo>
                  <a:lnTo>
                    <a:pt x="8235016" y="2367585"/>
                  </a:lnTo>
                  <a:cubicBezTo>
                    <a:pt x="8235016" y="2368577"/>
                    <a:pt x="8235313" y="2369446"/>
                    <a:pt x="8235909" y="2370190"/>
                  </a:cubicBezTo>
                  <a:cubicBezTo>
                    <a:pt x="8236504" y="2370934"/>
                    <a:pt x="8237521" y="2371554"/>
                    <a:pt x="8238960" y="2372050"/>
                  </a:cubicBezTo>
                  <a:cubicBezTo>
                    <a:pt x="8240398" y="2372546"/>
                    <a:pt x="8242308" y="2372918"/>
                    <a:pt x="8244689" y="2373167"/>
                  </a:cubicBezTo>
                  <a:cubicBezTo>
                    <a:pt x="8247071" y="2373415"/>
                    <a:pt x="8250097" y="2373538"/>
                    <a:pt x="8253768" y="2373538"/>
                  </a:cubicBezTo>
                  <a:cubicBezTo>
                    <a:pt x="8257439" y="2373538"/>
                    <a:pt x="8260465" y="2373415"/>
                    <a:pt x="8262846" y="2373167"/>
                  </a:cubicBezTo>
                  <a:cubicBezTo>
                    <a:pt x="8265228" y="2372918"/>
                    <a:pt x="8267138" y="2372546"/>
                    <a:pt x="8268576" y="2372050"/>
                  </a:cubicBezTo>
                  <a:cubicBezTo>
                    <a:pt x="8270015" y="2371554"/>
                    <a:pt x="8271032" y="2370934"/>
                    <a:pt x="8271627" y="2370190"/>
                  </a:cubicBezTo>
                  <a:cubicBezTo>
                    <a:pt x="8272223" y="2369446"/>
                    <a:pt x="8272520" y="2368577"/>
                    <a:pt x="8272520" y="2367585"/>
                  </a:cubicBezTo>
                  <a:lnTo>
                    <a:pt x="8272520" y="2171876"/>
                  </a:lnTo>
                  <a:cubicBezTo>
                    <a:pt x="8272520" y="2170884"/>
                    <a:pt x="8272223" y="2169991"/>
                    <a:pt x="8271627" y="2169198"/>
                  </a:cubicBezTo>
                  <a:cubicBezTo>
                    <a:pt x="8271032" y="2168404"/>
                    <a:pt x="8270015" y="2167734"/>
                    <a:pt x="8268576" y="2167188"/>
                  </a:cubicBezTo>
                  <a:cubicBezTo>
                    <a:pt x="8267138" y="2166643"/>
                    <a:pt x="8265228" y="2166221"/>
                    <a:pt x="8262846" y="2165923"/>
                  </a:cubicBezTo>
                  <a:cubicBezTo>
                    <a:pt x="8260465" y="2165626"/>
                    <a:pt x="8257439" y="2165477"/>
                    <a:pt x="8253768" y="2165477"/>
                  </a:cubicBezTo>
                  <a:close/>
                  <a:moveTo>
                    <a:pt x="6773077" y="1612937"/>
                  </a:moveTo>
                  <a:lnTo>
                    <a:pt x="6787364" y="1612937"/>
                  </a:lnTo>
                  <a:lnTo>
                    <a:pt x="6787364" y="1635559"/>
                  </a:lnTo>
                  <a:cubicBezTo>
                    <a:pt x="6782800" y="1640718"/>
                    <a:pt x="6778311" y="1644637"/>
                    <a:pt x="6773895" y="1647316"/>
                  </a:cubicBezTo>
                  <a:cubicBezTo>
                    <a:pt x="6769480" y="1649995"/>
                    <a:pt x="6764643" y="1651334"/>
                    <a:pt x="6759385" y="1651334"/>
                  </a:cubicBezTo>
                  <a:cubicBezTo>
                    <a:pt x="6753134" y="1651334"/>
                    <a:pt x="6748247" y="1649747"/>
                    <a:pt x="6744725" y="1646572"/>
                  </a:cubicBezTo>
                  <a:cubicBezTo>
                    <a:pt x="6741203" y="1643397"/>
                    <a:pt x="6739442" y="1639031"/>
                    <a:pt x="6739442" y="1633475"/>
                  </a:cubicBezTo>
                  <a:cubicBezTo>
                    <a:pt x="6739442" y="1630201"/>
                    <a:pt x="6740062" y="1627299"/>
                    <a:pt x="6741302" y="1624768"/>
                  </a:cubicBezTo>
                  <a:cubicBezTo>
                    <a:pt x="6742542" y="1622238"/>
                    <a:pt x="6744502" y="1620080"/>
                    <a:pt x="6747181" y="1618294"/>
                  </a:cubicBezTo>
                  <a:cubicBezTo>
                    <a:pt x="6749860" y="1616509"/>
                    <a:pt x="6753332" y="1615169"/>
                    <a:pt x="6757599" y="1614276"/>
                  </a:cubicBezTo>
                  <a:cubicBezTo>
                    <a:pt x="6761865" y="1613383"/>
                    <a:pt x="6767025" y="1612937"/>
                    <a:pt x="6773077" y="1612937"/>
                  </a:cubicBezTo>
                  <a:close/>
                  <a:moveTo>
                    <a:pt x="7027275" y="1554596"/>
                  </a:moveTo>
                  <a:cubicBezTo>
                    <a:pt x="7036701" y="1554596"/>
                    <a:pt x="7043671" y="1557597"/>
                    <a:pt x="7048186" y="1563600"/>
                  </a:cubicBezTo>
                  <a:cubicBezTo>
                    <a:pt x="7052700" y="1569603"/>
                    <a:pt x="7054809" y="1577863"/>
                    <a:pt x="7054511" y="1588380"/>
                  </a:cubicBezTo>
                  <a:lnTo>
                    <a:pt x="6998551" y="1588380"/>
                  </a:lnTo>
                  <a:cubicBezTo>
                    <a:pt x="6998750" y="1583717"/>
                    <a:pt x="6999469" y="1579326"/>
                    <a:pt x="7000709" y="1575209"/>
                  </a:cubicBezTo>
                  <a:cubicBezTo>
                    <a:pt x="7001950" y="1571091"/>
                    <a:pt x="7003736" y="1567519"/>
                    <a:pt x="7006067" y="1564493"/>
                  </a:cubicBezTo>
                  <a:cubicBezTo>
                    <a:pt x="7008399" y="1561467"/>
                    <a:pt x="7011326" y="1559061"/>
                    <a:pt x="7014848" y="1557275"/>
                  </a:cubicBezTo>
                  <a:cubicBezTo>
                    <a:pt x="7018370" y="1555489"/>
                    <a:pt x="7022513" y="1554596"/>
                    <a:pt x="7027275" y="1554596"/>
                  </a:cubicBezTo>
                  <a:close/>
                  <a:moveTo>
                    <a:pt x="7028168" y="1528105"/>
                  </a:moveTo>
                  <a:cubicBezTo>
                    <a:pt x="7017651" y="1528105"/>
                    <a:pt x="7008200" y="1529841"/>
                    <a:pt x="6999817" y="1533314"/>
                  </a:cubicBezTo>
                  <a:cubicBezTo>
                    <a:pt x="6991433" y="1536786"/>
                    <a:pt x="6984314" y="1541822"/>
                    <a:pt x="6978460" y="1548420"/>
                  </a:cubicBezTo>
                  <a:cubicBezTo>
                    <a:pt x="6972606" y="1555018"/>
                    <a:pt x="6968141" y="1563054"/>
                    <a:pt x="6965065" y="1572530"/>
                  </a:cubicBezTo>
                  <a:cubicBezTo>
                    <a:pt x="6961989" y="1582005"/>
                    <a:pt x="6960451" y="1592646"/>
                    <a:pt x="6960451" y="1604453"/>
                  </a:cubicBezTo>
                  <a:cubicBezTo>
                    <a:pt x="6960451" y="1616856"/>
                    <a:pt x="6961915" y="1627671"/>
                    <a:pt x="6964842" y="1636898"/>
                  </a:cubicBezTo>
                  <a:cubicBezTo>
                    <a:pt x="6967769" y="1646125"/>
                    <a:pt x="6972209" y="1653765"/>
                    <a:pt x="6978162" y="1659817"/>
                  </a:cubicBezTo>
                  <a:cubicBezTo>
                    <a:pt x="6984115" y="1665870"/>
                    <a:pt x="6991532" y="1670384"/>
                    <a:pt x="7000412" y="1673361"/>
                  </a:cubicBezTo>
                  <a:cubicBezTo>
                    <a:pt x="7009292" y="1676337"/>
                    <a:pt x="7019635" y="1677826"/>
                    <a:pt x="7031443" y="1677826"/>
                  </a:cubicBezTo>
                  <a:cubicBezTo>
                    <a:pt x="7037991" y="1677826"/>
                    <a:pt x="7044143" y="1677404"/>
                    <a:pt x="7049897" y="1676561"/>
                  </a:cubicBezTo>
                  <a:cubicBezTo>
                    <a:pt x="7055652" y="1675717"/>
                    <a:pt x="7060762" y="1674725"/>
                    <a:pt x="7065226" y="1673584"/>
                  </a:cubicBezTo>
                  <a:cubicBezTo>
                    <a:pt x="7069691" y="1672443"/>
                    <a:pt x="7073362" y="1671277"/>
                    <a:pt x="7076240" y="1670087"/>
                  </a:cubicBezTo>
                  <a:cubicBezTo>
                    <a:pt x="7079117" y="1668896"/>
                    <a:pt x="7080878" y="1667953"/>
                    <a:pt x="7081523" y="1667259"/>
                  </a:cubicBezTo>
                  <a:cubicBezTo>
                    <a:pt x="7082168" y="1666564"/>
                    <a:pt x="7082689" y="1665845"/>
                    <a:pt x="7083086" y="1665101"/>
                  </a:cubicBezTo>
                  <a:cubicBezTo>
                    <a:pt x="7083483" y="1664357"/>
                    <a:pt x="7083780" y="1663439"/>
                    <a:pt x="7083979" y="1662348"/>
                  </a:cubicBezTo>
                  <a:cubicBezTo>
                    <a:pt x="7084177" y="1661256"/>
                    <a:pt x="7084326" y="1659941"/>
                    <a:pt x="7084425" y="1658404"/>
                  </a:cubicBezTo>
                  <a:cubicBezTo>
                    <a:pt x="7084525" y="1656866"/>
                    <a:pt x="7084574" y="1655005"/>
                    <a:pt x="7084574" y="1652822"/>
                  </a:cubicBezTo>
                  <a:cubicBezTo>
                    <a:pt x="7084574" y="1650342"/>
                    <a:pt x="7084500" y="1648283"/>
                    <a:pt x="7084351" y="1646646"/>
                  </a:cubicBezTo>
                  <a:cubicBezTo>
                    <a:pt x="7084202" y="1645009"/>
                    <a:pt x="7083929" y="1643744"/>
                    <a:pt x="7083532" y="1642851"/>
                  </a:cubicBezTo>
                  <a:cubicBezTo>
                    <a:pt x="7083135" y="1641958"/>
                    <a:pt x="7082639" y="1641338"/>
                    <a:pt x="7082044" y="1640991"/>
                  </a:cubicBezTo>
                  <a:cubicBezTo>
                    <a:pt x="7081449" y="1640643"/>
                    <a:pt x="7080705" y="1640470"/>
                    <a:pt x="7079812" y="1640470"/>
                  </a:cubicBezTo>
                  <a:cubicBezTo>
                    <a:pt x="7078323" y="1640470"/>
                    <a:pt x="7076389" y="1640941"/>
                    <a:pt x="7074007" y="1641884"/>
                  </a:cubicBezTo>
                  <a:cubicBezTo>
                    <a:pt x="7071626" y="1642826"/>
                    <a:pt x="7068625" y="1643868"/>
                    <a:pt x="7065003" y="1645009"/>
                  </a:cubicBezTo>
                  <a:cubicBezTo>
                    <a:pt x="7061382" y="1646150"/>
                    <a:pt x="7057091" y="1647192"/>
                    <a:pt x="7052130" y="1648135"/>
                  </a:cubicBezTo>
                  <a:cubicBezTo>
                    <a:pt x="7047169" y="1649077"/>
                    <a:pt x="7041414" y="1649548"/>
                    <a:pt x="7034866" y="1649548"/>
                  </a:cubicBezTo>
                  <a:cubicBezTo>
                    <a:pt x="7028416" y="1649548"/>
                    <a:pt x="7022885" y="1648705"/>
                    <a:pt x="7018271" y="1647018"/>
                  </a:cubicBezTo>
                  <a:cubicBezTo>
                    <a:pt x="7013658" y="1645331"/>
                    <a:pt x="7009887" y="1642876"/>
                    <a:pt x="7006960" y="1639651"/>
                  </a:cubicBezTo>
                  <a:cubicBezTo>
                    <a:pt x="7004033" y="1636427"/>
                    <a:pt x="7001900" y="1632508"/>
                    <a:pt x="7000561" y="1627894"/>
                  </a:cubicBezTo>
                  <a:cubicBezTo>
                    <a:pt x="6999221" y="1623280"/>
                    <a:pt x="6998551" y="1618146"/>
                    <a:pt x="6998551" y="1612490"/>
                  </a:cubicBezTo>
                  <a:lnTo>
                    <a:pt x="7079365" y="1612490"/>
                  </a:lnTo>
                  <a:cubicBezTo>
                    <a:pt x="7082937" y="1612490"/>
                    <a:pt x="7085740" y="1611399"/>
                    <a:pt x="7087774" y="1609216"/>
                  </a:cubicBezTo>
                  <a:cubicBezTo>
                    <a:pt x="7089808" y="1607033"/>
                    <a:pt x="7090825" y="1603660"/>
                    <a:pt x="7090825" y="1599096"/>
                  </a:cubicBezTo>
                  <a:lnTo>
                    <a:pt x="7090825" y="1593142"/>
                  </a:lnTo>
                  <a:cubicBezTo>
                    <a:pt x="7090825" y="1583816"/>
                    <a:pt x="7089634" y="1575184"/>
                    <a:pt x="7087253" y="1567246"/>
                  </a:cubicBezTo>
                  <a:cubicBezTo>
                    <a:pt x="7084872" y="1559309"/>
                    <a:pt x="7081151" y="1552438"/>
                    <a:pt x="7076091" y="1546634"/>
                  </a:cubicBezTo>
                  <a:cubicBezTo>
                    <a:pt x="7071031" y="1540829"/>
                    <a:pt x="7064557" y="1536290"/>
                    <a:pt x="7056669" y="1533016"/>
                  </a:cubicBezTo>
                  <a:cubicBezTo>
                    <a:pt x="7048781" y="1529742"/>
                    <a:pt x="7039281" y="1528105"/>
                    <a:pt x="7028168" y="1528105"/>
                  </a:cubicBezTo>
                  <a:close/>
                  <a:moveTo>
                    <a:pt x="6765487" y="1528105"/>
                  </a:moveTo>
                  <a:cubicBezTo>
                    <a:pt x="6759633" y="1528105"/>
                    <a:pt x="6753952" y="1528576"/>
                    <a:pt x="6748446" y="1529518"/>
                  </a:cubicBezTo>
                  <a:cubicBezTo>
                    <a:pt x="6742939" y="1530461"/>
                    <a:pt x="6737854" y="1531676"/>
                    <a:pt x="6733191" y="1533165"/>
                  </a:cubicBezTo>
                  <a:cubicBezTo>
                    <a:pt x="6728528" y="1534653"/>
                    <a:pt x="6724460" y="1536265"/>
                    <a:pt x="6720987" y="1538002"/>
                  </a:cubicBezTo>
                  <a:cubicBezTo>
                    <a:pt x="6717514" y="1539738"/>
                    <a:pt x="6715084" y="1541326"/>
                    <a:pt x="6713695" y="1542764"/>
                  </a:cubicBezTo>
                  <a:cubicBezTo>
                    <a:pt x="6712305" y="1544203"/>
                    <a:pt x="6711363" y="1545815"/>
                    <a:pt x="6710867" y="1547601"/>
                  </a:cubicBezTo>
                  <a:cubicBezTo>
                    <a:pt x="6710371" y="1549387"/>
                    <a:pt x="6710123" y="1551818"/>
                    <a:pt x="6710123" y="1554894"/>
                  </a:cubicBezTo>
                  <a:cubicBezTo>
                    <a:pt x="6710123" y="1557176"/>
                    <a:pt x="6710271" y="1559259"/>
                    <a:pt x="6710569" y="1561144"/>
                  </a:cubicBezTo>
                  <a:cubicBezTo>
                    <a:pt x="6710867" y="1563030"/>
                    <a:pt x="6711288" y="1564617"/>
                    <a:pt x="6711834" y="1565907"/>
                  </a:cubicBezTo>
                  <a:cubicBezTo>
                    <a:pt x="6712380" y="1567197"/>
                    <a:pt x="6713074" y="1568189"/>
                    <a:pt x="6713918" y="1568884"/>
                  </a:cubicBezTo>
                  <a:cubicBezTo>
                    <a:pt x="6714761" y="1569578"/>
                    <a:pt x="6715728" y="1569925"/>
                    <a:pt x="6716820" y="1569925"/>
                  </a:cubicBezTo>
                  <a:cubicBezTo>
                    <a:pt x="6718407" y="1569925"/>
                    <a:pt x="6720466" y="1569231"/>
                    <a:pt x="6722996" y="1567842"/>
                  </a:cubicBezTo>
                  <a:cubicBezTo>
                    <a:pt x="6725526" y="1566453"/>
                    <a:pt x="6728677" y="1564915"/>
                    <a:pt x="6732447" y="1563228"/>
                  </a:cubicBezTo>
                  <a:cubicBezTo>
                    <a:pt x="6736217" y="1561541"/>
                    <a:pt x="6740558" y="1560003"/>
                    <a:pt x="6745469" y="1558614"/>
                  </a:cubicBezTo>
                  <a:cubicBezTo>
                    <a:pt x="6750381" y="1557225"/>
                    <a:pt x="6755962" y="1556531"/>
                    <a:pt x="6762212" y="1556531"/>
                  </a:cubicBezTo>
                  <a:cubicBezTo>
                    <a:pt x="6766975" y="1556531"/>
                    <a:pt x="6770969" y="1557027"/>
                    <a:pt x="6774193" y="1558019"/>
                  </a:cubicBezTo>
                  <a:cubicBezTo>
                    <a:pt x="6777418" y="1559011"/>
                    <a:pt x="6779997" y="1560549"/>
                    <a:pt x="6781932" y="1562633"/>
                  </a:cubicBezTo>
                  <a:cubicBezTo>
                    <a:pt x="6783867" y="1564716"/>
                    <a:pt x="6785256" y="1567321"/>
                    <a:pt x="6786099" y="1570446"/>
                  </a:cubicBezTo>
                  <a:cubicBezTo>
                    <a:pt x="6786943" y="1573572"/>
                    <a:pt x="6787364" y="1577218"/>
                    <a:pt x="6787364" y="1581385"/>
                  </a:cubicBezTo>
                  <a:lnTo>
                    <a:pt x="6787364" y="1589422"/>
                  </a:lnTo>
                  <a:lnTo>
                    <a:pt x="6774416" y="1589422"/>
                  </a:lnTo>
                  <a:cubicBezTo>
                    <a:pt x="6762609" y="1589422"/>
                    <a:pt x="6752241" y="1590315"/>
                    <a:pt x="6743311" y="1592101"/>
                  </a:cubicBezTo>
                  <a:cubicBezTo>
                    <a:pt x="6734382" y="1593887"/>
                    <a:pt x="6726915" y="1596640"/>
                    <a:pt x="6720913" y="1600361"/>
                  </a:cubicBezTo>
                  <a:cubicBezTo>
                    <a:pt x="6714910" y="1604081"/>
                    <a:pt x="6710395" y="1608794"/>
                    <a:pt x="6707369" y="1614499"/>
                  </a:cubicBezTo>
                  <a:cubicBezTo>
                    <a:pt x="6704343" y="1620204"/>
                    <a:pt x="6702830" y="1626926"/>
                    <a:pt x="6702830" y="1634665"/>
                  </a:cubicBezTo>
                  <a:cubicBezTo>
                    <a:pt x="6702830" y="1641809"/>
                    <a:pt x="6704021" y="1648060"/>
                    <a:pt x="6706402" y="1653418"/>
                  </a:cubicBezTo>
                  <a:cubicBezTo>
                    <a:pt x="6708783" y="1658776"/>
                    <a:pt x="6712132" y="1663265"/>
                    <a:pt x="6716448" y="1666887"/>
                  </a:cubicBezTo>
                  <a:cubicBezTo>
                    <a:pt x="6720764" y="1670508"/>
                    <a:pt x="6725874" y="1673237"/>
                    <a:pt x="6731777" y="1675072"/>
                  </a:cubicBezTo>
                  <a:cubicBezTo>
                    <a:pt x="6737681" y="1676908"/>
                    <a:pt x="6744155" y="1677826"/>
                    <a:pt x="6751199" y="1677826"/>
                  </a:cubicBezTo>
                  <a:cubicBezTo>
                    <a:pt x="6759732" y="1677826"/>
                    <a:pt x="6767496" y="1676189"/>
                    <a:pt x="6774491" y="1672914"/>
                  </a:cubicBezTo>
                  <a:cubicBezTo>
                    <a:pt x="6781486" y="1669640"/>
                    <a:pt x="6787712" y="1665076"/>
                    <a:pt x="6793169" y="1659222"/>
                  </a:cubicBezTo>
                  <a:lnTo>
                    <a:pt x="6793169" y="1669789"/>
                  </a:lnTo>
                  <a:cubicBezTo>
                    <a:pt x="6793169" y="1671178"/>
                    <a:pt x="6793590" y="1672269"/>
                    <a:pt x="6794434" y="1673063"/>
                  </a:cubicBezTo>
                  <a:cubicBezTo>
                    <a:pt x="6795277" y="1673857"/>
                    <a:pt x="6796716" y="1674427"/>
                    <a:pt x="6798750" y="1674775"/>
                  </a:cubicBezTo>
                  <a:cubicBezTo>
                    <a:pt x="6800784" y="1675122"/>
                    <a:pt x="6804033" y="1675296"/>
                    <a:pt x="6808498" y="1675296"/>
                  </a:cubicBezTo>
                  <a:cubicBezTo>
                    <a:pt x="6812665" y="1675296"/>
                    <a:pt x="6815815" y="1675122"/>
                    <a:pt x="6817949" y="1674775"/>
                  </a:cubicBezTo>
                  <a:cubicBezTo>
                    <a:pt x="6820082" y="1674427"/>
                    <a:pt x="6821644" y="1673857"/>
                    <a:pt x="6822637" y="1673063"/>
                  </a:cubicBezTo>
                  <a:cubicBezTo>
                    <a:pt x="6823629" y="1672269"/>
                    <a:pt x="6824125" y="1671178"/>
                    <a:pt x="6824125" y="1669789"/>
                  </a:cubicBezTo>
                  <a:lnTo>
                    <a:pt x="6824125" y="1580492"/>
                  </a:lnTo>
                  <a:cubicBezTo>
                    <a:pt x="6824125" y="1571364"/>
                    <a:pt x="6823034" y="1563476"/>
                    <a:pt x="6820851" y="1556828"/>
                  </a:cubicBezTo>
                  <a:cubicBezTo>
                    <a:pt x="6818668" y="1550181"/>
                    <a:pt x="6815195" y="1544748"/>
                    <a:pt x="6810433" y="1540532"/>
                  </a:cubicBezTo>
                  <a:cubicBezTo>
                    <a:pt x="6805670" y="1536315"/>
                    <a:pt x="6799593" y="1533189"/>
                    <a:pt x="6792201" y="1531155"/>
                  </a:cubicBezTo>
                  <a:cubicBezTo>
                    <a:pt x="6784810" y="1529122"/>
                    <a:pt x="6775905" y="1528105"/>
                    <a:pt x="6765487" y="1528105"/>
                  </a:cubicBezTo>
                  <a:close/>
                  <a:moveTo>
                    <a:pt x="6561741" y="1512478"/>
                  </a:moveTo>
                  <a:lnTo>
                    <a:pt x="6581535" y="1512478"/>
                  </a:lnTo>
                  <a:cubicBezTo>
                    <a:pt x="6593541" y="1512478"/>
                    <a:pt x="6603239" y="1514090"/>
                    <a:pt x="6610631" y="1517314"/>
                  </a:cubicBezTo>
                  <a:cubicBezTo>
                    <a:pt x="6618023" y="1520539"/>
                    <a:pt x="6624075" y="1525029"/>
                    <a:pt x="6628788" y="1530784"/>
                  </a:cubicBezTo>
                  <a:cubicBezTo>
                    <a:pt x="6633501" y="1536538"/>
                    <a:pt x="6636924" y="1543335"/>
                    <a:pt x="6639057" y="1551173"/>
                  </a:cubicBezTo>
                  <a:cubicBezTo>
                    <a:pt x="6641190" y="1559011"/>
                    <a:pt x="6642257" y="1567494"/>
                    <a:pt x="6642257" y="1576623"/>
                  </a:cubicBezTo>
                  <a:cubicBezTo>
                    <a:pt x="6642257" y="1587735"/>
                    <a:pt x="6641042" y="1597459"/>
                    <a:pt x="6638611" y="1605793"/>
                  </a:cubicBezTo>
                  <a:cubicBezTo>
                    <a:pt x="6636180" y="1614127"/>
                    <a:pt x="6632509" y="1621097"/>
                    <a:pt x="6627597" y="1626703"/>
                  </a:cubicBezTo>
                  <a:cubicBezTo>
                    <a:pt x="6622686" y="1632309"/>
                    <a:pt x="6616559" y="1636501"/>
                    <a:pt x="6609217" y="1639279"/>
                  </a:cubicBezTo>
                  <a:cubicBezTo>
                    <a:pt x="6601875" y="1642057"/>
                    <a:pt x="6592846" y="1643446"/>
                    <a:pt x="6582130" y="1643446"/>
                  </a:cubicBezTo>
                  <a:lnTo>
                    <a:pt x="6561741" y="1643446"/>
                  </a:lnTo>
                  <a:close/>
                  <a:moveTo>
                    <a:pt x="6888419" y="1495660"/>
                  </a:moveTo>
                  <a:cubicBezTo>
                    <a:pt x="6884847" y="1495660"/>
                    <a:pt x="6881845" y="1495784"/>
                    <a:pt x="6879415" y="1496032"/>
                  </a:cubicBezTo>
                  <a:cubicBezTo>
                    <a:pt x="6876984" y="1496280"/>
                    <a:pt x="6875049" y="1496677"/>
                    <a:pt x="6873610" y="1497223"/>
                  </a:cubicBezTo>
                  <a:cubicBezTo>
                    <a:pt x="6872172" y="1497768"/>
                    <a:pt x="6871179" y="1498438"/>
                    <a:pt x="6870634" y="1499232"/>
                  </a:cubicBezTo>
                  <a:cubicBezTo>
                    <a:pt x="6870088" y="1500026"/>
                    <a:pt x="6869815" y="1500919"/>
                    <a:pt x="6869815" y="1501911"/>
                  </a:cubicBezTo>
                  <a:lnTo>
                    <a:pt x="6869815" y="1531528"/>
                  </a:lnTo>
                  <a:lnTo>
                    <a:pt x="6854039" y="1531528"/>
                  </a:lnTo>
                  <a:cubicBezTo>
                    <a:pt x="6853047" y="1531528"/>
                    <a:pt x="6852179" y="1531776"/>
                    <a:pt x="6851435" y="1532272"/>
                  </a:cubicBezTo>
                  <a:cubicBezTo>
                    <a:pt x="6850691" y="1532768"/>
                    <a:pt x="6850071" y="1533586"/>
                    <a:pt x="6849575" y="1534727"/>
                  </a:cubicBezTo>
                  <a:cubicBezTo>
                    <a:pt x="6849078" y="1535868"/>
                    <a:pt x="6848706" y="1537431"/>
                    <a:pt x="6848458" y="1539415"/>
                  </a:cubicBezTo>
                  <a:cubicBezTo>
                    <a:pt x="6848210" y="1541400"/>
                    <a:pt x="6848086" y="1543831"/>
                    <a:pt x="6848086" y="1546708"/>
                  </a:cubicBezTo>
                  <a:cubicBezTo>
                    <a:pt x="6848086" y="1552165"/>
                    <a:pt x="6848582" y="1556060"/>
                    <a:pt x="6849575" y="1558391"/>
                  </a:cubicBezTo>
                  <a:cubicBezTo>
                    <a:pt x="6850567" y="1560723"/>
                    <a:pt x="6852005" y="1561889"/>
                    <a:pt x="6853891" y="1561889"/>
                  </a:cubicBezTo>
                  <a:lnTo>
                    <a:pt x="6869815" y="1561889"/>
                  </a:lnTo>
                  <a:lnTo>
                    <a:pt x="6869815" y="1629903"/>
                  </a:lnTo>
                  <a:cubicBezTo>
                    <a:pt x="6869815" y="1638039"/>
                    <a:pt x="6870659" y="1645083"/>
                    <a:pt x="6872345" y="1651037"/>
                  </a:cubicBezTo>
                  <a:cubicBezTo>
                    <a:pt x="6874032" y="1656990"/>
                    <a:pt x="6876661" y="1661926"/>
                    <a:pt x="6880233" y="1665845"/>
                  </a:cubicBezTo>
                  <a:cubicBezTo>
                    <a:pt x="6883805" y="1669764"/>
                    <a:pt x="6888319" y="1672666"/>
                    <a:pt x="6893777" y="1674551"/>
                  </a:cubicBezTo>
                  <a:cubicBezTo>
                    <a:pt x="6899234" y="1676437"/>
                    <a:pt x="6905683" y="1677379"/>
                    <a:pt x="6913124" y="1677379"/>
                  </a:cubicBezTo>
                  <a:cubicBezTo>
                    <a:pt x="6915902" y="1677379"/>
                    <a:pt x="6918656" y="1677230"/>
                    <a:pt x="6921384" y="1676933"/>
                  </a:cubicBezTo>
                  <a:cubicBezTo>
                    <a:pt x="6924113" y="1676635"/>
                    <a:pt x="6926643" y="1676213"/>
                    <a:pt x="6928974" y="1675668"/>
                  </a:cubicBezTo>
                  <a:cubicBezTo>
                    <a:pt x="6931306" y="1675122"/>
                    <a:pt x="6933340" y="1674477"/>
                    <a:pt x="6935076" y="1673733"/>
                  </a:cubicBezTo>
                  <a:cubicBezTo>
                    <a:pt x="6936813" y="1672989"/>
                    <a:pt x="6938127" y="1672145"/>
                    <a:pt x="6939020" y="1671203"/>
                  </a:cubicBezTo>
                  <a:cubicBezTo>
                    <a:pt x="6939913" y="1670260"/>
                    <a:pt x="6940633" y="1668623"/>
                    <a:pt x="6941178" y="1666292"/>
                  </a:cubicBezTo>
                  <a:cubicBezTo>
                    <a:pt x="6941724" y="1663960"/>
                    <a:pt x="6941997" y="1660611"/>
                    <a:pt x="6941997" y="1656246"/>
                  </a:cubicBezTo>
                  <a:cubicBezTo>
                    <a:pt x="6941997" y="1653468"/>
                    <a:pt x="6941873" y="1651185"/>
                    <a:pt x="6941625" y="1649400"/>
                  </a:cubicBezTo>
                  <a:cubicBezTo>
                    <a:pt x="6941377" y="1647614"/>
                    <a:pt x="6941104" y="1646200"/>
                    <a:pt x="6940806" y="1645158"/>
                  </a:cubicBezTo>
                  <a:cubicBezTo>
                    <a:pt x="6940509" y="1644116"/>
                    <a:pt x="6940087" y="1643422"/>
                    <a:pt x="6939541" y="1643074"/>
                  </a:cubicBezTo>
                  <a:cubicBezTo>
                    <a:pt x="6938995" y="1642727"/>
                    <a:pt x="6938425" y="1642553"/>
                    <a:pt x="6937830" y="1642553"/>
                  </a:cubicBezTo>
                  <a:cubicBezTo>
                    <a:pt x="6937135" y="1642553"/>
                    <a:pt x="6936366" y="1642727"/>
                    <a:pt x="6935523" y="1643074"/>
                  </a:cubicBezTo>
                  <a:cubicBezTo>
                    <a:pt x="6934679" y="1643422"/>
                    <a:pt x="6933638" y="1643818"/>
                    <a:pt x="6932397" y="1644265"/>
                  </a:cubicBezTo>
                  <a:cubicBezTo>
                    <a:pt x="6931157" y="1644711"/>
                    <a:pt x="6929743" y="1645108"/>
                    <a:pt x="6928156" y="1645456"/>
                  </a:cubicBezTo>
                  <a:cubicBezTo>
                    <a:pt x="6926568" y="1645803"/>
                    <a:pt x="6924782" y="1645976"/>
                    <a:pt x="6922798" y="1645976"/>
                  </a:cubicBezTo>
                  <a:cubicBezTo>
                    <a:pt x="6916944" y="1645976"/>
                    <a:pt x="6912876" y="1644166"/>
                    <a:pt x="6910594" y="1640544"/>
                  </a:cubicBezTo>
                  <a:cubicBezTo>
                    <a:pt x="6908312" y="1636923"/>
                    <a:pt x="6907171" y="1631490"/>
                    <a:pt x="6907171" y="1624248"/>
                  </a:cubicBezTo>
                  <a:lnTo>
                    <a:pt x="6907171" y="1561889"/>
                  </a:lnTo>
                  <a:lnTo>
                    <a:pt x="6936193" y="1561889"/>
                  </a:lnTo>
                  <a:cubicBezTo>
                    <a:pt x="6938078" y="1561889"/>
                    <a:pt x="6939516" y="1560723"/>
                    <a:pt x="6940509" y="1558391"/>
                  </a:cubicBezTo>
                  <a:cubicBezTo>
                    <a:pt x="6941501" y="1556060"/>
                    <a:pt x="6941997" y="1552165"/>
                    <a:pt x="6941997" y="1546708"/>
                  </a:cubicBezTo>
                  <a:cubicBezTo>
                    <a:pt x="6941997" y="1543831"/>
                    <a:pt x="6941873" y="1541400"/>
                    <a:pt x="6941625" y="1539415"/>
                  </a:cubicBezTo>
                  <a:cubicBezTo>
                    <a:pt x="6941377" y="1537431"/>
                    <a:pt x="6941005" y="1535868"/>
                    <a:pt x="6940509" y="1534727"/>
                  </a:cubicBezTo>
                  <a:cubicBezTo>
                    <a:pt x="6940012" y="1533586"/>
                    <a:pt x="6939392" y="1532768"/>
                    <a:pt x="6938648" y="1532272"/>
                  </a:cubicBezTo>
                  <a:cubicBezTo>
                    <a:pt x="6937904" y="1531776"/>
                    <a:pt x="6937036" y="1531528"/>
                    <a:pt x="6936044" y="1531528"/>
                  </a:cubicBezTo>
                  <a:lnTo>
                    <a:pt x="6907171" y="1531528"/>
                  </a:lnTo>
                  <a:lnTo>
                    <a:pt x="6907171" y="1501911"/>
                  </a:lnTo>
                  <a:cubicBezTo>
                    <a:pt x="6907171" y="1500919"/>
                    <a:pt x="6906873" y="1500026"/>
                    <a:pt x="6906278" y="1499232"/>
                  </a:cubicBezTo>
                  <a:cubicBezTo>
                    <a:pt x="6905683" y="1498438"/>
                    <a:pt x="6904691" y="1497768"/>
                    <a:pt x="6903302" y="1497223"/>
                  </a:cubicBezTo>
                  <a:cubicBezTo>
                    <a:pt x="6901912" y="1496677"/>
                    <a:pt x="6900002" y="1496280"/>
                    <a:pt x="6897572" y="1496032"/>
                  </a:cubicBezTo>
                  <a:cubicBezTo>
                    <a:pt x="6895141" y="1495784"/>
                    <a:pt x="6892090" y="1495660"/>
                    <a:pt x="6888419" y="1495660"/>
                  </a:cubicBezTo>
                  <a:close/>
                  <a:moveTo>
                    <a:pt x="6534357" y="1481819"/>
                  </a:moveTo>
                  <a:cubicBezTo>
                    <a:pt x="6531082" y="1481819"/>
                    <a:pt x="6528329" y="1482786"/>
                    <a:pt x="6526097" y="1484721"/>
                  </a:cubicBezTo>
                  <a:cubicBezTo>
                    <a:pt x="6523864" y="1486656"/>
                    <a:pt x="6522748" y="1489806"/>
                    <a:pt x="6522748" y="1494172"/>
                  </a:cubicBezTo>
                  <a:lnTo>
                    <a:pt x="6522748" y="1662050"/>
                  </a:lnTo>
                  <a:cubicBezTo>
                    <a:pt x="6522748" y="1666416"/>
                    <a:pt x="6523864" y="1669566"/>
                    <a:pt x="6526097" y="1671501"/>
                  </a:cubicBezTo>
                  <a:cubicBezTo>
                    <a:pt x="6528329" y="1673435"/>
                    <a:pt x="6531082" y="1674403"/>
                    <a:pt x="6534357" y="1674403"/>
                  </a:cubicBezTo>
                  <a:lnTo>
                    <a:pt x="6580344" y="1674403"/>
                  </a:lnTo>
                  <a:cubicBezTo>
                    <a:pt x="6597410" y="1674403"/>
                    <a:pt x="6612119" y="1672542"/>
                    <a:pt x="6624472" y="1668822"/>
                  </a:cubicBezTo>
                  <a:cubicBezTo>
                    <a:pt x="6636825" y="1665101"/>
                    <a:pt x="6647317" y="1659272"/>
                    <a:pt x="6655949" y="1651334"/>
                  </a:cubicBezTo>
                  <a:cubicBezTo>
                    <a:pt x="6664581" y="1643397"/>
                    <a:pt x="6671204" y="1633152"/>
                    <a:pt x="6675818" y="1620601"/>
                  </a:cubicBezTo>
                  <a:cubicBezTo>
                    <a:pt x="6680431" y="1608050"/>
                    <a:pt x="6682738" y="1592944"/>
                    <a:pt x="6682738" y="1575283"/>
                  </a:cubicBezTo>
                  <a:cubicBezTo>
                    <a:pt x="6682738" y="1560003"/>
                    <a:pt x="6680605" y="1546559"/>
                    <a:pt x="6676339" y="1534951"/>
                  </a:cubicBezTo>
                  <a:cubicBezTo>
                    <a:pt x="6672072" y="1523342"/>
                    <a:pt x="6665846" y="1513594"/>
                    <a:pt x="6657661" y="1505706"/>
                  </a:cubicBezTo>
                  <a:cubicBezTo>
                    <a:pt x="6649475" y="1497818"/>
                    <a:pt x="6639404" y="1491865"/>
                    <a:pt x="6627449" y="1487847"/>
                  </a:cubicBezTo>
                  <a:cubicBezTo>
                    <a:pt x="6615493" y="1483828"/>
                    <a:pt x="6600932" y="1481819"/>
                    <a:pt x="6583768" y="1481819"/>
                  </a:cubicBezTo>
                  <a:close/>
                  <a:moveTo>
                    <a:pt x="8068477" y="1111032"/>
                  </a:moveTo>
                  <a:lnTo>
                    <a:pt x="8082764" y="1111032"/>
                  </a:lnTo>
                  <a:lnTo>
                    <a:pt x="8082764" y="1133653"/>
                  </a:lnTo>
                  <a:cubicBezTo>
                    <a:pt x="8078200" y="1138813"/>
                    <a:pt x="8073711" y="1142732"/>
                    <a:pt x="8069295" y="1145411"/>
                  </a:cubicBezTo>
                  <a:cubicBezTo>
                    <a:pt x="8064880" y="1148090"/>
                    <a:pt x="8060043" y="1149429"/>
                    <a:pt x="8054785" y="1149429"/>
                  </a:cubicBezTo>
                  <a:cubicBezTo>
                    <a:pt x="8048534" y="1149429"/>
                    <a:pt x="8043647" y="1147842"/>
                    <a:pt x="8040125" y="1144667"/>
                  </a:cubicBezTo>
                  <a:cubicBezTo>
                    <a:pt x="8036603" y="1141492"/>
                    <a:pt x="8034842" y="1137126"/>
                    <a:pt x="8034842" y="1131570"/>
                  </a:cubicBezTo>
                  <a:cubicBezTo>
                    <a:pt x="8034842" y="1128296"/>
                    <a:pt x="8035462" y="1125394"/>
                    <a:pt x="8036702" y="1122863"/>
                  </a:cubicBezTo>
                  <a:cubicBezTo>
                    <a:pt x="8037942" y="1120334"/>
                    <a:pt x="8039902" y="1118175"/>
                    <a:pt x="8042581" y="1116390"/>
                  </a:cubicBezTo>
                  <a:cubicBezTo>
                    <a:pt x="8045260" y="1114604"/>
                    <a:pt x="8048732" y="1113264"/>
                    <a:pt x="8052999" y="1112371"/>
                  </a:cubicBezTo>
                  <a:cubicBezTo>
                    <a:pt x="8057265" y="1111478"/>
                    <a:pt x="8062425" y="1111032"/>
                    <a:pt x="8068477" y="1111032"/>
                  </a:cubicBezTo>
                  <a:close/>
                  <a:moveTo>
                    <a:pt x="7173127" y="1111032"/>
                  </a:moveTo>
                  <a:lnTo>
                    <a:pt x="7187414" y="1111032"/>
                  </a:lnTo>
                  <a:lnTo>
                    <a:pt x="7187414" y="1133653"/>
                  </a:lnTo>
                  <a:cubicBezTo>
                    <a:pt x="7182850" y="1138813"/>
                    <a:pt x="7178361" y="1142732"/>
                    <a:pt x="7173945" y="1145411"/>
                  </a:cubicBezTo>
                  <a:cubicBezTo>
                    <a:pt x="7169530" y="1148090"/>
                    <a:pt x="7164693" y="1149429"/>
                    <a:pt x="7159435" y="1149429"/>
                  </a:cubicBezTo>
                  <a:cubicBezTo>
                    <a:pt x="7153184" y="1149429"/>
                    <a:pt x="7148297" y="1147842"/>
                    <a:pt x="7144775" y="1144667"/>
                  </a:cubicBezTo>
                  <a:cubicBezTo>
                    <a:pt x="7141253" y="1141492"/>
                    <a:pt x="7139492" y="1137126"/>
                    <a:pt x="7139492" y="1131570"/>
                  </a:cubicBezTo>
                  <a:cubicBezTo>
                    <a:pt x="7139492" y="1128296"/>
                    <a:pt x="7140112" y="1125394"/>
                    <a:pt x="7141352" y="1122863"/>
                  </a:cubicBezTo>
                  <a:cubicBezTo>
                    <a:pt x="7142592" y="1120334"/>
                    <a:pt x="7144552" y="1118175"/>
                    <a:pt x="7147231" y="1116390"/>
                  </a:cubicBezTo>
                  <a:cubicBezTo>
                    <a:pt x="7149910" y="1114604"/>
                    <a:pt x="7153382" y="1113264"/>
                    <a:pt x="7157649" y="1112371"/>
                  </a:cubicBezTo>
                  <a:cubicBezTo>
                    <a:pt x="7161915" y="1111478"/>
                    <a:pt x="7167075" y="1111032"/>
                    <a:pt x="7173127" y="1111032"/>
                  </a:cubicBezTo>
                  <a:close/>
                  <a:moveTo>
                    <a:pt x="6745841" y="1055816"/>
                  </a:moveTo>
                  <a:cubicBezTo>
                    <a:pt x="6752092" y="1055816"/>
                    <a:pt x="6757276" y="1056957"/>
                    <a:pt x="6761394" y="1059239"/>
                  </a:cubicBezTo>
                  <a:cubicBezTo>
                    <a:pt x="6765512" y="1061522"/>
                    <a:pt x="6768811" y="1064697"/>
                    <a:pt x="6771291" y="1068765"/>
                  </a:cubicBezTo>
                  <a:cubicBezTo>
                    <a:pt x="6773771" y="1072833"/>
                    <a:pt x="6775533" y="1077620"/>
                    <a:pt x="6776574" y="1083126"/>
                  </a:cubicBezTo>
                  <a:cubicBezTo>
                    <a:pt x="6777616" y="1088633"/>
                    <a:pt x="6778137" y="1094660"/>
                    <a:pt x="6778137" y="1101209"/>
                  </a:cubicBezTo>
                  <a:cubicBezTo>
                    <a:pt x="6778137" y="1108254"/>
                    <a:pt x="6777492" y="1114529"/>
                    <a:pt x="6776202" y="1120036"/>
                  </a:cubicBezTo>
                  <a:cubicBezTo>
                    <a:pt x="6774912" y="1125543"/>
                    <a:pt x="6772928" y="1130231"/>
                    <a:pt x="6770249" y="1134100"/>
                  </a:cubicBezTo>
                  <a:cubicBezTo>
                    <a:pt x="6767570" y="1137970"/>
                    <a:pt x="6764147" y="1140921"/>
                    <a:pt x="6759980" y="1142955"/>
                  </a:cubicBezTo>
                  <a:cubicBezTo>
                    <a:pt x="6755813" y="1144989"/>
                    <a:pt x="6750902" y="1146006"/>
                    <a:pt x="6745246" y="1146006"/>
                  </a:cubicBezTo>
                  <a:cubicBezTo>
                    <a:pt x="6739095" y="1146006"/>
                    <a:pt x="6733935" y="1144890"/>
                    <a:pt x="6729768" y="1142658"/>
                  </a:cubicBezTo>
                  <a:cubicBezTo>
                    <a:pt x="6725601" y="1140425"/>
                    <a:pt x="6722302" y="1137275"/>
                    <a:pt x="6719871" y="1133207"/>
                  </a:cubicBezTo>
                  <a:cubicBezTo>
                    <a:pt x="6717440" y="1129139"/>
                    <a:pt x="6715679" y="1124352"/>
                    <a:pt x="6714587" y="1118845"/>
                  </a:cubicBezTo>
                  <a:cubicBezTo>
                    <a:pt x="6713496" y="1113338"/>
                    <a:pt x="6712950" y="1107311"/>
                    <a:pt x="6712950" y="1100763"/>
                  </a:cubicBezTo>
                  <a:cubicBezTo>
                    <a:pt x="6712950" y="1093718"/>
                    <a:pt x="6713620" y="1087443"/>
                    <a:pt x="6714960" y="1081936"/>
                  </a:cubicBezTo>
                  <a:cubicBezTo>
                    <a:pt x="6716299" y="1076429"/>
                    <a:pt x="6718308" y="1071716"/>
                    <a:pt x="6720987" y="1067797"/>
                  </a:cubicBezTo>
                  <a:cubicBezTo>
                    <a:pt x="6723666" y="1063878"/>
                    <a:pt x="6727089" y="1060901"/>
                    <a:pt x="6731256" y="1058868"/>
                  </a:cubicBezTo>
                  <a:cubicBezTo>
                    <a:pt x="6735423" y="1056834"/>
                    <a:pt x="6740285" y="1055816"/>
                    <a:pt x="6745841" y="1055816"/>
                  </a:cubicBezTo>
                  <a:close/>
                  <a:moveTo>
                    <a:pt x="7808325" y="1052691"/>
                  </a:moveTo>
                  <a:cubicBezTo>
                    <a:pt x="7817751" y="1052691"/>
                    <a:pt x="7824721" y="1055692"/>
                    <a:pt x="7829236" y="1061695"/>
                  </a:cubicBezTo>
                  <a:cubicBezTo>
                    <a:pt x="7833750" y="1067698"/>
                    <a:pt x="7835859" y="1075958"/>
                    <a:pt x="7835561" y="1086475"/>
                  </a:cubicBezTo>
                  <a:lnTo>
                    <a:pt x="7779602" y="1086475"/>
                  </a:lnTo>
                  <a:cubicBezTo>
                    <a:pt x="7779800" y="1081812"/>
                    <a:pt x="7780519" y="1077421"/>
                    <a:pt x="7781760" y="1073304"/>
                  </a:cubicBezTo>
                  <a:cubicBezTo>
                    <a:pt x="7783000" y="1069186"/>
                    <a:pt x="7784786" y="1065614"/>
                    <a:pt x="7787117" y="1062588"/>
                  </a:cubicBezTo>
                  <a:cubicBezTo>
                    <a:pt x="7789449" y="1059562"/>
                    <a:pt x="7792376" y="1057156"/>
                    <a:pt x="7795898" y="1055370"/>
                  </a:cubicBezTo>
                  <a:cubicBezTo>
                    <a:pt x="7799421" y="1053584"/>
                    <a:pt x="7803563" y="1052691"/>
                    <a:pt x="7808325" y="1052691"/>
                  </a:cubicBezTo>
                  <a:close/>
                  <a:moveTo>
                    <a:pt x="8177568" y="1028730"/>
                  </a:moveTo>
                  <a:cubicBezTo>
                    <a:pt x="8173897" y="1028730"/>
                    <a:pt x="8170871" y="1028878"/>
                    <a:pt x="8168489" y="1029176"/>
                  </a:cubicBezTo>
                  <a:cubicBezTo>
                    <a:pt x="8166108" y="1029474"/>
                    <a:pt x="8164198" y="1029895"/>
                    <a:pt x="8162760" y="1030441"/>
                  </a:cubicBezTo>
                  <a:cubicBezTo>
                    <a:pt x="8161321" y="1030987"/>
                    <a:pt x="8160304" y="1031632"/>
                    <a:pt x="8159709" y="1032376"/>
                  </a:cubicBezTo>
                  <a:cubicBezTo>
                    <a:pt x="8159113" y="1033120"/>
                    <a:pt x="8158816" y="1033988"/>
                    <a:pt x="8158816" y="1034980"/>
                  </a:cubicBezTo>
                  <a:lnTo>
                    <a:pt x="8158816" y="1167437"/>
                  </a:lnTo>
                  <a:cubicBezTo>
                    <a:pt x="8158816" y="1168430"/>
                    <a:pt x="8159113" y="1169298"/>
                    <a:pt x="8159709" y="1170042"/>
                  </a:cubicBezTo>
                  <a:cubicBezTo>
                    <a:pt x="8160304" y="1170786"/>
                    <a:pt x="8161321" y="1171406"/>
                    <a:pt x="8162760" y="1171902"/>
                  </a:cubicBezTo>
                  <a:cubicBezTo>
                    <a:pt x="8164198" y="1172398"/>
                    <a:pt x="8166108" y="1172770"/>
                    <a:pt x="8168489" y="1173018"/>
                  </a:cubicBezTo>
                  <a:cubicBezTo>
                    <a:pt x="8170871" y="1173267"/>
                    <a:pt x="8173897" y="1173391"/>
                    <a:pt x="8177568" y="1173391"/>
                  </a:cubicBezTo>
                  <a:cubicBezTo>
                    <a:pt x="8181239" y="1173391"/>
                    <a:pt x="8184265" y="1173267"/>
                    <a:pt x="8186646" y="1173018"/>
                  </a:cubicBezTo>
                  <a:cubicBezTo>
                    <a:pt x="8189028" y="1172770"/>
                    <a:pt x="8190938" y="1172398"/>
                    <a:pt x="8192376" y="1171902"/>
                  </a:cubicBezTo>
                  <a:cubicBezTo>
                    <a:pt x="8193815" y="1171406"/>
                    <a:pt x="8194832" y="1170786"/>
                    <a:pt x="8195427" y="1170042"/>
                  </a:cubicBezTo>
                  <a:cubicBezTo>
                    <a:pt x="8196023" y="1169298"/>
                    <a:pt x="8196320" y="1168430"/>
                    <a:pt x="8196320" y="1167437"/>
                  </a:cubicBezTo>
                  <a:lnTo>
                    <a:pt x="8196320" y="1034980"/>
                  </a:lnTo>
                  <a:cubicBezTo>
                    <a:pt x="8196320" y="1033988"/>
                    <a:pt x="8196023" y="1033120"/>
                    <a:pt x="8195427" y="1032376"/>
                  </a:cubicBezTo>
                  <a:cubicBezTo>
                    <a:pt x="8194832" y="1031632"/>
                    <a:pt x="8193815" y="1030987"/>
                    <a:pt x="8192376" y="1030441"/>
                  </a:cubicBezTo>
                  <a:cubicBezTo>
                    <a:pt x="8190938" y="1029895"/>
                    <a:pt x="8189028" y="1029474"/>
                    <a:pt x="8186646" y="1029176"/>
                  </a:cubicBezTo>
                  <a:cubicBezTo>
                    <a:pt x="8184265" y="1028878"/>
                    <a:pt x="8181239" y="1028730"/>
                    <a:pt x="8177568" y="1028730"/>
                  </a:cubicBezTo>
                  <a:close/>
                  <a:moveTo>
                    <a:pt x="7322253" y="1026348"/>
                  </a:moveTo>
                  <a:cubicBezTo>
                    <a:pt x="7312529" y="1026348"/>
                    <a:pt x="7303600" y="1027886"/>
                    <a:pt x="7295464" y="1030962"/>
                  </a:cubicBezTo>
                  <a:cubicBezTo>
                    <a:pt x="7287328" y="1034038"/>
                    <a:pt x="7280283" y="1038751"/>
                    <a:pt x="7274330" y="1045101"/>
                  </a:cubicBezTo>
                  <a:cubicBezTo>
                    <a:pt x="7268377" y="1051451"/>
                    <a:pt x="7263738" y="1059463"/>
                    <a:pt x="7260415" y="1069137"/>
                  </a:cubicBezTo>
                  <a:cubicBezTo>
                    <a:pt x="7257091" y="1078810"/>
                    <a:pt x="7255429" y="1090295"/>
                    <a:pt x="7255429" y="1103590"/>
                  </a:cubicBezTo>
                  <a:cubicBezTo>
                    <a:pt x="7255429" y="1115100"/>
                    <a:pt x="7256793" y="1125319"/>
                    <a:pt x="7259522" y="1134249"/>
                  </a:cubicBezTo>
                  <a:cubicBezTo>
                    <a:pt x="7262250" y="1143178"/>
                    <a:pt x="7266293" y="1150744"/>
                    <a:pt x="7271651" y="1156945"/>
                  </a:cubicBezTo>
                  <a:cubicBezTo>
                    <a:pt x="7277009" y="1163146"/>
                    <a:pt x="7283632" y="1167834"/>
                    <a:pt x="7291520" y="1171010"/>
                  </a:cubicBezTo>
                  <a:cubicBezTo>
                    <a:pt x="7299408" y="1174185"/>
                    <a:pt x="7308461" y="1175772"/>
                    <a:pt x="7318681" y="1175772"/>
                  </a:cubicBezTo>
                  <a:cubicBezTo>
                    <a:pt x="7323245" y="1175772"/>
                    <a:pt x="7327685" y="1175375"/>
                    <a:pt x="7332001" y="1174581"/>
                  </a:cubicBezTo>
                  <a:cubicBezTo>
                    <a:pt x="7336317" y="1173788"/>
                    <a:pt x="7340310" y="1172746"/>
                    <a:pt x="7343982" y="1171456"/>
                  </a:cubicBezTo>
                  <a:cubicBezTo>
                    <a:pt x="7347653" y="1170166"/>
                    <a:pt x="7350927" y="1168703"/>
                    <a:pt x="7353804" y="1167065"/>
                  </a:cubicBezTo>
                  <a:cubicBezTo>
                    <a:pt x="7356682" y="1165428"/>
                    <a:pt x="7358716" y="1164039"/>
                    <a:pt x="7359906" y="1162898"/>
                  </a:cubicBezTo>
                  <a:cubicBezTo>
                    <a:pt x="7361097" y="1161757"/>
                    <a:pt x="7361866" y="1160815"/>
                    <a:pt x="7362213" y="1160071"/>
                  </a:cubicBezTo>
                  <a:cubicBezTo>
                    <a:pt x="7362560" y="1159327"/>
                    <a:pt x="7362858" y="1158359"/>
                    <a:pt x="7363106" y="1157168"/>
                  </a:cubicBezTo>
                  <a:cubicBezTo>
                    <a:pt x="7363354" y="1155978"/>
                    <a:pt x="7363552" y="1154514"/>
                    <a:pt x="7363701" y="1152778"/>
                  </a:cubicBezTo>
                  <a:cubicBezTo>
                    <a:pt x="7363850" y="1151042"/>
                    <a:pt x="7363925" y="1148884"/>
                    <a:pt x="7363925" y="1146304"/>
                  </a:cubicBezTo>
                  <a:cubicBezTo>
                    <a:pt x="7363925" y="1143030"/>
                    <a:pt x="7363825" y="1140351"/>
                    <a:pt x="7363627" y="1138267"/>
                  </a:cubicBezTo>
                  <a:cubicBezTo>
                    <a:pt x="7363428" y="1136184"/>
                    <a:pt x="7363156" y="1134472"/>
                    <a:pt x="7362808" y="1133133"/>
                  </a:cubicBezTo>
                  <a:cubicBezTo>
                    <a:pt x="7362461" y="1131793"/>
                    <a:pt x="7361990" y="1130876"/>
                    <a:pt x="7361394" y="1130379"/>
                  </a:cubicBezTo>
                  <a:cubicBezTo>
                    <a:pt x="7360799" y="1129883"/>
                    <a:pt x="7360055" y="1129635"/>
                    <a:pt x="7359162" y="1129635"/>
                  </a:cubicBezTo>
                  <a:cubicBezTo>
                    <a:pt x="7357872" y="1129635"/>
                    <a:pt x="7356285" y="1130404"/>
                    <a:pt x="7354400" y="1131942"/>
                  </a:cubicBezTo>
                  <a:cubicBezTo>
                    <a:pt x="7352514" y="1133480"/>
                    <a:pt x="7350183" y="1135191"/>
                    <a:pt x="7347405" y="1137077"/>
                  </a:cubicBezTo>
                  <a:cubicBezTo>
                    <a:pt x="7344627" y="1138962"/>
                    <a:pt x="7341377" y="1140673"/>
                    <a:pt x="7337656" y="1142211"/>
                  </a:cubicBezTo>
                  <a:cubicBezTo>
                    <a:pt x="7333936" y="1143749"/>
                    <a:pt x="7329496" y="1144518"/>
                    <a:pt x="7324336" y="1144518"/>
                  </a:cubicBezTo>
                  <a:cubicBezTo>
                    <a:pt x="7319276" y="1144518"/>
                    <a:pt x="7314836" y="1143600"/>
                    <a:pt x="7311016" y="1141765"/>
                  </a:cubicBezTo>
                  <a:cubicBezTo>
                    <a:pt x="7307196" y="1139929"/>
                    <a:pt x="7304021" y="1137176"/>
                    <a:pt x="7301491" y="1133505"/>
                  </a:cubicBezTo>
                  <a:cubicBezTo>
                    <a:pt x="7298961" y="1129834"/>
                    <a:pt x="7297051" y="1125270"/>
                    <a:pt x="7295761" y="1119813"/>
                  </a:cubicBezTo>
                  <a:cubicBezTo>
                    <a:pt x="7294471" y="1114355"/>
                    <a:pt x="7293826" y="1108055"/>
                    <a:pt x="7293826" y="1100911"/>
                  </a:cubicBezTo>
                  <a:cubicBezTo>
                    <a:pt x="7293826" y="1086426"/>
                    <a:pt x="7296406" y="1075437"/>
                    <a:pt x="7301566" y="1067946"/>
                  </a:cubicBezTo>
                  <a:cubicBezTo>
                    <a:pt x="7306725" y="1060455"/>
                    <a:pt x="7314166" y="1056710"/>
                    <a:pt x="7323890" y="1056710"/>
                  </a:cubicBezTo>
                  <a:cubicBezTo>
                    <a:pt x="7328851" y="1056710"/>
                    <a:pt x="7333117" y="1057404"/>
                    <a:pt x="7336689" y="1058793"/>
                  </a:cubicBezTo>
                  <a:cubicBezTo>
                    <a:pt x="7340261" y="1060182"/>
                    <a:pt x="7343337" y="1061720"/>
                    <a:pt x="7345916" y="1063407"/>
                  </a:cubicBezTo>
                  <a:cubicBezTo>
                    <a:pt x="7348496" y="1065093"/>
                    <a:pt x="7350728" y="1066631"/>
                    <a:pt x="7352614" y="1068020"/>
                  </a:cubicBezTo>
                  <a:cubicBezTo>
                    <a:pt x="7354499" y="1069409"/>
                    <a:pt x="7356285" y="1070104"/>
                    <a:pt x="7357971" y="1070104"/>
                  </a:cubicBezTo>
                  <a:cubicBezTo>
                    <a:pt x="7359559" y="1070104"/>
                    <a:pt x="7360849" y="1068938"/>
                    <a:pt x="7361841" y="1066607"/>
                  </a:cubicBezTo>
                  <a:cubicBezTo>
                    <a:pt x="7362833" y="1064275"/>
                    <a:pt x="7363329" y="1060232"/>
                    <a:pt x="7363329" y="1054477"/>
                  </a:cubicBezTo>
                  <a:cubicBezTo>
                    <a:pt x="7363329" y="1051997"/>
                    <a:pt x="7363255" y="1049888"/>
                    <a:pt x="7363106" y="1048152"/>
                  </a:cubicBezTo>
                  <a:cubicBezTo>
                    <a:pt x="7362957" y="1046415"/>
                    <a:pt x="7362759" y="1044952"/>
                    <a:pt x="7362511" y="1043761"/>
                  </a:cubicBezTo>
                  <a:cubicBezTo>
                    <a:pt x="7362263" y="1042571"/>
                    <a:pt x="7361915" y="1041603"/>
                    <a:pt x="7361469" y="1040859"/>
                  </a:cubicBezTo>
                  <a:cubicBezTo>
                    <a:pt x="7361022" y="1040115"/>
                    <a:pt x="7360253" y="1039197"/>
                    <a:pt x="7359162" y="1038106"/>
                  </a:cubicBezTo>
                  <a:cubicBezTo>
                    <a:pt x="7358071" y="1037014"/>
                    <a:pt x="7356210" y="1035724"/>
                    <a:pt x="7353581" y="1034236"/>
                  </a:cubicBezTo>
                  <a:cubicBezTo>
                    <a:pt x="7350952" y="1032748"/>
                    <a:pt x="7347975" y="1031409"/>
                    <a:pt x="7344651" y="1030218"/>
                  </a:cubicBezTo>
                  <a:cubicBezTo>
                    <a:pt x="7341328" y="1029027"/>
                    <a:pt x="7337756" y="1028085"/>
                    <a:pt x="7333936" y="1027390"/>
                  </a:cubicBezTo>
                  <a:cubicBezTo>
                    <a:pt x="7330116" y="1026696"/>
                    <a:pt x="7326221" y="1026348"/>
                    <a:pt x="7322253" y="1026348"/>
                  </a:cubicBezTo>
                  <a:close/>
                  <a:moveTo>
                    <a:pt x="8358096" y="1026199"/>
                  </a:moveTo>
                  <a:cubicBezTo>
                    <a:pt x="8349762" y="1026199"/>
                    <a:pt x="8342246" y="1027241"/>
                    <a:pt x="8335549" y="1029325"/>
                  </a:cubicBezTo>
                  <a:cubicBezTo>
                    <a:pt x="8328852" y="1031409"/>
                    <a:pt x="8323171" y="1034335"/>
                    <a:pt x="8318508" y="1038106"/>
                  </a:cubicBezTo>
                  <a:cubicBezTo>
                    <a:pt x="8313845" y="1041876"/>
                    <a:pt x="8310273" y="1046415"/>
                    <a:pt x="8307793" y="1051724"/>
                  </a:cubicBezTo>
                  <a:cubicBezTo>
                    <a:pt x="8305312" y="1057032"/>
                    <a:pt x="8304072" y="1062861"/>
                    <a:pt x="8304072" y="1069211"/>
                  </a:cubicBezTo>
                  <a:cubicBezTo>
                    <a:pt x="8304072" y="1075462"/>
                    <a:pt x="8304990" y="1080820"/>
                    <a:pt x="8306825" y="1085285"/>
                  </a:cubicBezTo>
                  <a:cubicBezTo>
                    <a:pt x="8308661" y="1089749"/>
                    <a:pt x="8311092" y="1093569"/>
                    <a:pt x="8314118" y="1096744"/>
                  </a:cubicBezTo>
                  <a:cubicBezTo>
                    <a:pt x="8317144" y="1099919"/>
                    <a:pt x="8320567" y="1102598"/>
                    <a:pt x="8324387" y="1104781"/>
                  </a:cubicBezTo>
                  <a:cubicBezTo>
                    <a:pt x="8328207" y="1106964"/>
                    <a:pt x="8332126" y="1108898"/>
                    <a:pt x="8336144" y="1110585"/>
                  </a:cubicBezTo>
                  <a:cubicBezTo>
                    <a:pt x="8340163" y="1112272"/>
                    <a:pt x="8344082" y="1113810"/>
                    <a:pt x="8347902" y="1115199"/>
                  </a:cubicBezTo>
                  <a:cubicBezTo>
                    <a:pt x="8351722" y="1116588"/>
                    <a:pt x="8355145" y="1118076"/>
                    <a:pt x="8358171" y="1119664"/>
                  </a:cubicBezTo>
                  <a:cubicBezTo>
                    <a:pt x="8361197" y="1121251"/>
                    <a:pt x="8363628" y="1123111"/>
                    <a:pt x="8365463" y="1125245"/>
                  </a:cubicBezTo>
                  <a:cubicBezTo>
                    <a:pt x="8367299" y="1127378"/>
                    <a:pt x="8368217" y="1129933"/>
                    <a:pt x="8368217" y="1132909"/>
                  </a:cubicBezTo>
                  <a:cubicBezTo>
                    <a:pt x="8368217" y="1135489"/>
                    <a:pt x="8367721" y="1137771"/>
                    <a:pt x="8366728" y="1139755"/>
                  </a:cubicBezTo>
                  <a:cubicBezTo>
                    <a:pt x="8365736" y="1141740"/>
                    <a:pt x="8364273" y="1143377"/>
                    <a:pt x="8362338" y="1144667"/>
                  </a:cubicBezTo>
                  <a:cubicBezTo>
                    <a:pt x="8360403" y="1145957"/>
                    <a:pt x="8358121" y="1146949"/>
                    <a:pt x="8355492" y="1147643"/>
                  </a:cubicBezTo>
                  <a:cubicBezTo>
                    <a:pt x="8352863" y="1148338"/>
                    <a:pt x="8349861" y="1148685"/>
                    <a:pt x="8346488" y="1148685"/>
                  </a:cubicBezTo>
                  <a:cubicBezTo>
                    <a:pt x="8341130" y="1148685"/>
                    <a:pt x="8336343" y="1148040"/>
                    <a:pt x="8332126" y="1146750"/>
                  </a:cubicBezTo>
                  <a:cubicBezTo>
                    <a:pt x="8327909" y="1145461"/>
                    <a:pt x="8324213" y="1144071"/>
                    <a:pt x="8321038" y="1142583"/>
                  </a:cubicBezTo>
                  <a:cubicBezTo>
                    <a:pt x="8317863" y="1141095"/>
                    <a:pt x="8315209" y="1139731"/>
                    <a:pt x="8313076" y="1138490"/>
                  </a:cubicBezTo>
                  <a:cubicBezTo>
                    <a:pt x="8310943" y="1137250"/>
                    <a:pt x="8309330" y="1136630"/>
                    <a:pt x="8308239" y="1136630"/>
                  </a:cubicBezTo>
                  <a:cubicBezTo>
                    <a:pt x="8307346" y="1136630"/>
                    <a:pt x="8306602" y="1136804"/>
                    <a:pt x="8306007" y="1137151"/>
                  </a:cubicBezTo>
                  <a:cubicBezTo>
                    <a:pt x="8305411" y="1137498"/>
                    <a:pt x="8304915" y="1138193"/>
                    <a:pt x="8304518" y="1139235"/>
                  </a:cubicBezTo>
                  <a:cubicBezTo>
                    <a:pt x="8304121" y="1140277"/>
                    <a:pt x="8303824" y="1141666"/>
                    <a:pt x="8303625" y="1143402"/>
                  </a:cubicBezTo>
                  <a:cubicBezTo>
                    <a:pt x="8303427" y="1145138"/>
                    <a:pt x="8303328" y="1147445"/>
                    <a:pt x="8303328" y="1150322"/>
                  </a:cubicBezTo>
                  <a:cubicBezTo>
                    <a:pt x="8303328" y="1154688"/>
                    <a:pt x="8303625" y="1157987"/>
                    <a:pt x="8304221" y="1160220"/>
                  </a:cubicBezTo>
                  <a:cubicBezTo>
                    <a:pt x="8304816" y="1162452"/>
                    <a:pt x="8305659" y="1164089"/>
                    <a:pt x="8306751" y="1165131"/>
                  </a:cubicBezTo>
                  <a:cubicBezTo>
                    <a:pt x="8307842" y="1166173"/>
                    <a:pt x="8309578" y="1167289"/>
                    <a:pt x="8311960" y="1168479"/>
                  </a:cubicBezTo>
                  <a:cubicBezTo>
                    <a:pt x="8314341" y="1169670"/>
                    <a:pt x="8317318" y="1170836"/>
                    <a:pt x="8320889" y="1171977"/>
                  </a:cubicBezTo>
                  <a:cubicBezTo>
                    <a:pt x="8324461" y="1173118"/>
                    <a:pt x="8328505" y="1174061"/>
                    <a:pt x="8333019" y="1174805"/>
                  </a:cubicBezTo>
                  <a:cubicBezTo>
                    <a:pt x="8337533" y="1175549"/>
                    <a:pt x="8342271" y="1175921"/>
                    <a:pt x="8347232" y="1175921"/>
                  </a:cubicBezTo>
                  <a:cubicBezTo>
                    <a:pt x="8355467" y="1175921"/>
                    <a:pt x="8363107" y="1174953"/>
                    <a:pt x="8370152" y="1173018"/>
                  </a:cubicBezTo>
                  <a:cubicBezTo>
                    <a:pt x="8377196" y="1171084"/>
                    <a:pt x="8383298" y="1168182"/>
                    <a:pt x="8388457" y="1164312"/>
                  </a:cubicBezTo>
                  <a:cubicBezTo>
                    <a:pt x="8393617" y="1160443"/>
                    <a:pt x="8397610" y="1155631"/>
                    <a:pt x="8400438" y="1149876"/>
                  </a:cubicBezTo>
                  <a:cubicBezTo>
                    <a:pt x="8403266" y="1144121"/>
                    <a:pt x="8404679" y="1137473"/>
                    <a:pt x="8404679" y="1129933"/>
                  </a:cubicBezTo>
                  <a:cubicBezTo>
                    <a:pt x="8404679" y="1123880"/>
                    <a:pt x="8403737" y="1118647"/>
                    <a:pt x="8401852" y="1114231"/>
                  </a:cubicBezTo>
                  <a:cubicBezTo>
                    <a:pt x="8399967" y="1109816"/>
                    <a:pt x="8397486" y="1106021"/>
                    <a:pt x="8394410" y="1102846"/>
                  </a:cubicBezTo>
                  <a:cubicBezTo>
                    <a:pt x="8391335" y="1099671"/>
                    <a:pt x="8387837" y="1096992"/>
                    <a:pt x="8383918" y="1094809"/>
                  </a:cubicBezTo>
                  <a:cubicBezTo>
                    <a:pt x="8379999" y="1092627"/>
                    <a:pt x="8376030" y="1090717"/>
                    <a:pt x="8372012" y="1089080"/>
                  </a:cubicBezTo>
                  <a:cubicBezTo>
                    <a:pt x="8367994" y="1087443"/>
                    <a:pt x="8364025" y="1085929"/>
                    <a:pt x="8360106" y="1084540"/>
                  </a:cubicBezTo>
                  <a:cubicBezTo>
                    <a:pt x="8356187" y="1083151"/>
                    <a:pt x="8352689" y="1081663"/>
                    <a:pt x="8349613" y="1080075"/>
                  </a:cubicBezTo>
                  <a:cubicBezTo>
                    <a:pt x="8346537" y="1078488"/>
                    <a:pt x="8344057" y="1076653"/>
                    <a:pt x="8342172" y="1074569"/>
                  </a:cubicBezTo>
                  <a:cubicBezTo>
                    <a:pt x="8340287" y="1072485"/>
                    <a:pt x="8339344" y="1069905"/>
                    <a:pt x="8339344" y="1066830"/>
                  </a:cubicBezTo>
                  <a:cubicBezTo>
                    <a:pt x="8339344" y="1064845"/>
                    <a:pt x="8339741" y="1062985"/>
                    <a:pt x="8340535" y="1061249"/>
                  </a:cubicBezTo>
                  <a:cubicBezTo>
                    <a:pt x="8341328" y="1059512"/>
                    <a:pt x="8342519" y="1057999"/>
                    <a:pt x="8344107" y="1056710"/>
                  </a:cubicBezTo>
                  <a:cubicBezTo>
                    <a:pt x="8345694" y="1055419"/>
                    <a:pt x="8347728" y="1054427"/>
                    <a:pt x="8350209" y="1053733"/>
                  </a:cubicBezTo>
                  <a:cubicBezTo>
                    <a:pt x="8352689" y="1053038"/>
                    <a:pt x="8355616" y="1052691"/>
                    <a:pt x="8358989" y="1052691"/>
                  </a:cubicBezTo>
                  <a:cubicBezTo>
                    <a:pt x="8363752" y="1052691"/>
                    <a:pt x="8367994" y="1053212"/>
                    <a:pt x="8371714" y="1054254"/>
                  </a:cubicBezTo>
                  <a:cubicBezTo>
                    <a:pt x="8375435" y="1055296"/>
                    <a:pt x="8378709" y="1056412"/>
                    <a:pt x="8381537" y="1057603"/>
                  </a:cubicBezTo>
                  <a:cubicBezTo>
                    <a:pt x="8384365" y="1058793"/>
                    <a:pt x="8386721" y="1059909"/>
                    <a:pt x="8388606" y="1060951"/>
                  </a:cubicBezTo>
                  <a:cubicBezTo>
                    <a:pt x="8390491" y="1061993"/>
                    <a:pt x="8391880" y="1062514"/>
                    <a:pt x="8392773" y="1062514"/>
                  </a:cubicBezTo>
                  <a:cubicBezTo>
                    <a:pt x="8393567" y="1062514"/>
                    <a:pt x="8394261" y="1062340"/>
                    <a:pt x="8394857" y="1061993"/>
                  </a:cubicBezTo>
                  <a:cubicBezTo>
                    <a:pt x="8395452" y="1061646"/>
                    <a:pt x="8395923" y="1060976"/>
                    <a:pt x="8396271" y="1059984"/>
                  </a:cubicBezTo>
                  <a:cubicBezTo>
                    <a:pt x="8396618" y="1058991"/>
                    <a:pt x="8396866" y="1057652"/>
                    <a:pt x="8397015" y="1055965"/>
                  </a:cubicBezTo>
                  <a:cubicBezTo>
                    <a:pt x="8397164" y="1054278"/>
                    <a:pt x="8397238" y="1052096"/>
                    <a:pt x="8397238" y="1049417"/>
                  </a:cubicBezTo>
                  <a:cubicBezTo>
                    <a:pt x="8397238" y="1047135"/>
                    <a:pt x="8397164" y="1045225"/>
                    <a:pt x="8397015" y="1043687"/>
                  </a:cubicBezTo>
                  <a:cubicBezTo>
                    <a:pt x="8396866" y="1042149"/>
                    <a:pt x="8396692" y="1040859"/>
                    <a:pt x="8396494" y="1039817"/>
                  </a:cubicBezTo>
                  <a:cubicBezTo>
                    <a:pt x="8396295" y="1038776"/>
                    <a:pt x="8395998" y="1037882"/>
                    <a:pt x="8395601" y="1037138"/>
                  </a:cubicBezTo>
                  <a:cubicBezTo>
                    <a:pt x="8395204" y="1036394"/>
                    <a:pt x="8394534" y="1035650"/>
                    <a:pt x="8393592" y="1034906"/>
                  </a:cubicBezTo>
                  <a:cubicBezTo>
                    <a:pt x="8392649" y="1034162"/>
                    <a:pt x="8391087" y="1033269"/>
                    <a:pt x="8388904" y="1032227"/>
                  </a:cubicBezTo>
                  <a:cubicBezTo>
                    <a:pt x="8386721" y="1031185"/>
                    <a:pt x="8384042" y="1030218"/>
                    <a:pt x="8380867" y="1029325"/>
                  </a:cubicBezTo>
                  <a:cubicBezTo>
                    <a:pt x="8377692" y="1028432"/>
                    <a:pt x="8374145" y="1027688"/>
                    <a:pt x="8370226" y="1027093"/>
                  </a:cubicBezTo>
                  <a:cubicBezTo>
                    <a:pt x="8366307" y="1026497"/>
                    <a:pt x="8362264" y="1026199"/>
                    <a:pt x="8358096" y="1026199"/>
                  </a:cubicBezTo>
                  <a:close/>
                  <a:moveTo>
                    <a:pt x="8060887" y="1026199"/>
                  </a:moveTo>
                  <a:cubicBezTo>
                    <a:pt x="8055033" y="1026199"/>
                    <a:pt x="8049353" y="1026671"/>
                    <a:pt x="8043846" y="1027613"/>
                  </a:cubicBezTo>
                  <a:cubicBezTo>
                    <a:pt x="8038339" y="1028556"/>
                    <a:pt x="8033254" y="1029771"/>
                    <a:pt x="8028591" y="1031260"/>
                  </a:cubicBezTo>
                  <a:cubicBezTo>
                    <a:pt x="8023928" y="1032748"/>
                    <a:pt x="8019860" y="1034360"/>
                    <a:pt x="8016387" y="1036097"/>
                  </a:cubicBezTo>
                  <a:cubicBezTo>
                    <a:pt x="8012914" y="1037833"/>
                    <a:pt x="8010484" y="1039420"/>
                    <a:pt x="8009094" y="1040859"/>
                  </a:cubicBezTo>
                  <a:cubicBezTo>
                    <a:pt x="8007705" y="1042298"/>
                    <a:pt x="8006763" y="1043910"/>
                    <a:pt x="8006267" y="1045696"/>
                  </a:cubicBezTo>
                  <a:cubicBezTo>
                    <a:pt x="8005771" y="1047482"/>
                    <a:pt x="8005523" y="1049913"/>
                    <a:pt x="8005523" y="1052989"/>
                  </a:cubicBezTo>
                  <a:cubicBezTo>
                    <a:pt x="8005523" y="1055271"/>
                    <a:pt x="8005671" y="1057354"/>
                    <a:pt x="8005969" y="1059239"/>
                  </a:cubicBezTo>
                  <a:cubicBezTo>
                    <a:pt x="8006267" y="1061125"/>
                    <a:pt x="8006688" y="1062712"/>
                    <a:pt x="8007234" y="1064002"/>
                  </a:cubicBezTo>
                  <a:cubicBezTo>
                    <a:pt x="8007780" y="1065292"/>
                    <a:pt x="8008474" y="1066284"/>
                    <a:pt x="8009318" y="1066979"/>
                  </a:cubicBezTo>
                  <a:cubicBezTo>
                    <a:pt x="8010161" y="1067673"/>
                    <a:pt x="8011129" y="1068020"/>
                    <a:pt x="8012220" y="1068020"/>
                  </a:cubicBezTo>
                  <a:cubicBezTo>
                    <a:pt x="8013807" y="1068020"/>
                    <a:pt x="8015866" y="1067326"/>
                    <a:pt x="8018396" y="1065937"/>
                  </a:cubicBezTo>
                  <a:cubicBezTo>
                    <a:pt x="8020926" y="1064548"/>
                    <a:pt x="8024077" y="1063010"/>
                    <a:pt x="8027847" y="1061323"/>
                  </a:cubicBezTo>
                  <a:cubicBezTo>
                    <a:pt x="8031617" y="1059636"/>
                    <a:pt x="8035958" y="1058099"/>
                    <a:pt x="8040869" y="1056710"/>
                  </a:cubicBezTo>
                  <a:cubicBezTo>
                    <a:pt x="8045781" y="1055320"/>
                    <a:pt x="8051362" y="1054626"/>
                    <a:pt x="8057612" y="1054626"/>
                  </a:cubicBezTo>
                  <a:cubicBezTo>
                    <a:pt x="8062375" y="1054626"/>
                    <a:pt x="8066368" y="1055122"/>
                    <a:pt x="8069593" y="1056114"/>
                  </a:cubicBezTo>
                  <a:cubicBezTo>
                    <a:pt x="8072818" y="1057106"/>
                    <a:pt x="8075397" y="1058644"/>
                    <a:pt x="8077332" y="1060728"/>
                  </a:cubicBezTo>
                  <a:cubicBezTo>
                    <a:pt x="8079267" y="1062811"/>
                    <a:pt x="8080656" y="1065416"/>
                    <a:pt x="8081499" y="1068541"/>
                  </a:cubicBezTo>
                  <a:cubicBezTo>
                    <a:pt x="8082343" y="1071667"/>
                    <a:pt x="8082764" y="1075313"/>
                    <a:pt x="8082764" y="1079480"/>
                  </a:cubicBezTo>
                  <a:lnTo>
                    <a:pt x="8082764" y="1087517"/>
                  </a:lnTo>
                  <a:lnTo>
                    <a:pt x="8069816" y="1087517"/>
                  </a:lnTo>
                  <a:cubicBezTo>
                    <a:pt x="8058009" y="1087517"/>
                    <a:pt x="8047641" y="1088410"/>
                    <a:pt x="8038711" y="1090196"/>
                  </a:cubicBezTo>
                  <a:cubicBezTo>
                    <a:pt x="8029782" y="1091982"/>
                    <a:pt x="8022315" y="1094735"/>
                    <a:pt x="8016313" y="1098456"/>
                  </a:cubicBezTo>
                  <a:cubicBezTo>
                    <a:pt x="8010310" y="1102176"/>
                    <a:pt x="8005795" y="1106889"/>
                    <a:pt x="8002769" y="1112594"/>
                  </a:cubicBezTo>
                  <a:cubicBezTo>
                    <a:pt x="7999743" y="1118299"/>
                    <a:pt x="7998230" y="1125022"/>
                    <a:pt x="7998230" y="1132761"/>
                  </a:cubicBezTo>
                  <a:cubicBezTo>
                    <a:pt x="7998230" y="1139904"/>
                    <a:pt x="7999421" y="1146155"/>
                    <a:pt x="8001802" y="1151513"/>
                  </a:cubicBezTo>
                  <a:cubicBezTo>
                    <a:pt x="8004183" y="1156871"/>
                    <a:pt x="8007532" y="1161360"/>
                    <a:pt x="8011848" y="1164982"/>
                  </a:cubicBezTo>
                  <a:cubicBezTo>
                    <a:pt x="8016164" y="1168603"/>
                    <a:pt x="8021274" y="1171332"/>
                    <a:pt x="8027177" y="1173167"/>
                  </a:cubicBezTo>
                  <a:cubicBezTo>
                    <a:pt x="8033081" y="1175003"/>
                    <a:pt x="8039555" y="1175921"/>
                    <a:pt x="8046599" y="1175921"/>
                  </a:cubicBezTo>
                  <a:cubicBezTo>
                    <a:pt x="8055132" y="1175921"/>
                    <a:pt x="8062896" y="1174284"/>
                    <a:pt x="8069891" y="1171010"/>
                  </a:cubicBezTo>
                  <a:cubicBezTo>
                    <a:pt x="8076886" y="1167735"/>
                    <a:pt x="8083112" y="1163171"/>
                    <a:pt x="8088569" y="1157317"/>
                  </a:cubicBezTo>
                  <a:lnTo>
                    <a:pt x="8088569" y="1167884"/>
                  </a:lnTo>
                  <a:cubicBezTo>
                    <a:pt x="8088569" y="1169273"/>
                    <a:pt x="8088990" y="1170365"/>
                    <a:pt x="8089834" y="1171158"/>
                  </a:cubicBezTo>
                  <a:cubicBezTo>
                    <a:pt x="8090677" y="1171952"/>
                    <a:pt x="8092116" y="1172522"/>
                    <a:pt x="8094150" y="1172870"/>
                  </a:cubicBezTo>
                  <a:cubicBezTo>
                    <a:pt x="8096184" y="1173217"/>
                    <a:pt x="8099433" y="1173391"/>
                    <a:pt x="8103898" y="1173391"/>
                  </a:cubicBezTo>
                  <a:cubicBezTo>
                    <a:pt x="8108065" y="1173391"/>
                    <a:pt x="8111215" y="1173217"/>
                    <a:pt x="8113349" y="1172870"/>
                  </a:cubicBezTo>
                  <a:cubicBezTo>
                    <a:pt x="8115482" y="1172522"/>
                    <a:pt x="8117044" y="1171952"/>
                    <a:pt x="8118037" y="1171158"/>
                  </a:cubicBezTo>
                  <a:cubicBezTo>
                    <a:pt x="8119029" y="1170365"/>
                    <a:pt x="8119525" y="1169273"/>
                    <a:pt x="8119525" y="1167884"/>
                  </a:cubicBezTo>
                  <a:lnTo>
                    <a:pt x="8119525" y="1078587"/>
                  </a:lnTo>
                  <a:cubicBezTo>
                    <a:pt x="8119525" y="1069459"/>
                    <a:pt x="8118434" y="1061571"/>
                    <a:pt x="8116251" y="1054923"/>
                  </a:cubicBezTo>
                  <a:cubicBezTo>
                    <a:pt x="8114068" y="1048276"/>
                    <a:pt x="8110595" y="1042843"/>
                    <a:pt x="8105833" y="1038627"/>
                  </a:cubicBezTo>
                  <a:cubicBezTo>
                    <a:pt x="8101070" y="1034410"/>
                    <a:pt x="8094993" y="1031285"/>
                    <a:pt x="8087601" y="1029251"/>
                  </a:cubicBezTo>
                  <a:cubicBezTo>
                    <a:pt x="8080209" y="1027216"/>
                    <a:pt x="8071305" y="1026199"/>
                    <a:pt x="8060887" y="1026199"/>
                  </a:cubicBezTo>
                  <a:close/>
                  <a:moveTo>
                    <a:pt x="7809218" y="1026199"/>
                  </a:moveTo>
                  <a:cubicBezTo>
                    <a:pt x="7798701" y="1026199"/>
                    <a:pt x="7789251" y="1027936"/>
                    <a:pt x="7780867" y="1031409"/>
                  </a:cubicBezTo>
                  <a:cubicBezTo>
                    <a:pt x="7772483" y="1034881"/>
                    <a:pt x="7765364" y="1039917"/>
                    <a:pt x="7759510" y="1046515"/>
                  </a:cubicBezTo>
                  <a:cubicBezTo>
                    <a:pt x="7753656" y="1053113"/>
                    <a:pt x="7749191" y="1061149"/>
                    <a:pt x="7746115" y="1070625"/>
                  </a:cubicBezTo>
                  <a:cubicBezTo>
                    <a:pt x="7743039" y="1080100"/>
                    <a:pt x="7741502" y="1090741"/>
                    <a:pt x="7741502" y="1102549"/>
                  </a:cubicBezTo>
                  <a:cubicBezTo>
                    <a:pt x="7741502" y="1114951"/>
                    <a:pt x="7742965" y="1125766"/>
                    <a:pt x="7745892" y="1134993"/>
                  </a:cubicBezTo>
                  <a:cubicBezTo>
                    <a:pt x="7748819" y="1144220"/>
                    <a:pt x="7753259" y="1151860"/>
                    <a:pt x="7759212" y="1157913"/>
                  </a:cubicBezTo>
                  <a:cubicBezTo>
                    <a:pt x="7765165" y="1163965"/>
                    <a:pt x="7772582" y="1168479"/>
                    <a:pt x="7781462" y="1171456"/>
                  </a:cubicBezTo>
                  <a:cubicBezTo>
                    <a:pt x="7790342" y="1174433"/>
                    <a:pt x="7800686" y="1175921"/>
                    <a:pt x="7812493" y="1175921"/>
                  </a:cubicBezTo>
                  <a:cubicBezTo>
                    <a:pt x="7819041" y="1175921"/>
                    <a:pt x="7825192" y="1175499"/>
                    <a:pt x="7830947" y="1174656"/>
                  </a:cubicBezTo>
                  <a:cubicBezTo>
                    <a:pt x="7836702" y="1173812"/>
                    <a:pt x="7841812" y="1172820"/>
                    <a:pt x="7846277" y="1171679"/>
                  </a:cubicBezTo>
                  <a:cubicBezTo>
                    <a:pt x="7850741" y="1170538"/>
                    <a:pt x="7854413" y="1169372"/>
                    <a:pt x="7857290" y="1168182"/>
                  </a:cubicBezTo>
                  <a:cubicBezTo>
                    <a:pt x="7860167" y="1166991"/>
                    <a:pt x="7861928" y="1166049"/>
                    <a:pt x="7862573" y="1165354"/>
                  </a:cubicBezTo>
                  <a:cubicBezTo>
                    <a:pt x="7863218" y="1164660"/>
                    <a:pt x="7863739" y="1163940"/>
                    <a:pt x="7864136" y="1163196"/>
                  </a:cubicBezTo>
                  <a:cubicBezTo>
                    <a:pt x="7864533" y="1162452"/>
                    <a:pt x="7864830" y="1161534"/>
                    <a:pt x="7865029" y="1160443"/>
                  </a:cubicBezTo>
                  <a:cubicBezTo>
                    <a:pt x="7865227" y="1159351"/>
                    <a:pt x="7865376" y="1158037"/>
                    <a:pt x="7865475" y="1156499"/>
                  </a:cubicBezTo>
                  <a:cubicBezTo>
                    <a:pt x="7865575" y="1154961"/>
                    <a:pt x="7865624" y="1153100"/>
                    <a:pt x="7865624" y="1150918"/>
                  </a:cubicBezTo>
                  <a:cubicBezTo>
                    <a:pt x="7865624" y="1148437"/>
                    <a:pt x="7865550" y="1146378"/>
                    <a:pt x="7865401" y="1144741"/>
                  </a:cubicBezTo>
                  <a:cubicBezTo>
                    <a:pt x="7865252" y="1143104"/>
                    <a:pt x="7864979" y="1141839"/>
                    <a:pt x="7864582" y="1140946"/>
                  </a:cubicBezTo>
                  <a:cubicBezTo>
                    <a:pt x="7864185" y="1140053"/>
                    <a:pt x="7863689" y="1139433"/>
                    <a:pt x="7863094" y="1139086"/>
                  </a:cubicBezTo>
                  <a:cubicBezTo>
                    <a:pt x="7862499" y="1138738"/>
                    <a:pt x="7861755" y="1138565"/>
                    <a:pt x="7860862" y="1138565"/>
                  </a:cubicBezTo>
                  <a:cubicBezTo>
                    <a:pt x="7859373" y="1138565"/>
                    <a:pt x="7857439" y="1139036"/>
                    <a:pt x="7855057" y="1139979"/>
                  </a:cubicBezTo>
                  <a:cubicBezTo>
                    <a:pt x="7852676" y="1140921"/>
                    <a:pt x="7849675" y="1141963"/>
                    <a:pt x="7846053" y="1143104"/>
                  </a:cubicBezTo>
                  <a:cubicBezTo>
                    <a:pt x="7842432" y="1144245"/>
                    <a:pt x="7838141" y="1145287"/>
                    <a:pt x="7833180" y="1146230"/>
                  </a:cubicBezTo>
                  <a:cubicBezTo>
                    <a:pt x="7828219" y="1147172"/>
                    <a:pt x="7822464" y="1147643"/>
                    <a:pt x="7815916" y="1147643"/>
                  </a:cubicBezTo>
                  <a:cubicBezTo>
                    <a:pt x="7809466" y="1147643"/>
                    <a:pt x="7803935" y="1146800"/>
                    <a:pt x="7799321" y="1145113"/>
                  </a:cubicBezTo>
                  <a:cubicBezTo>
                    <a:pt x="7794708" y="1143427"/>
                    <a:pt x="7790937" y="1140971"/>
                    <a:pt x="7788010" y="1137746"/>
                  </a:cubicBezTo>
                  <a:cubicBezTo>
                    <a:pt x="7785083" y="1134522"/>
                    <a:pt x="7782950" y="1130603"/>
                    <a:pt x="7781611" y="1125989"/>
                  </a:cubicBezTo>
                  <a:cubicBezTo>
                    <a:pt x="7780271" y="1121375"/>
                    <a:pt x="7779602" y="1116241"/>
                    <a:pt x="7779602" y="1110585"/>
                  </a:cubicBezTo>
                  <a:lnTo>
                    <a:pt x="7860415" y="1110585"/>
                  </a:lnTo>
                  <a:cubicBezTo>
                    <a:pt x="7863987" y="1110585"/>
                    <a:pt x="7866790" y="1109494"/>
                    <a:pt x="7868824" y="1107311"/>
                  </a:cubicBezTo>
                  <a:cubicBezTo>
                    <a:pt x="7870858" y="1105128"/>
                    <a:pt x="7871875" y="1101755"/>
                    <a:pt x="7871875" y="1097191"/>
                  </a:cubicBezTo>
                  <a:lnTo>
                    <a:pt x="7871875" y="1091238"/>
                  </a:lnTo>
                  <a:cubicBezTo>
                    <a:pt x="7871875" y="1081911"/>
                    <a:pt x="7870684" y="1073279"/>
                    <a:pt x="7868303" y="1065342"/>
                  </a:cubicBezTo>
                  <a:cubicBezTo>
                    <a:pt x="7865922" y="1057404"/>
                    <a:pt x="7862201" y="1050533"/>
                    <a:pt x="7857141" y="1044729"/>
                  </a:cubicBezTo>
                  <a:cubicBezTo>
                    <a:pt x="7852081" y="1038924"/>
                    <a:pt x="7845607" y="1034385"/>
                    <a:pt x="7837719" y="1031111"/>
                  </a:cubicBezTo>
                  <a:cubicBezTo>
                    <a:pt x="7829831" y="1027837"/>
                    <a:pt x="7820331" y="1026199"/>
                    <a:pt x="7809218" y="1026199"/>
                  </a:cubicBezTo>
                  <a:close/>
                  <a:moveTo>
                    <a:pt x="7165537" y="1026199"/>
                  </a:moveTo>
                  <a:cubicBezTo>
                    <a:pt x="7159683" y="1026199"/>
                    <a:pt x="7154002" y="1026671"/>
                    <a:pt x="7148496" y="1027613"/>
                  </a:cubicBezTo>
                  <a:cubicBezTo>
                    <a:pt x="7142989" y="1028556"/>
                    <a:pt x="7137904" y="1029771"/>
                    <a:pt x="7133241" y="1031260"/>
                  </a:cubicBezTo>
                  <a:cubicBezTo>
                    <a:pt x="7128578" y="1032748"/>
                    <a:pt x="7124510" y="1034360"/>
                    <a:pt x="7121037" y="1036097"/>
                  </a:cubicBezTo>
                  <a:cubicBezTo>
                    <a:pt x="7117564" y="1037833"/>
                    <a:pt x="7115134" y="1039420"/>
                    <a:pt x="7113745" y="1040859"/>
                  </a:cubicBezTo>
                  <a:cubicBezTo>
                    <a:pt x="7112355" y="1042298"/>
                    <a:pt x="7111413" y="1043910"/>
                    <a:pt x="7110917" y="1045696"/>
                  </a:cubicBezTo>
                  <a:cubicBezTo>
                    <a:pt x="7110421" y="1047482"/>
                    <a:pt x="7110173" y="1049913"/>
                    <a:pt x="7110173" y="1052989"/>
                  </a:cubicBezTo>
                  <a:cubicBezTo>
                    <a:pt x="7110173" y="1055271"/>
                    <a:pt x="7110321" y="1057354"/>
                    <a:pt x="7110619" y="1059239"/>
                  </a:cubicBezTo>
                  <a:cubicBezTo>
                    <a:pt x="7110917" y="1061125"/>
                    <a:pt x="7111338" y="1062712"/>
                    <a:pt x="7111884" y="1064002"/>
                  </a:cubicBezTo>
                  <a:cubicBezTo>
                    <a:pt x="7112430" y="1065292"/>
                    <a:pt x="7113124" y="1066284"/>
                    <a:pt x="7113968" y="1066979"/>
                  </a:cubicBezTo>
                  <a:cubicBezTo>
                    <a:pt x="7114811" y="1067673"/>
                    <a:pt x="7115778" y="1068020"/>
                    <a:pt x="7116870" y="1068020"/>
                  </a:cubicBezTo>
                  <a:cubicBezTo>
                    <a:pt x="7118457" y="1068020"/>
                    <a:pt x="7120516" y="1067326"/>
                    <a:pt x="7123046" y="1065937"/>
                  </a:cubicBezTo>
                  <a:cubicBezTo>
                    <a:pt x="7125576" y="1064548"/>
                    <a:pt x="7128727" y="1063010"/>
                    <a:pt x="7132497" y="1061323"/>
                  </a:cubicBezTo>
                  <a:cubicBezTo>
                    <a:pt x="7136267" y="1059636"/>
                    <a:pt x="7140608" y="1058099"/>
                    <a:pt x="7145519" y="1056710"/>
                  </a:cubicBezTo>
                  <a:cubicBezTo>
                    <a:pt x="7150431" y="1055320"/>
                    <a:pt x="7156012" y="1054626"/>
                    <a:pt x="7162262" y="1054626"/>
                  </a:cubicBezTo>
                  <a:cubicBezTo>
                    <a:pt x="7167025" y="1054626"/>
                    <a:pt x="7171019" y="1055122"/>
                    <a:pt x="7174243" y="1056114"/>
                  </a:cubicBezTo>
                  <a:cubicBezTo>
                    <a:pt x="7177468" y="1057106"/>
                    <a:pt x="7180047" y="1058644"/>
                    <a:pt x="7181982" y="1060728"/>
                  </a:cubicBezTo>
                  <a:cubicBezTo>
                    <a:pt x="7183917" y="1062811"/>
                    <a:pt x="7185306" y="1065416"/>
                    <a:pt x="7186149" y="1068541"/>
                  </a:cubicBezTo>
                  <a:cubicBezTo>
                    <a:pt x="7186993" y="1071667"/>
                    <a:pt x="7187414" y="1075313"/>
                    <a:pt x="7187414" y="1079480"/>
                  </a:cubicBezTo>
                  <a:lnTo>
                    <a:pt x="7187414" y="1087517"/>
                  </a:lnTo>
                  <a:lnTo>
                    <a:pt x="7174466" y="1087517"/>
                  </a:lnTo>
                  <a:cubicBezTo>
                    <a:pt x="7162659" y="1087517"/>
                    <a:pt x="7152291" y="1088410"/>
                    <a:pt x="7143361" y="1090196"/>
                  </a:cubicBezTo>
                  <a:cubicBezTo>
                    <a:pt x="7134432" y="1091982"/>
                    <a:pt x="7126965" y="1094735"/>
                    <a:pt x="7120963" y="1098456"/>
                  </a:cubicBezTo>
                  <a:cubicBezTo>
                    <a:pt x="7114960" y="1102176"/>
                    <a:pt x="7110445" y="1106889"/>
                    <a:pt x="7107419" y="1112594"/>
                  </a:cubicBezTo>
                  <a:cubicBezTo>
                    <a:pt x="7104393" y="1118299"/>
                    <a:pt x="7102880" y="1125022"/>
                    <a:pt x="7102880" y="1132761"/>
                  </a:cubicBezTo>
                  <a:cubicBezTo>
                    <a:pt x="7102880" y="1139904"/>
                    <a:pt x="7104071" y="1146155"/>
                    <a:pt x="7106452" y="1151513"/>
                  </a:cubicBezTo>
                  <a:cubicBezTo>
                    <a:pt x="7108833" y="1156871"/>
                    <a:pt x="7112182" y="1161360"/>
                    <a:pt x="7116498" y="1164982"/>
                  </a:cubicBezTo>
                  <a:cubicBezTo>
                    <a:pt x="7120814" y="1168603"/>
                    <a:pt x="7125924" y="1171332"/>
                    <a:pt x="7131827" y="1173167"/>
                  </a:cubicBezTo>
                  <a:cubicBezTo>
                    <a:pt x="7137731" y="1175003"/>
                    <a:pt x="7144205" y="1175921"/>
                    <a:pt x="7151249" y="1175921"/>
                  </a:cubicBezTo>
                  <a:cubicBezTo>
                    <a:pt x="7159782" y="1175921"/>
                    <a:pt x="7167546" y="1174284"/>
                    <a:pt x="7174541" y="1171010"/>
                  </a:cubicBezTo>
                  <a:cubicBezTo>
                    <a:pt x="7181536" y="1167735"/>
                    <a:pt x="7187762" y="1163171"/>
                    <a:pt x="7193219" y="1157317"/>
                  </a:cubicBezTo>
                  <a:lnTo>
                    <a:pt x="7193219" y="1167884"/>
                  </a:lnTo>
                  <a:cubicBezTo>
                    <a:pt x="7193219" y="1169273"/>
                    <a:pt x="7193640" y="1170365"/>
                    <a:pt x="7194484" y="1171158"/>
                  </a:cubicBezTo>
                  <a:cubicBezTo>
                    <a:pt x="7195327" y="1171952"/>
                    <a:pt x="7196766" y="1172522"/>
                    <a:pt x="7198800" y="1172870"/>
                  </a:cubicBezTo>
                  <a:cubicBezTo>
                    <a:pt x="7200834" y="1173217"/>
                    <a:pt x="7204083" y="1173391"/>
                    <a:pt x="7208548" y="1173391"/>
                  </a:cubicBezTo>
                  <a:cubicBezTo>
                    <a:pt x="7212715" y="1173391"/>
                    <a:pt x="7215865" y="1173217"/>
                    <a:pt x="7217999" y="1172870"/>
                  </a:cubicBezTo>
                  <a:cubicBezTo>
                    <a:pt x="7220132" y="1172522"/>
                    <a:pt x="7221694" y="1171952"/>
                    <a:pt x="7222687" y="1171158"/>
                  </a:cubicBezTo>
                  <a:cubicBezTo>
                    <a:pt x="7223679" y="1170365"/>
                    <a:pt x="7224175" y="1169273"/>
                    <a:pt x="7224175" y="1167884"/>
                  </a:cubicBezTo>
                  <a:lnTo>
                    <a:pt x="7224175" y="1078587"/>
                  </a:lnTo>
                  <a:cubicBezTo>
                    <a:pt x="7224175" y="1069459"/>
                    <a:pt x="7223083" y="1061571"/>
                    <a:pt x="7220901" y="1054923"/>
                  </a:cubicBezTo>
                  <a:cubicBezTo>
                    <a:pt x="7218718" y="1048276"/>
                    <a:pt x="7215245" y="1042843"/>
                    <a:pt x="7210483" y="1038627"/>
                  </a:cubicBezTo>
                  <a:cubicBezTo>
                    <a:pt x="7205720" y="1034410"/>
                    <a:pt x="7199643" y="1031285"/>
                    <a:pt x="7192251" y="1029251"/>
                  </a:cubicBezTo>
                  <a:cubicBezTo>
                    <a:pt x="7184860" y="1027216"/>
                    <a:pt x="7175955" y="1026199"/>
                    <a:pt x="7165537" y="1026199"/>
                  </a:cubicBezTo>
                  <a:close/>
                  <a:moveTo>
                    <a:pt x="6922500" y="1026199"/>
                  </a:moveTo>
                  <a:cubicBezTo>
                    <a:pt x="6914265" y="1026199"/>
                    <a:pt x="6906352" y="1028184"/>
                    <a:pt x="6898762" y="1032153"/>
                  </a:cubicBezTo>
                  <a:cubicBezTo>
                    <a:pt x="6891172" y="1036121"/>
                    <a:pt x="6883706" y="1042075"/>
                    <a:pt x="6876364" y="1050012"/>
                  </a:cubicBezTo>
                  <a:lnTo>
                    <a:pt x="6876364" y="1034683"/>
                  </a:lnTo>
                  <a:cubicBezTo>
                    <a:pt x="6876364" y="1033691"/>
                    <a:pt x="6876116" y="1032822"/>
                    <a:pt x="6875620" y="1032078"/>
                  </a:cubicBezTo>
                  <a:cubicBezTo>
                    <a:pt x="6875123" y="1031334"/>
                    <a:pt x="6874305" y="1030714"/>
                    <a:pt x="6873164" y="1030218"/>
                  </a:cubicBezTo>
                  <a:cubicBezTo>
                    <a:pt x="6872023" y="1029722"/>
                    <a:pt x="6870411" y="1029350"/>
                    <a:pt x="6868327" y="1029102"/>
                  </a:cubicBezTo>
                  <a:cubicBezTo>
                    <a:pt x="6866243" y="1028854"/>
                    <a:pt x="6863614" y="1028730"/>
                    <a:pt x="6860439" y="1028730"/>
                  </a:cubicBezTo>
                  <a:cubicBezTo>
                    <a:pt x="6857363" y="1028730"/>
                    <a:pt x="6854808" y="1028854"/>
                    <a:pt x="6852774" y="1029102"/>
                  </a:cubicBezTo>
                  <a:cubicBezTo>
                    <a:pt x="6850740" y="1029350"/>
                    <a:pt x="6849079" y="1029722"/>
                    <a:pt x="6847789" y="1030218"/>
                  </a:cubicBezTo>
                  <a:cubicBezTo>
                    <a:pt x="6846499" y="1030714"/>
                    <a:pt x="6845606" y="1031334"/>
                    <a:pt x="6845110" y="1032078"/>
                  </a:cubicBezTo>
                  <a:cubicBezTo>
                    <a:pt x="6844614" y="1032822"/>
                    <a:pt x="6844366" y="1033691"/>
                    <a:pt x="6844366" y="1034683"/>
                  </a:cubicBezTo>
                  <a:lnTo>
                    <a:pt x="6844366" y="1167437"/>
                  </a:lnTo>
                  <a:cubicBezTo>
                    <a:pt x="6844366" y="1168430"/>
                    <a:pt x="6844663" y="1169298"/>
                    <a:pt x="6845259" y="1170042"/>
                  </a:cubicBezTo>
                  <a:cubicBezTo>
                    <a:pt x="6845854" y="1170786"/>
                    <a:pt x="6846871" y="1171406"/>
                    <a:pt x="6848310" y="1171902"/>
                  </a:cubicBezTo>
                  <a:cubicBezTo>
                    <a:pt x="6849748" y="1172398"/>
                    <a:pt x="6851658" y="1172770"/>
                    <a:pt x="6854039" y="1173018"/>
                  </a:cubicBezTo>
                  <a:cubicBezTo>
                    <a:pt x="6856421" y="1173267"/>
                    <a:pt x="6859447" y="1173391"/>
                    <a:pt x="6863118" y="1173391"/>
                  </a:cubicBezTo>
                  <a:cubicBezTo>
                    <a:pt x="6866789" y="1173391"/>
                    <a:pt x="6869815" y="1173267"/>
                    <a:pt x="6872196" y="1173018"/>
                  </a:cubicBezTo>
                  <a:cubicBezTo>
                    <a:pt x="6874578" y="1172770"/>
                    <a:pt x="6876488" y="1172398"/>
                    <a:pt x="6877926" y="1171902"/>
                  </a:cubicBezTo>
                  <a:cubicBezTo>
                    <a:pt x="6879365" y="1171406"/>
                    <a:pt x="6880382" y="1170786"/>
                    <a:pt x="6880977" y="1170042"/>
                  </a:cubicBezTo>
                  <a:cubicBezTo>
                    <a:pt x="6881573" y="1169298"/>
                    <a:pt x="6881870" y="1168430"/>
                    <a:pt x="6881870" y="1167437"/>
                  </a:cubicBezTo>
                  <a:lnTo>
                    <a:pt x="6881870" y="1079182"/>
                  </a:lnTo>
                  <a:cubicBezTo>
                    <a:pt x="6887129" y="1072535"/>
                    <a:pt x="6892189" y="1067475"/>
                    <a:pt x="6897051" y="1064002"/>
                  </a:cubicBezTo>
                  <a:cubicBezTo>
                    <a:pt x="6901912" y="1060529"/>
                    <a:pt x="6906725" y="1058793"/>
                    <a:pt x="6911487" y="1058793"/>
                  </a:cubicBezTo>
                  <a:cubicBezTo>
                    <a:pt x="6915257" y="1058793"/>
                    <a:pt x="6918556" y="1059512"/>
                    <a:pt x="6921384" y="1060951"/>
                  </a:cubicBezTo>
                  <a:cubicBezTo>
                    <a:pt x="6924212" y="1062390"/>
                    <a:pt x="6926519" y="1064424"/>
                    <a:pt x="6928305" y="1067053"/>
                  </a:cubicBezTo>
                  <a:cubicBezTo>
                    <a:pt x="6930091" y="1069682"/>
                    <a:pt x="6931455" y="1072833"/>
                    <a:pt x="6932397" y="1076504"/>
                  </a:cubicBezTo>
                  <a:cubicBezTo>
                    <a:pt x="6933340" y="1080175"/>
                    <a:pt x="6933811" y="1085235"/>
                    <a:pt x="6933811" y="1091684"/>
                  </a:cubicBezTo>
                  <a:lnTo>
                    <a:pt x="6933811" y="1167437"/>
                  </a:lnTo>
                  <a:cubicBezTo>
                    <a:pt x="6933811" y="1168430"/>
                    <a:pt x="6934109" y="1169298"/>
                    <a:pt x="6934704" y="1170042"/>
                  </a:cubicBezTo>
                  <a:cubicBezTo>
                    <a:pt x="6935300" y="1170786"/>
                    <a:pt x="6936292" y="1171406"/>
                    <a:pt x="6937681" y="1171902"/>
                  </a:cubicBezTo>
                  <a:cubicBezTo>
                    <a:pt x="6939070" y="1172398"/>
                    <a:pt x="6940980" y="1172770"/>
                    <a:pt x="6943411" y="1173018"/>
                  </a:cubicBezTo>
                  <a:cubicBezTo>
                    <a:pt x="6945842" y="1173267"/>
                    <a:pt x="6948893" y="1173391"/>
                    <a:pt x="6952564" y="1173391"/>
                  </a:cubicBezTo>
                  <a:cubicBezTo>
                    <a:pt x="6956136" y="1173391"/>
                    <a:pt x="6959137" y="1173267"/>
                    <a:pt x="6961568" y="1173018"/>
                  </a:cubicBezTo>
                  <a:cubicBezTo>
                    <a:pt x="6963999" y="1172770"/>
                    <a:pt x="6965909" y="1172398"/>
                    <a:pt x="6967298" y="1171902"/>
                  </a:cubicBezTo>
                  <a:cubicBezTo>
                    <a:pt x="6968687" y="1171406"/>
                    <a:pt x="6969679" y="1170786"/>
                    <a:pt x="6970274" y="1170042"/>
                  </a:cubicBezTo>
                  <a:cubicBezTo>
                    <a:pt x="6970869" y="1169298"/>
                    <a:pt x="6971167" y="1168430"/>
                    <a:pt x="6971167" y="1167437"/>
                  </a:cubicBezTo>
                  <a:lnTo>
                    <a:pt x="6971167" y="1085433"/>
                  </a:lnTo>
                  <a:cubicBezTo>
                    <a:pt x="6971167" y="1075809"/>
                    <a:pt x="6970324" y="1067574"/>
                    <a:pt x="6968637" y="1060728"/>
                  </a:cubicBezTo>
                  <a:cubicBezTo>
                    <a:pt x="6966950" y="1053882"/>
                    <a:pt x="6964197" y="1047904"/>
                    <a:pt x="6960377" y="1042794"/>
                  </a:cubicBezTo>
                  <a:cubicBezTo>
                    <a:pt x="6956557" y="1037684"/>
                    <a:pt x="6951547" y="1033641"/>
                    <a:pt x="6945345" y="1030664"/>
                  </a:cubicBezTo>
                  <a:cubicBezTo>
                    <a:pt x="6939144" y="1027688"/>
                    <a:pt x="6931529" y="1026199"/>
                    <a:pt x="6922500" y="1026199"/>
                  </a:cubicBezTo>
                  <a:close/>
                  <a:moveTo>
                    <a:pt x="6747181" y="1026199"/>
                  </a:moveTo>
                  <a:cubicBezTo>
                    <a:pt x="6734977" y="1026199"/>
                    <a:pt x="6724336" y="1028035"/>
                    <a:pt x="6715257" y="1031706"/>
                  </a:cubicBezTo>
                  <a:cubicBezTo>
                    <a:pt x="6706179" y="1035377"/>
                    <a:pt x="6698613" y="1040561"/>
                    <a:pt x="6692561" y="1047259"/>
                  </a:cubicBezTo>
                  <a:cubicBezTo>
                    <a:pt x="6686509" y="1053956"/>
                    <a:pt x="6681969" y="1061993"/>
                    <a:pt x="6678943" y="1071369"/>
                  </a:cubicBezTo>
                  <a:cubicBezTo>
                    <a:pt x="6675917" y="1080745"/>
                    <a:pt x="6674404" y="1091089"/>
                    <a:pt x="6674404" y="1102400"/>
                  </a:cubicBezTo>
                  <a:cubicBezTo>
                    <a:pt x="6674404" y="1114107"/>
                    <a:pt x="6675793" y="1124525"/>
                    <a:pt x="6678571" y="1133653"/>
                  </a:cubicBezTo>
                  <a:cubicBezTo>
                    <a:pt x="6681349" y="1142782"/>
                    <a:pt x="6685616" y="1150471"/>
                    <a:pt x="6691370" y="1156722"/>
                  </a:cubicBezTo>
                  <a:cubicBezTo>
                    <a:pt x="6697125" y="1162973"/>
                    <a:pt x="6704368" y="1167735"/>
                    <a:pt x="6713099" y="1171010"/>
                  </a:cubicBezTo>
                  <a:cubicBezTo>
                    <a:pt x="6721830" y="1174284"/>
                    <a:pt x="6732100" y="1175921"/>
                    <a:pt x="6743907" y="1175921"/>
                  </a:cubicBezTo>
                  <a:cubicBezTo>
                    <a:pt x="6756111" y="1175921"/>
                    <a:pt x="6766777" y="1174085"/>
                    <a:pt x="6775905" y="1170414"/>
                  </a:cubicBezTo>
                  <a:cubicBezTo>
                    <a:pt x="6785033" y="1166743"/>
                    <a:pt x="6792623" y="1161534"/>
                    <a:pt x="6798675" y="1154787"/>
                  </a:cubicBezTo>
                  <a:cubicBezTo>
                    <a:pt x="6804728" y="1148040"/>
                    <a:pt x="6809242" y="1140004"/>
                    <a:pt x="6812219" y="1130677"/>
                  </a:cubicBezTo>
                  <a:cubicBezTo>
                    <a:pt x="6815195" y="1121351"/>
                    <a:pt x="6816684" y="1111032"/>
                    <a:pt x="6816684" y="1099721"/>
                  </a:cubicBezTo>
                  <a:cubicBezTo>
                    <a:pt x="6816684" y="1087914"/>
                    <a:pt x="6815295" y="1077446"/>
                    <a:pt x="6812516" y="1068318"/>
                  </a:cubicBezTo>
                  <a:cubicBezTo>
                    <a:pt x="6809738" y="1059190"/>
                    <a:pt x="6805497" y="1051501"/>
                    <a:pt x="6799792" y="1045250"/>
                  </a:cubicBezTo>
                  <a:cubicBezTo>
                    <a:pt x="6794086" y="1038999"/>
                    <a:pt x="6786868" y="1034261"/>
                    <a:pt x="6778137" y="1031036"/>
                  </a:cubicBezTo>
                  <a:cubicBezTo>
                    <a:pt x="6769406" y="1027812"/>
                    <a:pt x="6759087" y="1026199"/>
                    <a:pt x="6747181" y="1026199"/>
                  </a:cubicBezTo>
                  <a:close/>
                  <a:moveTo>
                    <a:pt x="7599966" y="1010573"/>
                  </a:moveTo>
                  <a:lnTo>
                    <a:pt x="7619760" y="1010573"/>
                  </a:lnTo>
                  <a:cubicBezTo>
                    <a:pt x="7631765" y="1010573"/>
                    <a:pt x="7641464" y="1012185"/>
                    <a:pt x="7648856" y="1015409"/>
                  </a:cubicBezTo>
                  <a:cubicBezTo>
                    <a:pt x="7656248" y="1018634"/>
                    <a:pt x="7662300" y="1023124"/>
                    <a:pt x="7667013" y="1028878"/>
                  </a:cubicBezTo>
                  <a:cubicBezTo>
                    <a:pt x="7671726" y="1034633"/>
                    <a:pt x="7675149" y="1041430"/>
                    <a:pt x="7677282" y="1049268"/>
                  </a:cubicBezTo>
                  <a:cubicBezTo>
                    <a:pt x="7679415" y="1057106"/>
                    <a:pt x="7680482" y="1065589"/>
                    <a:pt x="7680482" y="1074717"/>
                  </a:cubicBezTo>
                  <a:cubicBezTo>
                    <a:pt x="7680482" y="1085830"/>
                    <a:pt x="7679267" y="1095554"/>
                    <a:pt x="7676836" y="1103888"/>
                  </a:cubicBezTo>
                  <a:cubicBezTo>
                    <a:pt x="7674405" y="1112222"/>
                    <a:pt x="7670734" y="1119192"/>
                    <a:pt x="7665822" y="1124798"/>
                  </a:cubicBezTo>
                  <a:cubicBezTo>
                    <a:pt x="7660911" y="1130404"/>
                    <a:pt x="7654784" y="1134596"/>
                    <a:pt x="7647442" y="1137374"/>
                  </a:cubicBezTo>
                  <a:cubicBezTo>
                    <a:pt x="7640100" y="1140153"/>
                    <a:pt x="7631071" y="1141541"/>
                    <a:pt x="7620355" y="1141541"/>
                  </a:cubicBezTo>
                  <a:lnTo>
                    <a:pt x="7599966" y="1141541"/>
                  </a:lnTo>
                  <a:close/>
                  <a:moveTo>
                    <a:pt x="7926644" y="993755"/>
                  </a:moveTo>
                  <a:cubicBezTo>
                    <a:pt x="7923072" y="993755"/>
                    <a:pt x="7920070" y="993879"/>
                    <a:pt x="7917640" y="994127"/>
                  </a:cubicBezTo>
                  <a:cubicBezTo>
                    <a:pt x="7915209" y="994375"/>
                    <a:pt x="7913274" y="994772"/>
                    <a:pt x="7911835" y="995318"/>
                  </a:cubicBezTo>
                  <a:cubicBezTo>
                    <a:pt x="7910397" y="995863"/>
                    <a:pt x="7909405" y="996533"/>
                    <a:pt x="7908859" y="997327"/>
                  </a:cubicBezTo>
                  <a:cubicBezTo>
                    <a:pt x="7908313" y="998121"/>
                    <a:pt x="7908040" y="999014"/>
                    <a:pt x="7908040" y="1000006"/>
                  </a:cubicBezTo>
                  <a:lnTo>
                    <a:pt x="7908040" y="1029623"/>
                  </a:lnTo>
                  <a:lnTo>
                    <a:pt x="7892264" y="1029623"/>
                  </a:lnTo>
                  <a:cubicBezTo>
                    <a:pt x="7891272" y="1029623"/>
                    <a:pt x="7890404" y="1029871"/>
                    <a:pt x="7889660" y="1030367"/>
                  </a:cubicBezTo>
                  <a:cubicBezTo>
                    <a:pt x="7888916" y="1030863"/>
                    <a:pt x="7888296" y="1031681"/>
                    <a:pt x="7887800" y="1032822"/>
                  </a:cubicBezTo>
                  <a:cubicBezTo>
                    <a:pt x="7887304" y="1033963"/>
                    <a:pt x="7886931" y="1035526"/>
                    <a:pt x="7886683" y="1037510"/>
                  </a:cubicBezTo>
                  <a:cubicBezTo>
                    <a:pt x="7886435" y="1039495"/>
                    <a:pt x="7886311" y="1041926"/>
                    <a:pt x="7886311" y="1044803"/>
                  </a:cubicBezTo>
                  <a:cubicBezTo>
                    <a:pt x="7886311" y="1050260"/>
                    <a:pt x="7886807" y="1054155"/>
                    <a:pt x="7887800" y="1056486"/>
                  </a:cubicBezTo>
                  <a:cubicBezTo>
                    <a:pt x="7888792" y="1058818"/>
                    <a:pt x="7890230" y="1059984"/>
                    <a:pt x="7892116" y="1059984"/>
                  </a:cubicBezTo>
                  <a:lnTo>
                    <a:pt x="7908040" y="1059984"/>
                  </a:lnTo>
                  <a:lnTo>
                    <a:pt x="7908040" y="1127998"/>
                  </a:lnTo>
                  <a:cubicBezTo>
                    <a:pt x="7908040" y="1136134"/>
                    <a:pt x="7908884" y="1143178"/>
                    <a:pt x="7910570" y="1149132"/>
                  </a:cubicBezTo>
                  <a:cubicBezTo>
                    <a:pt x="7912257" y="1155085"/>
                    <a:pt x="7914886" y="1160021"/>
                    <a:pt x="7918458" y="1163940"/>
                  </a:cubicBezTo>
                  <a:cubicBezTo>
                    <a:pt x="7922030" y="1167859"/>
                    <a:pt x="7926544" y="1170761"/>
                    <a:pt x="7932002" y="1172646"/>
                  </a:cubicBezTo>
                  <a:cubicBezTo>
                    <a:pt x="7937459" y="1174532"/>
                    <a:pt x="7943908" y="1175474"/>
                    <a:pt x="7951349" y="1175474"/>
                  </a:cubicBezTo>
                  <a:cubicBezTo>
                    <a:pt x="7954127" y="1175474"/>
                    <a:pt x="7956881" y="1175326"/>
                    <a:pt x="7959609" y="1175028"/>
                  </a:cubicBezTo>
                  <a:cubicBezTo>
                    <a:pt x="7962338" y="1174730"/>
                    <a:pt x="7964868" y="1174309"/>
                    <a:pt x="7967199" y="1173763"/>
                  </a:cubicBezTo>
                  <a:cubicBezTo>
                    <a:pt x="7969531" y="1173217"/>
                    <a:pt x="7971565" y="1172572"/>
                    <a:pt x="7973301" y="1171828"/>
                  </a:cubicBezTo>
                  <a:cubicBezTo>
                    <a:pt x="7975038" y="1171084"/>
                    <a:pt x="7976352" y="1170241"/>
                    <a:pt x="7977245" y="1169298"/>
                  </a:cubicBezTo>
                  <a:cubicBezTo>
                    <a:pt x="7978138" y="1168355"/>
                    <a:pt x="7978858" y="1166718"/>
                    <a:pt x="7979403" y="1164387"/>
                  </a:cubicBezTo>
                  <a:cubicBezTo>
                    <a:pt x="7979949" y="1162055"/>
                    <a:pt x="7980222" y="1158706"/>
                    <a:pt x="7980222" y="1154341"/>
                  </a:cubicBezTo>
                  <a:cubicBezTo>
                    <a:pt x="7980222" y="1151563"/>
                    <a:pt x="7980098" y="1149280"/>
                    <a:pt x="7979850" y="1147495"/>
                  </a:cubicBezTo>
                  <a:cubicBezTo>
                    <a:pt x="7979602" y="1145709"/>
                    <a:pt x="7979329" y="1144295"/>
                    <a:pt x="7979031" y="1143253"/>
                  </a:cubicBezTo>
                  <a:cubicBezTo>
                    <a:pt x="7978734" y="1142211"/>
                    <a:pt x="7978312" y="1141517"/>
                    <a:pt x="7977766" y="1141170"/>
                  </a:cubicBezTo>
                  <a:cubicBezTo>
                    <a:pt x="7977220" y="1140822"/>
                    <a:pt x="7976650" y="1140649"/>
                    <a:pt x="7976055" y="1140649"/>
                  </a:cubicBezTo>
                  <a:cubicBezTo>
                    <a:pt x="7975360" y="1140649"/>
                    <a:pt x="7974591" y="1140822"/>
                    <a:pt x="7973748" y="1141170"/>
                  </a:cubicBezTo>
                  <a:cubicBezTo>
                    <a:pt x="7972904" y="1141517"/>
                    <a:pt x="7971863" y="1141914"/>
                    <a:pt x="7970622" y="1142360"/>
                  </a:cubicBezTo>
                  <a:cubicBezTo>
                    <a:pt x="7969382" y="1142806"/>
                    <a:pt x="7967968" y="1143203"/>
                    <a:pt x="7966381" y="1143551"/>
                  </a:cubicBezTo>
                  <a:cubicBezTo>
                    <a:pt x="7964793" y="1143898"/>
                    <a:pt x="7963007" y="1144071"/>
                    <a:pt x="7961023" y="1144071"/>
                  </a:cubicBezTo>
                  <a:cubicBezTo>
                    <a:pt x="7955169" y="1144071"/>
                    <a:pt x="7951101" y="1142261"/>
                    <a:pt x="7948819" y="1138639"/>
                  </a:cubicBezTo>
                  <a:cubicBezTo>
                    <a:pt x="7946537" y="1135018"/>
                    <a:pt x="7945396" y="1129586"/>
                    <a:pt x="7945396" y="1122343"/>
                  </a:cubicBezTo>
                  <a:lnTo>
                    <a:pt x="7945396" y="1059984"/>
                  </a:lnTo>
                  <a:lnTo>
                    <a:pt x="7974418" y="1059984"/>
                  </a:lnTo>
                  <a:cubicBezTo>
                    <a:pt x="7976303" y="1059984"/>
                    <a:pt x="7977741" y="1058818"/>
                    <a:pt x="7978734" y="1056486"/>
                  </a:cubicBezTo>
                  <a:cubicBezTo>
                    <a:pt x="7979726" y="1054155"/>
                    <a:pt x="7980222" y="1050260"/>
                    <a:pt x="7980222" y="1044803"/>
                  </a:cubicBezTo>
                  <a:cubicBezTo>
                    <a:pt x="7980222" y="1041926"/>
                    <a:pt x="7980098" y="1039495"/>
                    <a:pt x="7979850" y="1037510"/>
                  </a:cubicBezTo>
                  <a:cubicBezTo>
                    <a:pt x="7979602" y="1035526"/>
                    <a:pt x="7979230" y="1033963"/>
                    <a:pt x="7978734" y="1032822"/>
                  </a:cubicBezTo>
                  <a:cubicBezTo>
                    <a:pt x="7978238" y="1031681"/>
                    <a:pt x="7977617" y="1030863"/>
                    <a:pt x="7976873" y="1030367"/>
                  </a:cubicBezTo>
                  <a:cubicBezTo>
                    <a:pt x="7976129" y="1029871"/>
                    <a:pt x="7975261" y="1029623"/>
                    <a:pt x="7974269" y="1029623"/>
                  </a:cubicBezTo>
                  <a:lnTo>
                    <a:pt x="7945396" y="1029623"/>
                  </a:lnTo>
                  <a:lnTo>
                    <a:pt x="7945396" y="1000006"/>
                  </a:lnTo>
                  <a:cubicBezTo>
                    <a:pt x="7945396" y="999014"/>
                    <a:pt x="7945098" y="998121"/>
                    <a:pt x="7944503" y="997327"/>
                  </a:cubicBezTo>
                  <a:cubicBezTo>
                    <a:pt x="7943908" y="996533"/>
                    <a:pt x="7942916" y="995863"/>
                    <a:pt x="7941527" y="995318"/>
                  </a:cubicBezTo>
                  <a:cubicBezTo>
                    <a:pt x="7940138" y="994772"/>
                    <a:pt x="7938227" y="994375"/>
                    <a:pt x="7935797" y="994127"/>
                  </a:cubicBezTo>
                  <a:cubicBezTo>
                    <a:pt x="7933366" y="993879"/>
                    <a:pt x="7930315" y="993755"/>
                    <a:pt x="7926644" y="993755"/>
                  </a:cubicBezTo>
                  <a:close/>
                  <a:moveTo>
                    <a:pt x="7412294" y="993755"/>
                  </a:moveTo>
                  <a:cubicBezTo>
                    <a:pt x="7408722" y="993755"/>
                    <a:pt x="7405720" y="993879"/>
                    <a:pt x="7403290" y="994127"/>
                  </a:cubicBezTo>
                  <a:cubicBezTo>
                    <a:pt x="7400859" y="994375"/>
                    <a:pt x="7398924" y="994772"/>
                    <a:pt x="7397485" y="995318"/>
                  </a:cubicBezTo>
                  <a:cubicBezTo>
                    <a:pt x="7396047" y="995863"/>
                    <a:pt x="7395054" y="996533"/>
                    <a:pt x="7394509" y="997327"/>
                  </a:cubicBezTo>
                  <a:cubicBezTo>
                    <a:pt x="7393963" y="998121"/>
                    <a:pt x="7393690" y="999014"/>
                    <a:pt x="7393690" y="1000006"/>
                  </a:cubicBezTo>
                  <a:lnTo>
                    <a:pt x="7393690" y="1029623"/>
                  </a:lnTo>
                  <a:lnTo>
                    <a:pt x="7377914" y="1029623"/>
                  </a:lnTo>
                  <a:cubicBezTo>
                    <a:pt x="7376922" y="1029623"/>
                    <a:pt x="7376054" y="1029871"/>
                    <a:pt x="7375310" y="1030367"/>
                  </a:cubicBezTo>
                  <a:cubicBezTo>
                    <a:pt x="7374566" y="1030863"/>
                    <a:pt x="7373946" y="1031681"/>
                    <a:pt x="7373450" y="1032822"/>
                  </a:cubicBezTo>
                  <a:cubicBezTo>
                    <a:pt x="7372953" y="1033963"/>
                    <a:pt x="7372581" y="1035526"/>
                    <a:pt x="7372333" y="1037510"/>
                  </a:cubicBezTo>
                  <a:cubicBezTo>
                    <a:pt x="7372085" y="1039495"/>
                    <a:pt x="7371961" y="1041926"/>
                    <a:pt x="7371961" y="1044803"/>
                  </a:cubicBezTo>
                  <a:cubicBezTo>
                    <a:pt x="7371961" y="1050260"/>
                    <a:pt x="7372457" y="1054155"/>
                    <a:pt x="7373450" y="1056486"/>
                  </a:cubicBezTo>
                  <a:cubicBezTo>
                    <a:pt x="7374442" y="1058818"/>
                    <a:pt x="7375880" y="1059984"/>
                    <a:pt x="7377766" y="1059984"/>
                  </a:cubicBezTo>
                  <a:lnTo>
                    <a:pt x="7393690" y="1059984"/>
                  </a:lnTo>
                  <a:lnTo>
                    <a:pt x="7393690" y="1127998"/>
                  </a:lnTo>
                  <a:cubicBezTo>
                    <a:pt x="7393690" y="1136134"/>
                    <a:pt x="7394533" y="1143178"/>
                    <a:pt x="7396220" y="1149132"/>
                  </a:cubicBezTo>
                  <a:cubicBezTo>
                    <a:pt x="7397907" y="1155085"/>
                    <a:pt x="7400536" y="1160021"/>
                    <a:pt x="7404108" y="1163940"/>
                  </a:cubicBezTo>
                  <a:cubicBezTo>
                    <a:pt x="7407680" y="1167859"/>
                    <a:pt x="7412194" y="1170761"/>
                    <a:pt x="7417651" y="1172646"/>
                  </a:cubicBezTo>
                  <a:cubicBezTo>
                    <a:pt x="7423108" y="1174532"/>
                    <a:pt x="7429558" y="1175474"/>
                    <a:pt x="7436999" y="1175474"/>
                  </a:cubicBezTo>
                  <a:cubicBezTo>
                    <a:pt x="7439777" y="1175474"/>
                    <a:pt x="7442531" y="1175326"/>
                    <a:pt x="7445259" y="1175028"/>
                  </a:cubicBezTo>
                  <a:cubicBezTo>
                    <a:pt x="7447988" y="1174730"/>
                    <a:pt x="7450518" y="1174309"/>
                    <a:pt x="7452849" y="1173763"/>
                  </a:cubicBezTo>
                  <a:cubicBezTo>
                    <a:pt x="7455181" y="1173217"/>
                    <a:pt x="7457215" y="1172572"/>
                    <a:pt x="7458951" y="1171828"/>
                  </a:cubicBezTo>
                  <a:cubicBezTo>
                    <a:pt x="7460688" y="1171084"/>
                    <a:pt x="7462002" y="1170241"/>
                    <a:pt x="7462895" y="1169298"/>
                  </a:cubicBezTo>
                  <a:cubicBezTo>
                    <a:pt x="7463788" y="1168355"/>
                    <a:pt x="7464508" y="1166718"/>
                    <a:pt x="7465053" y="1164387"/>
                  </a:cubicBezTo>
                  <a:cubicBezTo>
                    <a:pt x="7465599" y="1162055"/>
                    <a:pt x="7465872" y="1158706"/>
                    <a:pt x="7465872" y="1154341"/>
                  </a:cubicBezTo>
                  <a:cubicBezTo>
                    <a:pt x="7465872" y="1151563"/>
                    <a:pt x="7465748" y="1149280"/>
                    <a:pt x="7465500" y="1147495"/>
                  </a:cubicBezTo>
                  <a:cubicBezTo>
                    <a:pt x="7465252" y="1145709"/>
                    <a:pt x="7464979" y="1144295"/>
                    <a:pt x="7464681" y="1143253"/>
                  </a:cubicBezTo>
                  <a:cubicBezTo>
                    <a:pt x="7464383" y="1142211"/>
                    <a:pt x="7463962" y="1141517"/>
                    <a:pt x="7463416" y="1141170"/>
                  </a:cubicBezTo>
                  <a:cubicBezTo>
                    <a:pt x="7462870" y="1140822"/>
                    <a:pt x="7462300" y="1140649"/>
                    <a:pt x="7461705" y="1140649"/>
                  </a:cubicBezTo>
                  <a:cubicBezTo>
                    <a:pt x="7461010" y="1140649"/>
                    <a:pt x="7460241" y="1140822"/>
                    <a:pt x="7459398" y="1141170"/>
                  </a:cubicBezTo>
                  <a:cubicBezTo>
                    <a:pt x="7458554" y="1141517"/>
                    <a:pt x="7457513" y="1141914"/>
                    <a:pt x="7456272" y="1142360"/>
                  </a:cubicBezTo>
                  <a:cubicBezTo>
                    <a:pt x="7455032" y="1142806"/>
                    <a:pt x="7453618" y="1143203"/>
                    <a:pt x="7452031" y="1143551"/>
                  </a:cubicBezTo>
                  <a:cubicBezTo>
                    <a:pt x="7450443" y="1143898"/>
                    <a:pt x="7448657" y="1144071"/>
                    <a:pt x="7446673" y="1144071"/>
                  </a:cubicBezTo>
                  <a:cubicBezTo>
                    <a:pt x="7440819" y="1144071"/>
                    <a:pt x="7436751" y="1142261"/>
                    <a:pt x="7434469" y="1138639"/>
                  </a:cubicBezTo>
                  <a:cubicBezTo>
                    <a:pt x="7432187" y="1135018"/>
                    <a:pt x="7431046" y="1129586"/>
                    <a:pt x="7431046" y="1122343"/>
                  </a:cubicBezTo>
                  <a:lnTo>
                    <a:pt x="7431046" y="1059984"/>
                  </a:lnTo>
                  <a:lnTo>
                    <a:pt x="7460067" y="1059984"/>
                  </a:lnTo>
                  <a:cubicBezTo>
                    <a:pt x="7461953" y="1059984"/>
                    <a:pt x="7463391" y="1058818"/>
                    <a:pt x="7464383" y="1056486"/>
                  </a:cubicBezTo>
                  <a:cubicBezTo>
                    <a:pt x="7465376" y="1054155"/>
                    <a:pt x="7465872" y="1050260"/>
                    <a:pt x="7465872" y="1044803"/>
                  </a:cubicBezTo>
                  <a:cubicBezTo>
                    <a:pt x="7465872" y="1041926"/>
                    <a:pt x="7465748" y="1039495"/>
                    <a:pt x="7465500" y="1037510"/>
                  </a:cubicBezTo>
                  <a:cubicBezTo>
                    <a:pt x="7465252" y="1035526"/>
                    <a:pt x="7464880" y="1033963"/>
                    <a:pt x="7464383" y="1032822"/>
                  </a:cubicBezTo>
                  <a:cubicBezTo>
                    <a:pt x="7463887" y="1031681"/>
                    <a:pt x="7463267" y="1030863"/>
                    <a:pt x="7462523" y="1030367"/>
                  </a:cubicBezTo>
                  <a:cubicBezTo>
                    <a:pt x="7461779" y="1029871"/>
                    <a:pt x="7460911" y="1029623"/>
                    <a:pt x="7459919" y="1029623"/>
                  </a:cubicBezTo>
                  <a:lnTo>
                    <a:pt x="7431046" y="1029623"/>
                  </a:lnTo>
                  <a:lnTo>
                    <a:pt x="7431046" y="1000006"/>
                  </a:lnTo>
                  <a:cubicBezTo>
                    <a:pt x="7431046" y="999014"/>
                    <a:pt x="7430748" y="998121"/>
                    <a:pt x="7430153" y="997327"/>
                  </a:cubicBezTo>
                  <a:cubicBezTo>
                    <a:pt x="7429558" y="996533"/>
                    <a:pt x="7428566" y="995863"/>
                    <a:pt x="7427176" y="995318"/>
                  </a:cubicBezTo>
                  <a:cubicBezTo>
                    <a:pt x="7425787" y="994772"/>
                    <a:pt x="7423878" y="994375"/>
                    <a:pt x="7421447" y="994127"/>
                  </a:cubicBezTo>
                  <a:cubicBezTo>
                    <a:pt x="7419016" y="993879"/>
                    <a:pt x="7415965" y="993755"/>
                    <a:pt x="7412294" y="993755"/>
                  </a:cubicBezTo>
                  <a:close/>
                  <a:moveTo>
                    <a:pt x="7031294" y="993755"/>
                  </a:moveTo>
                  <a:cubicBezTo>
                    <a:pt x="7027722" y="993755"/>
                    <a:pt x="7024720" y="993879"/>
                    <a:pt x="7022290" y="994127"/>
                  </a:cubicBezTo>
                  <a:cubicBezTo>
                    <a:pt x="7019859" y="994375"/>
                    <a:pt x="7017924" y="994772"/>
                    <a:pt x="7016485" y="995318"/>
                  </a:cubicBezTo>
                  <a:cubicBezTo>
                    <a:pt x="7015047" y="995863"/>
                    <a:pt x="7014054" y="996533"/>
                    <a:pt x="7013509" y="997327"/>
                  </a:cubicBezTo>
                  <a:cubicBezTo>
                    <a:pt x="7012963" y="998121"/>
                    <a:pt x="7012690" y="999014"/>
                    <a:pt x="7012690" y="1000006"/>
                  </a:cubicBezTo>
                  <a:lnTo>
                    <a:pt x="7012690" y="1029623"/>
                  </a:lnTo>
                  <a:lnTo>
                    <a:pt x="6996914" y="1029623"/>
                  </a:lnTo>
                  <a:cubicBezTo>
                    <a:pt x="6995922" y="1029623"/>
                    <a:pt x="6995054" y="1029871"/>
                    <a:pt x="6994310" y="1030367"/>
                  </a:cubicBezTo>
                  <a:cubicBezTo>
                    <a:pt x="6993566" y="1030863"/>
                    <a:pt x="6992946" y="1031681"/>
                    <a:pt x="6992450" y="1032822"/>
                  </a:cubicBezTo>
                  <a:cubicBezTo>
                    <a:pt x="6991953" y="1033963"/>
                    <a:pt x="6991581" y="1035526"/>
                    <a:pt x="6991333" y="1037510"/>
                  </a:cubicBezTo>
                  <a:cubicBezTo>
                    <a:pt x="6991085" y="1039495"/>
                    <a:pt x="6990961" y="1041926"/>
                    <a:pt x="6990961" y="1044803"/>
                  </a:cubicBezTo>
                  <a:cubicBezTo>
                    <a:pt x="6990961" y="1050260"/>
                    <a:pt x="6991457" y="1054155"/>
                    <a:pt x="6992450" y="1056486"/>
                  </a:cubicBezTo>
                  <a:cubicBezTo>
                    <a:pt x="6993442" y="1058818"/>
                    <a:pt x="6994880" y="1059984"/>
                    <a:pt x="6996766" y="1059984"/>
                  </a:cubicBezTo>
                  <a:lnTo>
                    <a:pt x="7012690" y="1059984"/>
                  </a:lnTo>
                  <a:lnTo>
                    <a:pt x="7012690" y="1127998"/>
                  </a:lnTo>
                  <a:cubicBezTo>
                    <a:pt x="7012690" y="1136134"/>
                    <a:pt x="7013534" y="1143178"/>
                    <a:pt x="7015220" y="1149132"/>
                  </a:cubicBezTo>
                  <a:cubicBezTo>
                    <a:pt x="7016907" y="1155085"/>
                    <a:pt x="7019536" y="1160021"/>
                    <a:pt x="7023108" y="1163940"/>
                  </a:cubicBezTo>
                  <a:cubicBezTo>
                    <a:pt x="7026680" y="1167859"/>
                    <a:pt x="7031194" y="1170761"/>
                    <a:pt x="7036652" y="1172646"/>
                  </a:cubicBezTo>
                  <a:cubicBezTo>
                    <a:pt x="7042109" y="1174532"/>
                    <a:pt x="7048558" y="1175474"/>
                    <a:pt x="7055999" y="1175474"/>
                  </a:cubicBezTo>
                  <a:cubicBezTo>
                    <a:pt x="7058777" y="1175474"/>
                    <a:pt x="7061531" y="1175326"/>
                    <a:pt x="7064259" y="1175028"/>
                  </a:cubicBezTo>
                  <a:cubicBezTo>
                    <a:pt x="7066988" y="1174730"/>
                    <a:pt x="7069518" y="1174309"/>
                    <a:pt x="7071849" y="1173763"/>
                  </a:cubicBezTo>
                  <a:cubicBezTo>
                    <a:pt x="7074181" y="1173217"/>
                    <a:pt x="7076215" y="1172572"/>
                    <a:pt x="7077951" y="1171828"/>
                  </a:cubicBezTo>
                  <a:cubicBezTo>
                    <a:pt x="7079688" y="1171084"/>
                    <a:pt x="7081002" y="1170241"/>
                    <a:pt x="7081895" y="1169298"/>
                  </a:cubicBezTo>
                  <a:cubicBezTo>
                    <a:pt x="7082788" y="1168355"/>
                    <a:pt x="7083508" y="1166718"/>
                    <a:pt x="7084053" y="1164387"/>
                  </a:cubicBezTo>
                  <a:cubicBezTo>
                    <a:pt x="7084599" y="1162055"/>
                    <a:pt x="7084872" y="1158706"/>
                    <a:pt x="7084872" y="1154341"/>
                  </a:cubicBezTo>
                  <a:cubicBezTo>
                    <a:pt x="7084872" y="1151563"/>
                    <a:pt x="7084748" y="1149280"/>
                    <a:pt x="7084500" y="1147495"/>
                  </a:cubicBezTo>
                  <a:cubicBezTo>
                    <a:pt x="7084252" y="1145709"/>
                    <a:pt x="7083979" y="1144295"/>
                    <a:pt x="7083681" y="1143253"/>
                  </a:cubicBezTo>
                  <a:cubicBezTo>
                    <a:pt x="7083384" y="1142211"/>
                    <a:pt x="7082962" y="1141517"/>
                    <a:pt x="7082416" y="1141170"/>
                  </a:cubicBezTo>
                  <a:cubicBezTo>
                    <a:pt x="7081870" y="1140822"/>
                    <a:pt x="7081300" y="1140649"/>
                    <a:pt x="7080705" y="1140649"/>
                  </a:cubicBezTo>
                  <a:cubicBezTo>
                    <a:pt x="7080010" y="1140649"/>
                    <a:pt x="7079241" y="1140822"/>
                    <a:pt x="7078398" y="1141170"/>
                  </a:cubicBezTo>
                  <a:cubicBezTo>
                    <a:pt x="7077554" y="1141517"/>
                    <a:pt x="7076513" y="1141914"/>
                    <a:pt x="7075272" y="1142360"/>
                  </a:cubicBezTo>
                  <a:cubicBezTo>
                    <a:pt x="7074032" y="1142806"/>
                    <a:pt x="7072618" y="1143203"/>
                    <a:pt x="7071031" y="1143551"/>
                  </a:cubicBezTo>
                  <a:cubicBezTo>
                    <a:pt x="7069443" y="1143898"/>
                    <a:pt x="7067657" y="1144071"/>
                    <a:pt x="7065673" y="1144071"/>
                  </a:cubicBezTo>
                  <a:cubicBezTo>
                    <a:pt x="7059819" y="1144071"/>
                    <a:pt x="7055751" y="1142261"/>
                    <a:pt x="7053469" y="1138639"/>
                  </a:cubicBezTo>
                  <a:cubicBezTo>
                    <a:pt x="7051187" y="1135018"/>
                    <a:pt x="7050046" y="1129586"/>
                    <a:pt x="7050046" y="1122343"/>
                  </a:cubicBezTo>
                  <a:lnTo>
                    <a:pt x="7050046" y="1059984"/>
                  </a:lnTo>
                  <a:lnTo>
                    <a:pt x="7079068" y="1059984"/>
                  </a:lnTo>
                  <a:cubicBezTo>
                    <a:pt x="7080953" y="1059984"/>
                    <a:pt x="7082391" y="1058818"/>
                    <a:pt x="7083384" y="1056486"/>
                  </a:cubicBezTo>
                  <a:cubicBezTo>
                    <a:pt x="7084376" y="1054155"/>
                    <a:pt x="7084872" y="1050260"/>
                    <a:pt x="7084872" y="1044803"/>
                  </a:cubicBezTo>
                  <a:cubicBezTo>
                    <a:pt x="7084872" y="1041926"/>
                    <a:pt x="7084748" y="1039495"/>
                    <a:pt x="7084500" y="1037510"/>
                  </a:cubicBezTo>
                  <a:cubicBezTo>
                    <a:pt x="7084252" y="1035526"/>
                    <a:pt x="7083880" y="1033963"/>
                    <a:pt x="7083384" y="1032822"/>
                  </a:cubicBezTo>
                  <a:cubicBezTo>
                    <a:pt x="7082887" y="1031681"/>
                    <a:pt x="7082267" y="1030863"/>
                    <a:pt x="7081523" y="1030367"/>
                  </a:cubicBezTo>
                  <a:cubicBezTo>
                    <a:pt x="7080779" y="1029871"/>
                    <a:pt x="7079911" y="1029623"/>
                    <a:pt x="7078919" y="1029623"/>
                  </a:cubicBezTo>
                  <a:lnTo>
                    <a:pt x="7050046" y="1029623"/>
                  </a:lnTo>
                  <a:lnTo>
                    <a:pt x="7050046" y="1000006"/>
                  </a:lnTo>
                  <a:cubicBezTo>
                    <a:pt x="7050046" y="999014"/>
                    <a:pt x="7049748" y="998121"/>
                    <a:pt x="7049153" y="997327"/>
                  </a:cubicBezTo>
                  <a:cubicBezTo>
                    <a:pt x="7048558" y="996533"/>
                    <a:pt x="7047566" y="995863"/>
                    <a:pt x="7046177" y="995318"/>
                  </a:cubicBezTo>
                  <a:cubicBezTo>
                    <a:pt x="7044787" y="994772"/>
                    <a:pt x="7042877" y="994375"/>
                    <a:pt x="7040447" y="994127"/>
                  </a:cubicBezTo>
                  <a:cubicBezTo>
                    <a:pt x="7038016" y="993879"/>
                    <a:pt x="7034965" y="993755"/>
                    <a:pt x="7031294" y="993755"/>
                  </a:cubicBezTo>
                  <a:close/>
                  <a:moveTo>
                    <a:pt x="7572582" y="979914"/>
                  </a:moveTo>
                  <a:cubicBezTo>
                    <a:pt x="7569307" y="979914"/>
                    <a:pt x="7566554" y="980881"/>
                    <a:pt x="7564322" y="982816"/>
                  </a:cubicBezTo>
                  <a:cubicBezTo>
                    <a:pt x="7562089" y="984751"/>
                    <a:pt x="7560973" y="987901"/>
                    <a:pt x="7560973" y="992267"/>
                  </a:cubicBezTo>
                  <a:lnTo>
                    <a:pt x="7560973" y="1160145"/>
                  </a:lnTo>
                  <a:cubicBezTo>
                    <a:pt x="7560973" y="1164511"/>
                    <a:pt x="7562089" y="1167661"/>
                    <a:pt x="7564322" y="1169596"/>
                  </a:cubicBezTo>
                  <a:cubicBezTo>
                    <a:pt x="7566554" y="1171530"/>
                    <a:pt x="7569307" y="1172498"/>
                    <a:pt x="7572582" y="1172498"/>
                  </a:cubicBezTo>
                  <a:lnTo>
                    <a:pt x="7618569" y="1172498"/>
                  </a:lnTo>
                  <a:cubicBezTo>
                    <a:pt x="7635635" y="1172498"/>
                    <a:pt x="7650344" y="1170637"/>
                    <a:pt x="7662697" y="1166917"/>
                  </a:cubicBezTo>
                  <a:cubicBezTo>
                    <a:pt x="7675050" y="1163196"/>
                    <a:pt x="7685542" y="1157367"/>
                    <a:pt x="7694174" y="1149429"/>
                  </a:cubicBezTo>
                  <a:cubicBezTo>
                    <a:pt x="7702806" y="1141492"/>
                    <a:pt x="7709429" y="1131248"/>
                    <a:pt x="7714043" y="1118696"/>
                  </a:cubicBezTo>
                  <a:cubicBezTo>
                    <a:pt x="7718656" y="1106145"/>
                    <a:pt x="7720963" y="1091039"/>
                    <a:pt x="7720963" y="1073378"/>
                  </a:cubicBezTo>
                  <a:cubicBezTo>
                    <a:pt x="7720963" y="1058099"/>
                    <a:pt x="7718830" y="1044654"/>
                    <a:pt x="7714564" y="1033046"/>
                  </a:cubicBezTo>
                  <a:cubicBezTo>
                    <a:pt x="7710297" y="1021437"/>
                    <a:pt x="7704071" y="1011689"/>
                    <a:pt x="7695886" y="1003801"/>
                  </a:cubicBezTo>
                  <a:cubicBezTo>
                    <a:pt x="7687700" y="995913"/>
                    <a:pt x="7677629" y="989960"/>
                    <a:pt x="7665674" y="985941"/>
                  </a:cubicBezTo>
                  <a:cubicBezTo>
                    <a:pt x="7653718" y="981923"/>
                    <a:pt x="7639157" y="979914"/>
                    <a:pt x="7621992" y="979914"/>
                  </a:cubicBezTo>
                  <a:close/>
                  <a:moveTo>
                    <a:pt x="6602818" y="976789"/>
                  </a:moveTo>
                  <a:cubicBezTo>
                    <a:pt x="6589621" y="976789"/>
                    <a:pt x="6577542" y="979021"/>
                    <a:pt x="6566578" y="983486"/>
                  </a:cubicBezTo>
                  <a:cubicBezTo>
                    <a:pt x="6555614" y="987951"/>
                    <a:pt x="6546213" y="994499"/>
                    <a:pt x="6538375" y="1003131"/>
                  </a:cubicBezTo>
                  <a:cubicBezTo>
                    <a:pt x="6530537" y="1011763"/>
                    <a:pt x="6524435" y="1022429"/>
                    <a:pt x="6520069" y="1035129"/>
                  </a:cubicBezTo>
                  <a:cubicBezTo>
                    <a:pt x="6515704" y="1047829"/>
                    <a:pt x="6513521" y="1062365"/>
                    <a:pt x="6513521" y="1078736"/>
                  </a:cubicBezTo>
                  <a:cubicBezTo>
                    <a:pt x="6513521" y="1094809"/>
                    <a:pt x="6515505" y="1108898"/>
                    <a:pt x="6519474" y="1121003"/>
                  </a:cubicBezTo>
                  <a:cubicBezTo>
                    <a:pt x="6523443" y="1133108"/>
                    <a:pt x="6529148" y="1143203"/>
                    <a:pt x="6536589" y="1151290"/>
                  </a:cubicBezTo>
                  <a:cubicBezTo>
                    <a:pt x="6544030" y="1159376"/>
                    <a:pt x="6553059" y="1165453"/>
                    <a:pt x="6563676" y="1169521"/>
                  </a:cubicBezTo>
                  <a:cubicBezTo>
                    <a:pt x="6574292" y="1173589"/>
                    <a:pt x="6586198" y="1175623"/>
                    <a:pt x="6599395" y="1175623"/>
                  </a:cubicBezTo>
                  <a:cubicBezTo>
                    <a:pt x="6606141" y="1175623"/>
                    <a:pt x="6612417" y="1175078"/>
                    <a:pt x="6618221" y="1173986"/>
                  </a:cubicBezTo>
                  <a:cubicBezTo>
                    <a:pt x="6624026" y="1172894"/>
                    <a:pt x="6629185" y="1171530"/>
                    <a:pt x="6633699" y="1169893"/>
                  </a:cubicBezTo>
                  <a:cubicBezTo>
                    <a:pt x="6638214" y="1168256"/>
                    <a:pt x="6642034" y="1166545"/>
                    <a:pt x="6645159" y="1164759"/>
                  </a:cubicBezTo>
                  <a:cubicBezTo>
                    <a:pt x="6648285" y="1162973"/>
                    <a:pt x="6650393" y="1161509"/>
                    <a:pt x="6651484" y="1160368"/>
                  </a:cubicBezTo>
                  <a:cubicBezTo>
                    <a:pt x="6652576" y="1159227"/>
                    <a:pt x="6653370" y="1158210"/>
                    <a:pt x="6653866" y="1157317"/>
                  </a:cubicBezTo>
                  <a:cubicBezTo>
                    <a:pt x="6654362" y="1156424"/>
                    <a:pt x="6654759" y="1155358"/>
                    <a:pt x="6655056" y="1154118"/>
                  </a:cubicBezTo>
                  <a:cubicBezTo>
                    <a:pt x="6655354" y="1152877"/>
                    <a:pt x="6655577" y="1151389"/>
                    <a:pt x="6655726" y="1149653"/>
                  </a:cubicBezTo>
                  <a:cubicBezTo>
                    <a:pt x="6655875" y="1147916"/>
                    <a:pt x="6655949" y="1145808"/>
                    <a:pt x="6655949" y="1143327"/>
                  </a:cubicBezTo>
                  <a:cubicBezTo>
                    <a:pt x="6655949" y="1139755"/>
                    <a:pt x="6655850" y="1136903"/>
                    <a:pt x="6655652" y="1134770"/>
                  </a:cubicBezTo>
                  <a:cubicBezTo>
                    <a:pt x="6655453" y="1132637"/>
                    <a:pt x="6655155" y="1130975"/>
                    <a:pt x="6654759" y="1129784"/>
                  </a:cubicBezTo>
                  <a:cubicBezTo>
                    <a:pt x="6654362" y="1128593"/>
                    <a:pt x="6653866" y="1127800"/>
                    <a:pt x="6653270" y="1127403"/>
                  </a:cubicBezTo>
                  <a:cubicBezTo>
                    <a:pt x="6652675" y="1127006"/>
                    <a:pt x="6651881" y="1126807"/>
                    <a:pt x="6650889" y="1126807"/>
                  </a:cubicBezTo>
                  <a:cubicBezTo>
                    <a:pt x="6649599" y="1126807"/>
                    <a:pt x="6647788" y="1127601"/>
                    <a:pt x="6645457" y="1129189"/>
                  </a:cubicBezTo>
                  <a:cubicBezTo>
                    <a:pt x="6643125" y="1130776"/>
                    <a:pt x="6640149" y="1132562"/>
                    <a:pt x="6636527" y="1134546"/>
                  </a:cubicBezTo>
                  <a:cubicBezTo>
                    <a:pt x="6632906" y="1136531"/>
                    <a:pt x="6628565" y="1138342"/>
                    <a:pt x="6623505" y="1139979"/>
                  </a:cubicBezTo>
                  <a:cubicBezTo>
                    <a:pt x="6618445" y="1141616"/>
                    <a:pt x="6612442" y="1142434"/>
                    <a:pt x="6605496" y="1142434"/>
                  </a:cubicBezTo>
                  <a:cubicBezTo>
                    <a:pt x="6597857" y="1142434"/>
                    <a:pt x="6590986" y="1141120"/>
                    <a:pt x="6584884" y="1138490"/>
                  </a:cubicBezTo>
                  <a:cubicBezTo>
                    <a:pt x="6578782" y="1135861"/>
                    <a:pt x="6573573" y="1131868"/>
                    <a:pt x="6569257" y="1126510"/>
                  </a:cubicBezTo>
                  <a:cubicBezTo>
                    <a:pt x="6564941" y="1121152"/>
                    <a:pt x="6561617" y="1114331"/>
                    <a:pt x="6559285" y="1106046"/>
                  </a:cubicBezTo>
                  <a:cubicBezTo>
                    <a:pt x="6556954" y="1097761"/>
                    <a:pt x="6555788" y="1087963"/>
                    <a:pt x="6555788" y="1076653"/>
                  </a:cubicBezTo>
                  <a:cubicBezTo>
                    <a:pt x="6555788" y="1066334"/>
                    <a:pt x="6556879" y="1057057"/>
                    <a:pt x="6559062" y="1048822"/>
                  </a:cubicBezTo>
                  <a:cubicBezTo>
                    <a:pt x="6561245" y="1040586"/>
                    <a:pt x="6564445" y="1033566"/>
                    <a:pt x="6568662" y="1027762"/>
                  </a:cubicBezTo>
                  <a:cubicBezTo>
                    <a:pt x="6572878" y="1021958"/>
                    <a:pt x="6577988" y="1017493"/>
                    <a:pt x="6583991" y="1014368"/>
                  </a:cubicBezTo>
                  <a:cubicBezTo>
                    <a:pt x="6589994" y="1011242"/>
                    <a:pt x="6596815" y="1009680"/>
                    <a:pt x="6604455" y="1009680"/>
                  </a:cubicBezTo>
                  <a:cubicBezTo>
                    <a:pt x="6611400" y="1009680"/>
                    <a:pt x="6617378" y="1010548"/>
                    <a:pt x="6622388" y="1012284"/>
                  </a:cubicBezTo>
                  <a:cubicBezTo>
                    <a:pt x="6627399" y="1014020"/>
                    <a:pt x="6631715" y="1015955"/>
                    <a:pt x="6635337" y="1018088"/>
                  </a:cubicBezTo>
                  <a:cubicBezTo>
                    <a:pt x="6638958" y="1020222"/>
                    <a:pt x="6641910" y="1022156"/>
                    <a:pt x="6644192" y="1023893"/>
                  </a:cubicBezTo>
                  <a:cubicBezTo>
                    <a:pt x="6646474" y="1025629"/>
                    <a:pt x="6648359" y="1026497"/>
                    <a:pt x="6649847" y="1026497"/>
                  </a:cubicBezTo>
                  <a:cubicBezTo>
                    <a:pt x="6650740" y="1026497"/>
                    <a:pt x="6651534" y="1026199"/>
                    <a:pt x="6652228" y="1025604"/>
                  </a:cubicBezTo>
                  <a:cubicBezTo>
                    <a:pt x="6652923" y="1025009"/>
                    <a:pt x="6653518" y="1024066"/>
                    <a:pt x="6654014" y="1022776"/>
                  </a:cubicBezTo>
                  <a:cubicBezTo>
                    <a:pt x="6654511" y="1021487"/>
                    <a:pt x="6654858" y="1019800"/>
                    <a:pt x="6655056" y="1017716"/>
                  </a:cubicBezTo>
                  <a:cubicBezTo>
                    <a:pt x="6655255" y="1015633"/>
                    <a:pt x="6655354" y="1013103"/>
                    <a:pt x="6655354" y="1010126"/>
                  </a:cubicBezTo>
                  <a:cubicBezTo>
                    <a:pt x="6655354" y="1007348"/>
                    <a:pt x="6655279" y="1005016"/>
                    <a:pt x="6655131" y="1003131"/>
                  </a:cubicBezTo>
                  <a:cubicBezTo>
                    <a:pt x="6654982" y="1001246"/>
                    <a:pt x="6654759" y="999609"/>
                    <a:pt x="6654461" y="998220"/>
                  </a:cubicBezTo>
                  <a:cubicBezTo>
                    <a:pt x="6654163" y="996831"/>
                    <a:pt x="6653766" y="995690"/>
                    <a:pt x="6653270" y="994797"/>
                  </a:cubicBezTo>
                  <a:cubicBezTo>
                    <a:pt x="6652774" y="993904"/>
                    <a:pt x="6651856" y="992788"/>
                    <a:pt x="6650517" y="991448"/>
                  </a:cubicBezTo>
                  <a:cubicBezTo>
                    <a:pt x="6649178" y="990109"/>
                    <a:pt x="6646821" y="988496"/>
                    <a:pt x="6643448" y="986611"/>
                  </a:cubicBezTo>
                  <a:cubicBezTo>
                    <a:pt x="6640074" y="984726"/>
                    <a:pt x="6636279" y="983064"/>
                    <a:pt x="6632062" y="981626"/>
                  </a:cubicBezTo>
                  <a:cubicBezTo>
                    <a:pt x="6627845" y="980187"/>
                    <a:pt x="6623257" y="979021"/>
                    <a:pt x="6618296" y="978128"/>
                  </a:cubicBezTo>
                  <a:cubicBezTo>
                    <a:pt x="6613335" y="977235"/>
                    <a:pt x="6608175" y="976789"/>
                    <a:pt x="6602818" y="976789"/>
                  </a:cubicBezTo>
                  <a:close/>
                  <a:moveTo>
                    <a:pt x="8177717" y="970389"/>
                  </a:moveTo>
                  <a:cubicBezTo>
                    <a:pt x="8169283" y="970389"/>
                    <a:pt x="8163553" y="971852"/>
                    <a:pt x="8160527" y="974779"/>
                  </a:cubicBezTo>
                  <a:cubicBezTo>
                    <a:pt x="8157501" y="977706"/>
                    <a:pt x="8155988" y="982940"/>
                    <a:pt x="8155988" y="990481"/>
                  </a:cubicBezTo>
                  <a:cubicBezTo>
                    <a:pt x="8155988" y="997724"/>
                    <a:pt x="8157451" y="1002734"/>
                    <a:pt x="8160378" y="1005512"/>
                  </a:cubicBezTo>
                  <a:cubicBezTo>
                    <a:pt x="8163305" y="1008291"/>
                    <a:pt x="8168985" y="1009680"/>
                    <a:pt x="8177419" y="1009680"/>
                  </a:cubicBezTo>
                  <a:cubicBezTo>
                    <a:pt x="8185753" y="1009680"/>
                    <a:pt x="8191459" y="1008241"/>
                    <a:pt x="8194534" y="1005364"/>
                  </a:cubicBezTo>
                  <a:cubicBezTo>
                    <a:pt x="8197610" y="1002486"/>
                    <a:pt x="8199148" y="997277"/>
                    <a:pt x="8199148" y="989737"/>
                  </a:cubicBezTo>
                  <a:cubicBezTo>
                    <a:pt x="8199148" y="982494"/>
                    <a:pt x="8197660" y="977458"/>
                    <a:pt x="8194683" y="974631"/>
                  </a:cubicBezTo>
                  <a:cubicBezTo>
                    <a:pt x="8191707" y="971803"/>
                    <a:pt x="8186051" y="970389"/>
                    <a:pt x="8177717" y="970389"/>
                  </a:cubicBezTo>
                  <a:close/>
                  <a:moveTo>
                    <a:pt x="8253768" y="965329"/>
                  </a:moveTo>
                  <a:cubicBezTo>
                    <a:pt x="8250097" y="965329"/>
                    <a:pt x="8247071" y="965478"/>
                    <a:pt x="8244689" y="965775"/>
                  </a:cubicBezTo>
                  <a:cubicBezTo>
                    <a:pt x="8242308" y="966073"/>
                    <a:pt x="8240398" y="966495"/>
                    <a:pt x="8238960" y="967040"/>
                  </a:cubicBezTo>
                  <a:cubicBezTo>
                    <a:pt x="8237521" y="967586"/>
                    <a:pt x="8236504" y="968256"/>
                    <a:pt x="8235909" y="969050"/>
                  </a:cubicBezTo>
                  <a:cubicBezTo>
                    <a:pt x="8235313" y="969843"/>
                    <a:pt x="8235016" y="970736"/>
                    <a:pt x="8235016" y="971728"/>
                  </a:cubicBezTo>
                  <a:lnTo>
                    <a:pt x="8235016" y="1167437"/>
                  </a:lnTo>
                  <a:cubicBezTo>
                    <a:pt x="8235016" y="1168430"/>
                    <a:pt x="8235313" y="1169298"/>
                    <a:pt x="8235909" y="1170042"/>
                  </a:cubicBezTo>
                  <a:cubicBezTo>
                    <a:pt x="8236504" y="1170786"/>
                    <a:pt x="8237521" y="1171406"/>
                    <a:pt x="8238960" y="1171902"/>
                  </a:cubicBezTo>
                  <a:cubicBezTo>
                    <a:pt x="8240398" y="1172398"/>
                    <a:pt x="8242308" y="1172770"/>
                    <a:pt x="8244689" y="1173018"/>
                  </a:cubicBezTo>
                  <a:cubicBezTo>
                    <a:pt x="8247071" y="1173267"/>
                    <a:pt x="8250097" y="1173391"/>
                    <a:pt x="8253768" y="1173391"/>
                  </a:cubicBezTo>
                  <a:cubicBezTo>
                    <a:pt x="8257439" y="1173391"/>
                    <a:pt x="8260465" y="1173267"/>
                    <a:pt x="8262846" y="1173018"/>
                  </a:cubicBezTo>
                  <a:cubicBezTo>
                    <a:pt x="8265228" y="1172770"/>
                    <a:pt x="8267138" y="1172398"/>
                    <a:pt x="8268576" y="1171902"/>
                  </a:cubicBezTo>
                  <a:cubicBezTo>
                    <a:pt x="8270015" y="1171406"/>
                    <a:pt x="8271032" y="1170786"/>
                    <a:pt x="8271627" y="1170042"/>
                  </a:cubicBezTo>
                  <a:cubicBezTo>
                    <a:pt x="8272223" y="1169298"/>
                    <a:pt x="8272520" y="1168430"/>
                    <a:pt x="8272520" y="1167437"/>
                  </a:cubicBezTo>
                  <a:lnTo>
                    <a:pt x="8272520" y="971728"/>
                  </a:lnTo>
                  <a:cubicBezTo>
                    <a:pt x="8272520" y="970736"/>
                    <a:pt x="8272223" y="969843"/>
                    <a:pt x="8271627" y="969050"/>
                  </a:cubicBezTo>
                  <a:cubicBezTo>
                    <a:pt x="8271032" y="968256"/>
                    <a:pt x="8270015" y="967586"/>
                    <a:pt x="8268576" y="967040"/>
                  </a:cubicBezTo>
                  <a:cubicBezTo>
                    <a:pt x="8267138" y="966495"/>
                    <a:pt x="8265228" y="966073"/>
                    <a:pt x="8262846" y="965775"/>
                  </a:cubicBezTo>
                  <a:cubicBezTo>
                    <a:pt x="8260465" y="965478"/>
                    <a:pt x="8257439" y="965329"/>
                    <a:pt x="8253768" y="965329"/>
                  </a:cubicBezTo>
                  <a:close/>
                  <a:moveTo>
                    <a:pt x="7401727" y="552747"/>
                  </a:moveTo>
                  <a:lnTo>
                    <a:pt x="7416014" y="552747"/>
                  </a:lnTo>
                  <a:lnTo>
                    <a:pt x="7416014" y="575369"/>
                  </a:lnTo>
                  <a:cubicBezTo>
                    <a:pt x="7411450" y="580528"/>
                    <a:pt x="7406961" y="584447"/>
                    <a:pt x="7402545" y="587126"/>
                  </a:cubicBezTo>
                  <a:cubicBezTo>
                    <a:pt x="7398130" y="589805"/>
                    <a:pt x="7393293" y="591144"/>
                    <a:pt x="7388035" y="591144"/>
                  </a:cubicBezTo>
                  <a:cubicBezTo>
                    <a:pt x="7381784" y="591144"/>
                    <a:pt x="7376897" y="589557"/>
                    <a:pt x="7373375" y="586382"/>
                  </a:cubicBezTo>
                  <a:cubicBezTo>
                    <a:pt x="7369853" y="583207"/>
                    <a:pt x="7368092" y="578841"/>
                    <a:pt x="7368092" y="573285"/>
                  </a:cubicBezTo>
                  <a:cubicBezTo>
                    <a:pt x="7368092" y="570011"/>
                    <a:pt x="7368712" y="567109"/>
                    <a:pt x="7369952" y="564579"/>
                  </a:cubicBezTo>
                  <a:cubicBezTo>
                    <a:pt x="7371192" y="562048"/>
                    <a:pt x="7373152" y="559890"/>
                    <a:pt x="7375831" y="558104"/>
                  </a:cubicBezTo>
                  <a:cubicBezTo>
                    <a:pt x="7378510" y="556319"/>
                    <a:pt x="7381982" y="554979"/>
                    <a:pt x="7386249" y="554086"/>
                  </a:cubicBezTo>
                  <a:cubicBezTo>
                    <a:pt x="7390515" y="553193"/>
                    <a:pt x="7395675" y="552747"/>
                    <a:pt x="7401727" y="552747"/>
                  </a:cubicBezTo>
                  <a:close/>
                  <a:moveTo>
                    <a:pt x="6782602" y="552747"/>
                  </a:moveTo>
                  <a:lnTo>
                    <a:pt x="6796889" y="552747"/>
                  </a:lnTo>
                  <a:lnTo>
                    <a:pt x="6796889" y="575369"/>
                  </a:lnTo>
                  <a:cubicBezTo>
                    <a:pt x="6792325" y="580528"/>
                    <a:pt x="6787836" y="584447"/>
                    <a:pt x="6783420" y="587126"/>
                  </a:cubicBezTo>
                  <a:cubicBezTo>
                    <a:pt x="6779005" y="589805"/>
                    <a:pt x="6774168" y="591144"/>
                    <a:pt x="6768910" y="591144"/>
                  </a:cubicBezTo>
                  <a:cubicBezTo>
                    <a:pt x="6762659" y="591144"/>
                    <a:pt x="6757772" y="589557"/>
                    <a:pt x="6754250" y="586382"/>
                  </a:cubicBezTo>
                  <a:cubicBezTo>
                    <a:pt x="6750728" y="583207"/>
                    <a:pt x="6748967" y="578841"/>
                    <a:pt x="6748967" y="573285"/>
                  </a:cubicBezTo>
                  <a:cubicBezTo>
                    <a:pt x="6748967" y="570011"/>
                    <a:pt x="6749587" y="567109"/>
                    <a:pt x="6750827" y="564579"/>
                  </a:cubicBezTo>
                  <a:cubicBezTo>
                    <a:pt x="6752067" y="562048"/>
                    <a:pt x="6754027" y="559890"/>
                    <a:pt x="6756706" y="558104"/>
                  </a:cubicBezTo>
                  <a:cubicBezTo>
                    <a:pt x="6759385" y="556319"/>
                    <a:pt x="6762857" y="554979"/>
                    <a:pt x="6767124" y="554086"/>
                  </a:cubicBezTo>
                  <a:cubicBezTo>
                    <a:pt x="6771390" y="553193"/>
                    <a:pt x="6776550" y="552747"/>
                    <a:pt x="6782602" y="552747"/>
                  </a:cubicBezTo>
                  <a:close/>
                  <a:moveTo>
                    <a:pt x="7711885" y="499615"/>
                  </a:moveTo>
                  <a:cubicBezTo>
                    <a:pt x="7717243" y="499615"/>
                    <a:pt x="7722377" y="501401"/>
                    <a:pt x="7727288" y="504973"/>
                  </a:cubicBezTo>
                  <a:cubicBezTo>
                    <a:pt x="7732200" y="508545"/>
                    <a:pt x="7737334" y="513704"/>
                    <a:pt x="7742692" y="520451"/>
                  </a:cubicBezTo>
                  <a:lnTo>
                    <a:pt x="7742692" y="564504"/>
                  </a:lnTo>
                  <a:cubicBezTo>
                    <a:pt x="7739517" y="568473"/>
                    <a:pt x="7736590" y="571821"/>
                    <a:pt x="7733911" y="574550"/>
                  </a:cubicBezTo>
                  <a:cubicBezTo>
                    <a:pt x="7731232" y="577278"/>
                    <a:pt x="7728628" y="579486"/>
                    <a:pt x="7726098" y="581173"/>
                  </a:cubicBezTo>
                  <a:cubicBezTo>
                    <a:pt x="7723568" y="582860"/>
                    <a:pt x="7721087" y="584075"/>
                    <a:pt x="7718656" y="584819"/>
                  </a:cubicBezTo>
                  <a:cubicBezTo>
                    <a:pt x="7716225" y="585563"/>
                    <a:pt x="7713720" y="585935"/>
                    <a:pt x="7711141" y="585935"/>
                  </a:cubicBezTo>
                  <a:cubicBezTo>
                    <a:pt x="7705981" y="585935"/>
                    <a:pt x="7701715" y="584695"/>
                    <a:pt x="7698341" y="582215"/>
                  </a:cubicBezTo>
                  <a:cubicBezTo>
                    <a:pt x="7694968" y="579734"/>
                    <a:pt x="7692264" y="576435"/>
                    <a:pt x="7690230" y="572318"/>
                  </a:cubicBezTo>
                  <a:cubicBezTo>
                    <a:pt x="7688196" y="568200"/>
                    <a:pt x="7686733" y="563512"/>
                    <a:pt x="7685840" y="558253"/>
                  </a:cubicBezTo>
                  <a:cubicBezTo>
                    <a:pt x="7684947" y="552995"/>
                    <a:pt x="7684500" y="547587"/>
                    <a:pt x="7684500" y="542031"/>
                  </a:cubicBezTo>
                  <a:cubicBezTo>
                    <a:pt x="7684500" y="536772"/>
                    <a:pt x="7685021" y="531638"/>
                    <a:pt x="7686063" y="526627"/>
                  </a:cubicBezTo>
                  <a:cubicBezTo>
                    <a:pt x="7687105" y="521617"/>
                    <a:pt x="7688692" y="517078"/>
                    <a:pt x="7690826" y="513010"/>
                  </a:cubicBezTo>
                  <a:cubicBezTo>
                    <a:pt x="7692959" y="508942"/>
                    <a:pt x="7695786" y="505692"/>
                    <a:pt x="7699309" y="503261"/>
                  </a:cubicBezTo>
                  <a:cubicBezTo>
                    <a:pt x="7702831" y="500830"/>
                    <a:pt x="7707023" y="499615"/>
                    <a:pt x="7711885" y="499615"/>
                  </a:cubicBezTo>
                  <a:close/>
                  <a:moveTo>
                    <a:pt x="8351250" y="494406"/>
                  </a:moveTo>
                  <a:cubicBezTo>
                    <a:pt x="8360676" y="494406"/>
                    <a:pt x="8367646" y="497407"/>
                    <a:pt x="8372161" y="503410"/>
                  </a:cubicBezTo>
                  <a:cubicBezTo>
                    <a:pt x="8376675" y="509413"/>
                    <a:pt x="8378784" y="517673"/>
                    <a:pt x="8378486" y="528190"/>
                  </a:cubicBezTo>
                  <a:lnTo>
                    <a:pt x="8322527" y="528190"/>
                  </a:lnTo>
                  <a:cubicBezTo>
                    <a:pt x="8322725" y="523527"/>
                    <a:pt x="8323444" y="519136"/>
                    <a:pt x="8324685" y="515019"/>
                  </a:cubicBezTo>
                  <a:cubicBezTo>
                    <a:pt x="8325925" y="510901"/>
                    <a:pt x="8327711" y="507329"/>
                    <a:pt x="8330042" y="504303"/>
                  </a:cubicBezTo>
                  <a:cubicBezTo>
                    <a:pt x="8332374" y="501277"/>
                    <a:pt x="8335301" y="498871"/>
                    <a:pt x="8338823" y="497085"/>
                  </a:cubicBezTo>
                  <a:cubicBezTo>
                    <a:pt x="8342346" y="495299"/>
                    <a:pt x="8346488" y="494406"/>
                    <a:pt x="8351250" y="494406"/>
                  </a:cubicBezTo>
                  <a:close/>
                  <a:moveTo>
                    <a:pt x="7179675" y="494406"/>
                  </a:moveTo>
                  <a:cubicBezTo>
                    <a:pt x="7189101" y="494406"/>
                    <a:pt x="7196071" y="497407"/>
                    <a:pt x="7200586" y="503410"/>
                  </a:cubicBezTo>
                  <a:cubicBezTo>
                    <a:pt x="7205100" y="509413"/>
                    <a:pt x="7207209" y="517673"/>
                    <a:pt x="7206911" y="528190"/>
                  </a:cubicBezTo>
                  <a:lnTo>
                    <a:pt x="7150951" y="528190"/>
                  </a:lnTo>
                  <a:cubicBezTo>
                    <a:pt x="7151150" y="523527"/>
                    <a:pt x="7151869" y="519136"/>
                    <a:pt x="7153109" y="515019"/>
                  </a:cubicBezTo>
                  <a:cubicBezTo>
                    <a:pt x="7154350" y="510901"/>
                    <a:pt x="7156136" y="507329"/>
                    <a:pt x="7158467" y="504303"/>
                  </a:cubicBezTo>
                  <a:cubicBezTo>
                    <a:pt x="7160799" y="501277"/>
                    <a:pt x="7163726" y="498871"/>
                    <a:pt x="7167248" y="497085"/>
                  </a:cubicBezTo>
                  <a:cubicBezTo>
                    <a:pt x="7170770" y="495299"/>
                    <a:pt x="7174913" y="494406"/>
                    <a:pt x="7179675" y="494406"/>
                  </a:cubicBezTo>
                  <a:close/>
                  <a:moveTo>
                    <a:pt x="8053743" y="470445"/>
                  </a:moveTo>
                  <a:cubicBezTo>
                    <a:pt x="8050072" y="470445"/>
                    <a:pt x="8047046" y="470594"/>
                    <a:pt x="8044664" y="470891"/>
                  </a:cubicBezTo>
                  <a:cubicBezTo>
                    <a:pt x="8042283" y="471189"/>
                    <a:pt x="8040373" y="471611"/>
                    <a:pt x="8038935" y="472156"/>
                  </a:cubicBezTo>
                  <a:cubicBezTo>
                    <a:pt x="8037496" y="472702"/>
                    <a:pt x="8036479" y="473347"/>
                    <a:pt x="8035884" y="474091"/>
                  </a:cubicBezTo>
                  <a:cubicBezTo>
                    <a:pt x="8035288" y="474835"/>
                    <a:pt x="8034991" y="475703"/>
                    <a:pt x="8034991" y="476696"/>
                  </a:cubicBezTo>
                  <a:lnTo>
                    <a:pt x="8034991" y="609153"/>
                  </a:lnTo>
                  <a:cubicBezTo>
                    <a:pt x="8034991" y="610145"/>
                    <a:pt x="8035288" y="611013"/>
                    <a:pt x="8035884" y="611757"/>
                  </a:cubicBezTo>
                  <a:cubicBezTo>
                    <a:pt x="8036479" y="612501"/>
                    <a:pt x="8037496" y="613121"/>
                    <a:pt x="8038935" y="613617"/>
                  </a:cubicBezTo>
                  <a:cubicBezTo>
                    <a:pt x="8040373" y="614114"/>
                    <a:pt x="8042283" y="614486"/>
                    <a:pt x="8044664" y="614734"/>
                  </a:cubicBezTo>
                  <a:cubicBezTo>
                    <a:pt x="8047046" y="614982"/>
                    <a:pt x="8050072" y="615106"/>
                    <a:pt x="8053743" y="615106"/>
                  </a:cubicBezTo>
                  <a:cubicBezTo>
                    <a:pt x="8057414" y="615106"/>
                    <a:pt x="8060440" y="614982"/>
                    <a:pt x="8062821" y="614734"/>
                  </a:cubicBezTo>
                  <a:cubicBezTo>
                    <a:pt x="8065203" y="614486"/>
                    <a:pt x="8067113" y="614114"/>
                    <a:pt x="8068551" y="613617"/>
                  </a:cubicBezTo>
                  <a:cubicBezTo>
                    <a:pt x="8069990" y="613121"/>
                    <a:pt x="8071007" y="612501"/>
                    <a:pt x="8071602" y="611757"/>
                  </a:cubicBezTo>
                  <a:cubicBezTo>
                    <a:pt x="8072198" y="611013"/>
                    <a:pt x="8072495" y="610145"/>
                    <a:pt x="8072495" y="609153"/>
                  </a:cubicBezTo>
                  <a:lnTo>
                    <a:pt x="8072495" y="476696"/>
                  </a:lnTo>
                  <a:cubicBezTo>
                    <a:pt x="8072495" y="475703"/>
                    <a:pt x="8072198" y="474835"/>
                    <a:pt x="8071602" y="474091"/>
                  </a:cubicBezTo>
                  <a:cubicBezTo>
                    <a:pt x="8071007" y="473347"/>
                    <a:pt x="8069990" y="472702"/>
                    <a:pt x="8068551" y="472156"/>
                  </a:cubicBezTo>
                  <a:cubicBezTo>
                    <a:pt x="8067113" y="471611"/>
                    <a:pt x="8065203" y="471189"/>
                    <a:pt x="8062821" y="470891"/>
                  </a:cubicBezTo>
                  <a:cubicBezTo>
                    <a:pt x="8060440" y="470594"/>
                    <a:pt x="8057414" y="470445"/>
                    <a:pt x="8053743" y="470445"/>
                  </a:cubicBezTo>
                  <a:close/>
                  <a:moveTo>
                    <a:pt x="8352143" y="467915"/>
                  </a:moveTo>
                  <a:cubicBezTo>
                    <a:pt x="8341626" y="467915"/>
                    <a:pt x="8332176" y="469651"/>
                    <a:pt x="8323792" y="473124"/>
                  </a:cubicBezTo>
                  <a:cubicBezTo>
                    <a:pt x="8315408" y="476596"/>
                    <a:pt x="8308289" y="481632"/>
                    <a:pt x="8302435" y="488230"/>
                  </a:cubicBezTo>
                  <a:cubicBezTo>
                    <a:pt x="8296581" y="494828"/>
                    <a:pt x="8292116" y="502864"/>
                    <a:pt x="8289040" y="512340"/>
                  </a:cubicBezTo>
                  <a:cubicBezTo>
                    <a:pt x="8285964" y="521815"/>
                    <a:pt x="8284427" y="532456"/>
                    <a:pt x="8284427" y="544263"/>
                  </a:cubicBezTo>
                  <a:cubicBezTo>
                    <a:pt x="8284427" y="556666"/>
                    <a:pt x="8285890" y="567481"/>
                    <a:pt x="8288817" y="576708"/>
                  </a:cubicBezTo>
                  <a:cubicBezTo>
                    <a:pt x="8291744" y="585935"/>
                    <a:pt x="8296184" y="593575"/>
                    <a:pt x="8302137" y="599628"/>
                  </a:cubicBezTo>
                  <a:cubicBezTo>
                    <a:pt x="8308090" y="605680"/>
                    <a:pt x="8315507" y="610194"/>
                    <a:pt x="8324387" y="613171"/>
                  </a:cubicBezTo>
                  <a:cubicBezTo>
                    <a:pt x="8333267" y="616147"/>
                    <a:pt x="8343611" y="617636"/>
                    <a:pt x="8355418" y="617636"/>
                  </a:cubicBezTo>
                  <a:cubicBezTo>
                    <a:pt x="8361966" y="617636"/>
                    <a:pt x="8368117" y="617214"/>
                    <a:pt x="8373872" y="616371"/>
                  </a:cubicBezTo>
                  <a:cubicBezTo>
                    <a:pt x="8379627" y="615527"/>
                    <a:pt x="8384737" y="614535"/>
                    <a:pt x="8389201" y="613394"/>
                  </a:cubicBezTo>
                  <a:cubicBezTo>
                    <a:pt x="8393666" y="612253"/>
                    <a:pt x="8397337" y="611087"/>
                    <a:pt x="8400215" y="609897"/>
                  </a:cubicBezTo>
                  <a:cubicBezTo>
                    <a:pt x="8403092" y="608706"/>
                    <a:pt x="8404853" y="607763"/>
                    <a:pt x="8405498" y="607069"/>
                  </a:cubicBezTo>
                  <a:cubicBezTo>
                    <a:pt x="8406143" y="606374"/>
                    <a:pt x="8406664" y="605655"/>
                    <a:pt x="8407061" y="604911"/>
                  </a:cubicBezTo>
                  <a:cubicBezTo>
                    <a:pt x="8407458" y="604167"/>
                    <a:pt x="8407755" y="603249"/>
                    <a:pt x="8407954" y="602158"/>
                  </a:cubicBezTo>
                  <a:cubicBezTo>
                    <a:pt x="8408152" y="601066"/>
                    <a:pt x="8408301" y="599752"/>
                    <a:pt x="8408400" y="598214"/>
                  </a:cubicBezTo>
                  <a:cubicBezTo>
                    <a:pt x="8408499" y="596676"/>
                    <a:pt x="8408549" y="594815"/>
                    <a:pt x="8408549" y="592633"/>
                  </a:cubicBezTo>
                  <a:cubicBezTo>
                    <a:pt x="8408549" y="590152"/>
                    <a:pt x="8408475" y="588093"/>
                    <a:pt x="8408326" y="586456"/>
                  </a:cubicBezTo>
                  <a:cubicBezTo>
                    <a:pt x="8408177" y="584819"/>
                    <a:pt x="8407904" y="583554"/>
                    <a:pt x="8407507" y="582661"/>
                  </a:cubicBezTo>
                  <a:cubicBezTo>
                    <a:pt x="8407110" y="581768"/>
                    <a:pt x="8406614" y="581148"/>
                    <a:pt x="8406019" y="580801"/>
                  </a:cubicBezTo>
                  <a:cubicBezTo>
                    <a:pt x="8405424" y="580453"/>
                    <a:pt x="8404679" y="580280"/>
                    <a:pt x="8403787" y="580280"/>
                  </a:cubicBezTo>
                  <a:cubicBezTo>
                    <a:pt x="8402298" y="580280"/>
                    <a:pt x="8400363" y="580751"/>
                    <a:pt x="8397982" y="581694"/>
                  </a:cubicBezTo>
                  <a:cubicBezTo>
                    <a:pt x="8395601" y="582636"/>
                    <a:pt x="8392599" y="583678"/>
                    <a:pt x="8388978" y="584819"/>
                  </a:cubicBezTo>
                  <a:cubicBezTo>
                    <a:pt x="8385357" y="585960"/>
                    <a:pt x="8381066" y="587002"/>
                    <a:pt x="8376105" y="587945"/>
                  </a:cubicBezTo>
                  <a:cubicBezTo>
                    <a:pt x="8371144" y="588887"/>
                    <a:pt x="8365389" y="589358"/>
                    <a:pt x="8358841" y="589358"/>
                  </a:cubicBezTo>
                  <a:cubicBezTo>
                    <a:pt x="8352391" y="589358"/>
                    <a:pt x="8346860" y="588515"/>
                    <a:pt x="8342246" y="586828"/>
                  </a:cubicBezTo>
                  <a:cubicBezTo>
                    <a:pt x="8337633" y="585142"/>
                    <a:pt x="8333862" y="582686"/>
                    <a:pt x="8330935" y="579461"/>
                  </a:cubicBezTo>
                  <a:cubicBezTo>
                    <a:pt x="8328008" y="576237"/>
                    <a:pt x="8325875" y="572318"/>
                    <a:pt x="8324536" y="567704"/>
                  </a:cubicBezTo>
                  <a:cubicBezTo>
                    <a:pt x="8323196" y="563090"/>
                    <a:pt x="8322527" y="557956"/>
                    <a:pt x="8322527" y="552300"/>
                  </a:cubicBezTo>
                  <a:lnTo>
                    <a:pt x="8403340" y="552300"/>
                  </a:lnTo>
                  <a:cubicBezTo>
                    <a:pt x="8406912" y="552300"/>
                    <a:pt x="8409715" y="551209"/>
                    <a:pt x="8411749" y="549026"/>
                  </a:cubicBezTo>
                  <a:cubicBezTo>
                    <a:pt x="8413783" y="546843"/>
                    <a:pt x="8414800" y="543470"/>
                    <a:pt x="8414800" y="538906"/>
                  </a:cubicBezTo>
                  <a:lnTo>
                    <a:pt x="8414800" y="532953"/>
                  </a:lnTo>
                  <a:cubicBezTo>
                    <a:pt x="8414800" y="523626"/>
                    <a:pt x="8413609" y="514994"/>
                    <a:pt x="8411228" y="507056"/>
                  </a:cubicBezTo>
                  <a:cubicBezTo>
                    <a:pt x="8408847" y="499119"/>
                    <a:pt x="8405126" y="492248"/>
                    <a:pt x="8400066" y="486444"/>
                  </a:cubicBezTo>
                  <a:cubicBezTo>
                    <a:pt x="8395006" y="480639"/>
                    <a:pt x="8388532" y="476100"/>
                    <a:pt x="8380644" y="472826"/>
                  </a:cubicBezTo>
                  <a:cubicBezTo>
                    <a:pt x="8372756" y="469552"/>
                    <a:pt x="8363256" y="467915"/>
                    <a:pt x="8352143" y="467915"/>
                  </a:cubicBezTo>
                  <a:close/>
                  <a:moveTo>
                    <a:pt x="7570200" y="467915"/>
                  </a:moveTo>
                  <a:cubicBezTo>
                    <a:pt x="7561965" y="467915"/>
                    <a:pt x="7554052" y="469899"/>
                    <a:pt x="7546462" y="473868"/>
                  </a:cubicBezTo>
                  <a:cubicBezTo>
                    <a:pt x="7538872" y="477837"/>
                    <a:pt x="7531406" y="483790"/>
                    <a:pt x="7524064" y="491727"/>
                  </a:cubicBezTo>
                  <a:lnTo>
                    <a:pt x="7524064" y="476398"/>
                  </a:lnTo>
                  <a:cubicBezTo>
                    <a:pt x="7524064" y="475406"/>
                    <a:pt x="7523816" y="474538"/>
                    <a:pt x="7523319" y="473793"/>
                  </a:cubicBezTo>
                  <a:cubicBezTo>
                    <a:pt x="7522823" y="473049"/>
                    <a:pt x="7522005" y="472429"/>
                    <a:pt x="7520864" y="471933"/>
                  </a:cubicBezTo>
                  <a:cubicBezTo>
                    <a:pt x="7519723" y="471437"/>
                    <a:pt x="7518110" y="471065"/>
                    <a:pt x="7516027" y="470817"/>
                  </a:cubicBezTo>
                  <a:cubicBezTo>
                    <a:pt x="7513943" y="470569"/>
                    <a:pt x="7511314" y="470445"/>
                    <a:pt x="7508139" y="470445"/>
                  </a:cubicBezTo>
                  <a:cubicBezTo>
                    <a:pt x="7505063" y="470445"/>
                    <a:pt x="7502508" y="470569"/>
                    <a:pt x="7500474" y="470817"/>
                  </a:cubicBezTo>
                  <a:cubicBezTo>
                    <a:pt x="7498440" y="471065"/>
                    <a:pt x="7496778" y="471437"/>
                    <a:pt x="7495489" y="471933"/>
                  </a:cubicBezTo>
                  <a:cubicBezTo>
                    <a:pt x="7494199" y="472429"/>
                    <a:pt x="7493306" y="473049"/>
                    <a:pt x="7492810" y="473793"/>
                  </a:cubicBezTo>
                  <a:cubicBezTo>
                    <a:pt x="7492314" y="474538"/>
                    <a:pt x="7492066" y="475406"/>
                    <a:pt x="7492066" y="476398"/>
                  </a:cubicBezTo>
                  <a:lnTo>
                    <a:pt x="7492066" y="609153"/>
                  </a:lnTo>
                  <a:cubicBezTo>
                    <a:pt x="7492066" y="610145"/>
                    <a:pt x="7492363" y="611013"/>
                    <a:pt x="7492958" y="611757"/>
                  </a:cubicBezTo>
                  <a:cubicBezTo>
                    <a:pt x="7493554" y="612501"/>
                    <a:pt x="7494571" y="613121"/>
                    <a:pt x="7496009" y="613617"/>
                  </a:cubicBezTo>
                  <a:cubicBezTo>
                    <a:pt x="7497448" y="614114"/>
                    <a:pt x="7499358" y="614486"/>
                    <a:pt x="7501739" y="614734"/>
                  </a:cubicBezTo>
                  <a:cubicBezTo>
                    <a:pt x="7504121" y="614982"/>
                    <a:pt x="7507147" y="615106"/>
                    <a:pt x="7510818" y="615106"/>
                  </a:cubicBezTo>
                  <a:cubicBezTo>
                    <a:pt x="7514489" y="615106"/>
                    <a:pt x="7517515" y="614982"/>
                    <a:pt x="7519896" y="614734"/>
                  </a:cubicBezTo>
                  <a:cubicBezTo>
                    <a:pt x="7522278" y="614486"/>
                    <a:pt x="7524188" y="614114"/>
                    <a:pt x="7525626" y="613617"/>
                  </a:cubicBezTo>
                  <a:cubicBezTo>
                    <a:pt x="7527065" y="613121"/>
                    <a:pt x="7528082" y="612501"/>
                    <a:pt x="7528677" y="611757"/>
                  </a:cubicBezTo>
                  <a:cubicBezTo>
                    <a:pt x="7529273" y="611013"/>
                    <a:pt x="7529570" y="610145"/>
                    <a:pt x="7529570" y="609153"/>
                  </a:cubicBezTo>
                  <a:lnTo>
                    <a:pt x="7529570" y="520897"/>
                  </a:lnTo>
                  <a:cubicBezTo>
                    <a:pt x="7534829" y="514250"/>
                    <a:pt x="7539889" y="509190"/>
                    <a:pt x="7544751" y="505717"/>
                  </a:cubicBezTo>
                  <a:cubicBezTo>
                    <a:pt x="7549612" y="502244"/>
                    <a:pt x="7554425" y="500508"/>
                    <a:pt x="7559187" y="500508"/>
                  </a:cubicBezTo>
                  <a:cubicBezTo>
                    <a:pt x="7562957" y="500508"/>
                    <a:pt x="7566256" y="501227"/>
                    <a:pt x="7569084" y="502666"/>
                  </a:cubicBezTo>
                  <a:cubicBezTo>
                    <a:pt x="7571912" y="504105"/>
                    <a:pt x="7574219" y="506139"/>
                    <a:pt x="7576005" y="508768"/>
                  </a:cubicBezTo>
                  <a:cubicBezTo>
                    <a:pt x="7577791" y="511397"/>
                    <a:pt x="7579155" y="514547"/>
                    <a:pt x="7580097" y="518219"/>
                  </a:cubicBezTo>
                  <a:cubicBezTo>
                    <a:pt x="7581040" y="521890"/>
                    <a:pt x="7581511" y="526950"/>
                    <a:pt x="7581511" y="533399"/>
                  </a:cubicBezTo>
                  <a:lnTo>
                    <a:pt x="7581511" y="609153"/>
                  </a:lnTo>
                  <a:cubicBezTo>
                    <a:pt x="7581511" y="610145"/>
                    <a:pt x="7581809" y="611013"/>
                    <a:pt x="7582404" y="611757"/>
                  </a:cubicBezTo>
                  <a:cubicBezTo>
                    <a:pt x="7583000" y="612501"/>
                    <a:pt x="7583992" y="613121"/>
                    <a:pt x="7585381" y="613617"/>
                  </a:cubicBezTo>
                  <a:cubicBezTo>
                    <a:pt x="7586770" y="614114"/>
                    <a:pt x="7588680" y="614486"/>
                    <a:pt x="7591111" y="614734"/>
                  </a:cubicBezTo>
                  <a:cubicBezTo>
                    <a:pt x="7593542" y="614982"/>
                    <a:pt x="7596592" y="615106"/>
                    <a:pt x="7600264" y="615106"/>
                  </a:cubicBezTo>
                  <a:cubicBezTo>
                    <a:pt x="7603835" y="615106"/>
                    <a:pt x="7606837" y="614982"/>
                    <a:pt x="7609268" y="614734"/>
                  </a:cubicBezTo>
                  <a:cubicBezTo>
                    <a:pt x="7611699" y="614486"/>
                    <a:pt x="7613608" y="614114"/>
                    <a:pt x="7614998" y="613617"/>
                  </a:cubicBezTo>
                  <a:cubicBezTo>
                    <a:pt x="7616387" y="613121"/>
                    <a:pt x="7617379" y="612501"/>
                    <a:pt x="7617974" y="611757"/>
                  </a:cubicBezTo>
                  <a:cubicBezTo>
                    <a:pt x="7618569" y="611013"/>
                    <a:pt x="7618867" y="610145"/>
                    <a:pt x="7618867" y="609153"/>
                  </a:cubicBezTo>
                  <a:lnTo>
                    <a:pt x="7618867" y="527148"/>
                  </a:lnTo>
                  <a:cubicBezTo>
                    <a:pt x="7618867" y="517524"/>
                    <a:pt x="7618024" y="509289"/>
                    <a:pt x="7616337" y="502443"/>
                  </a:cubicBezTo>
                  <a:cubicBezTo>
                    <a:pt x="7614650" y="495597"/>
                    <a:pt x="7611897" y="489619"/>
                    <a:pt x="7608077" y="484509"/>
                  </a:cubicBezTo>
                  <a:cubicBezTo>
                    <a:pt x="7604257" y="479399"/>
                    <a:pt x="7599247" y="475356"/>
                    <a:pt x="7593045" y="472379"/>
                  </a:cubicBezTo>
                  <a:cubicBezTo>
                    <a:pt x="7586844" y="469403"/>
                    <a:pt x="7579229" y="467915"/>
                    <a:pt x="7570200" y="467915"/>
                  </a:cubicBezTo>
                  <a:close/>
                  <a:moveTo>
                    <a:pt x="7394137" y="467915"/>
                  </a:moveTo>
                  <a:cubicBezTo>
                    <a:pt x="7388283" y="467915"/>
                    <a:pt x="7382603" y="468386"/>
                    <a:pt x="7377096" y="469329"/>
                  </a:cubicBezTo>
                  <a:cubicBezTo>
                    <a:pt x="7371589" y="470271"/>
                    <a:pt x="7366504" y="471486"/>
                    <a:pt x="7361841" y="472975"/>
                  </a:cubicBezTo>
                  <a:cubicBezTo>
                    <a:pt x="7357178" y="474463"/>
                    <a:pt x="7353110" y="476075"/>
                    <a:pt x="7349637" y="477812"/>
                  </a:cubicBezTo>
                  <a:cubicBezTo>
                    <a:pt x="7346164" y="479548"/>
                    <a:pt x="7343734" y="481136"/>
                    <a:pt x="7342344" y="482574"/>
                  </a:cubicBezTo>
                  <a:cubicBezTo>
                    <a:pt x="7340955" y="484013"/>
                    <a:pt x="7340013" y="485625"/>
                    <a:pt x="7339517" y="487411"/>
                  </a:cubicBezTo>
                  <a:cubicBezTo>
                    <a:pt x="7339021" y="489197"/>
                    <a:pt x="7338773" y="491628"/>
                    <a:pt x="7338773" y="494704"/>
                  </a:cubicBezTo>
                  <a:cubicBezTo>
                    <a:pt x="7338773" y="496986"/>
                    <a:pt x="7338921" y="499069"/>
                    <a:pt x="7339219" y="500955"/>
                  </a:cubicBezTo>
                  <a:cubicBezTo>
                    <a:pt x="7339517" y="502840"/>
                    <a:pt x="7339938" y="504427"/>
                    <a:pt x="7340484" y="505717"/>
                  </a:cubicBezTo>
                  <a:cubicBezTo>
                    <a:pt x="7341030" y="507007"/>
                    <a:pt x="7341724" y="507999"/>
                    <a:pt x="7342568" y="508694"/>
                  </a:cubicBezTo>
                  <a:cubicBezTo>
                    <a:pt x="7343411" y="509388"/>
                    <a:pt x="7344378" y="509735"/>
                    <a:pt x="7345470" y="509735"/>
                  </a:cubicBezTo>
                  <a:cubicBezTo>
                    <a:pt x="7347057" y="509735"/>
                    <a:pt x="7349116" y="509041"/>
                    <a:pt x="7351646" y="507652"/>
                  </a:cubicBezTo>
                  <a:cubicBezTo>
                    <a:pt x="7354176" y="506263"/>
                    <a:pt x="7357326" y="504725"/>
                    <a:pt x="7361097" y="503038"/>
                  </a:cubicBezTo>
                  <a:cubicBezTo>
                    <a:pt x="7364867" y="501351"/>
                    <a:pt x="7369208" y="499813"/>
                    <a:pt x="7374119" y="498424"/>
                  </a:cubicBezTo>
                  <a:cubicBezTo>
                    <a:pt x="7379031" y="497035"/>
                    <a:pt x="7384612" y="496341"/>
                    <a:pt x="7390862" y="496341"/>
                  </a:cubicBezTo>
                  <a:cubicBezTo>
                    <a:pt x="7395625" y="496341"/>
                    <a:pt x="7399619" y="496837"/>
                    <a:pt x="7402843" y="497829"/>
                  </a:cubicBezTo>
                  <a:cubicBezTo>
                    <a:pt x="7406068" y="498821"/>
                    <a:pt x="7408647" y="500359"/>
                    <a:pt x="7410582" y="502443"/>
                  </a:cubicBezTo>
                  <a:cubicBezTo>
                    <a:pt x="7412517" y="504526"/>
                    <a:pt x="7413906" y="507131"/>
                    <a:pt x="7414749" y="510256"/>
                  </a:cubicBezTo>
                  <a:cubicBezTo>
                    <a:pt x="7415593" y="513382"/>
                    <a:pt x="7416014" y="517028"/>
                    <a:pt x="7416014" y="521195"/>
                  </a:cubicBezTo>
                  <a:lnTo>
                    <a:pt x="7416014" y="529232"/>
                  </a:lnTo>
                  <a:lnTo>
                    <a:pt x="7403066" y="529232"/>
                  </a:lnTo>
                  <a:cubicBezTo>
                    <a:pt x="7391259" y="529232"/>
                    <a:pt x="7380891" y="530125"/>
                    <a:pt x="7371961" y="531911"/>
                  </a:cubicBezTo>
                  <a:cubicBezTo>
                    <a:pt x="7363032" y="533697"/>
                    <a:pt x="7355565" y="536450"/>
                    <a:pt x="7349563" y="540171"/>
                  </a:cubicBezTo>
                  <a:cubicBezTo>
                    <a:pt x="7343560" y="543891"/>
                    <a:pt x="7339046" y="548604"/>
                    <a:pt x="7336019" y="554309"/>
                  </a:cubicBezTo>
                  <a:cubicBezTo>
                    <a:pt x="7332993" y="560014"/>
                    <a:pt x="7331480" y="566737"/>
                    <a:pt x="7331480" y="574476"/>
                  </a:cubicBezTo>
                  <a:cubicBezTo>
                    <a:pt x="7331480" y="581619"/>
                    <a:pt x="7332671" y="587870"/>
                    <a:pt x="7335052" y="593228"/>
                  </a:cubicBezTo>
                  <a:cubicBezTo>
                    <a:pt x="7337433" y="598586"/>
                    <a:pt x="7340782" y="603075"/>
                    <a:pt x="7345098" y="606697"/>
                  </a:cubicBezTo>
                  <a:cubicBezTo>
                    <a:pt x="7349414" y="610318"/>
                    <a:pt x="7354524" y="613047"/>
                    <a:pt x="7360427" y="614882"/>
                  </a:cubicBezTo>
                  <a:cubicBezTo>
                    <a:pt x="7366331" y="616718"/>
                    <a:pt x="7372805" y="617636"/>
                    <a:pt x="7379849" y="617636"/>
                  </a:cubicBezTo>
                  <a:cubicBezTo>
                    <a:pt x="7388382" y="617636"/>
                    <a:pt x="7396146" y="615999"/>
                    <a:pt x="7403141" y="612724"/>
                  </a:cubicBezTo>
                  <a:cubicBezTo>
                    <a:pt x="7410136" y="609450"/>
                    <a:pt x="7416362" y="604886"/>
                    <a:pt x="7421819" y="599032"/>
                  </a:cubicBezTo>
                  <a:lnTo>
                    <a:pt x="7421819" y="609599"/>
                  </a:lnTo>
                  <a:cubicBezTo>
                    <a:pt x="7421819" y="610988"/>
                    <a:pt x="7422240" y="612079"/>
                    <a:pt x="7423084" y="612873"/>
                  </a:cubicBezTo>
                  <a:cubicBezTo>
                    <a:pt x="7423927" y="613667"/>
                    <a:pt x="7425366" y="614237"/>
                    <a:pt x="7427400" y="614585"/>
                  </a:cubicBezTo>
                  <a:cubicBezTo>
                    <a:pt x="7429434" y="614932"/>
                    <a:pt x="7432683" y="615106"/>
                    <a:pt x="7437148" y="615106"/>
                  </a:cubicBezTo>
                  <a:cubicBezTo>
                    <a:pt x="7441315" y="615106"/>
                    <a:pt x="7444465" y="614932"/>
                    <a:pt x="7446599" y="614585"/>
                  </a:cubicBezTo>
                  <a:cubicBezTo>
                    <a:pt x="7448732" y="614237"/>
                    <a:pt x="7450294" y="613667"/>
                    <a:pt x="7451287" y="612873"/>
                  </a:cubicBezTo>
                  <a:cubicBezTo>
                    <a:pt x="7452279" y="612079"/>
                    <a:pt x="7452775" y="610988"/>
                    <a:pt x="7452775" y="609599"/>
                  </a:cubicBezTo>
                  <a:lnTo>
                    <a:pt x="7452775" y="520302"/>
                  </a:lnTo>
                  <a:cubicBezTo>
                    <a:pt x="7452775" y="511174"/>
                    <a:pt x="7451684" y="503286"/>
                    <a:pt x="7449501" y="496638"/>
                  </a:cubicBezTo>
                  <a:cubicBezTo>
                    <a:pt x="7447318" y="489991"/>
                    <a:pt x="7443845" y="484559"/>
                    <a:pt x="7439083" y="480342"/>
                  </a:cubicBezTo>
                  <a:cubicBezTo>
                    <a:pt x="7434320" y="476125"/>
                    <a:pt x="7428243" y="473000"/>
                    <a:pt x="7420851" y="470966"/>
                  </a:cubicBezTo>
                  <a:cubicBezTo>
                    <a:pt x="7413460" y="468932"/>
                    <a:pt x="7404555" y="467915"/>
                    <a:pt x="7394137" y="467915"/>
                  </a:cubicBezTo>
                  <a:close/>
                  <a:moveTo>
                    <a:pt x="7180568" y="467915"/>
                  </a:moveTo>
                  <a:cubicBezTo>
                    <a:pt x="7170051" y="467915"/>
                    <a:pt x="7160601" y="469651"/>
                    <a:pt x="7152217" y="473124"/>
                  </a:cubicBezTo>
                  <a:cubicBezTo>
                    <a:pt x="7143833" y="476596"/>
                    <a:pt x="7136714" y="481632"/>
                    <a:pt x="7130860" y="488230"/>
                  </a:cubicBezTo>
                  <a:cubicBezTo>
                    <a:pt x="7125006" y="494828"/>
                    <a:pt x="7120541" y="502864"/>
                    <a:pt x="7117465" y="512340"/>
                  </a:cubicBezTo>
                  <a:cubicBezTo>
                    <a:pt x="7114389" y="521815"/>
                    <a:pt x="7112851" y="532456"/>
                    <a:pt x="7112851" y="544263"/>
                  </a:cubicBezTo>
                  <a:cubicBezTo>
                    <a:pt x="7112851" y="556666"/>
                    <a:pt x="7114315" y="567481"/>
                    <a:pt x="7117242" y="576708"/>
                  </a:cubicBezTo>
                  <a:cubicBezTo>
                    <a:pt x="7120169" y="585935"/>
                    <a:pt x="7124609" y="593575"/>
                    <a:pt x="7130562" y="599628"/>
                  </a:cubicBezTo>
                  <a:cubicBezTo>
                    <a:pt x="7136515" y="605680"/>
                    <a:pt x="7143932" y="610194"/>
                    <a:pt x="7152812" y="613171"/>
                  </a:cubicBezTo>
                  <a:cubicBezTo>
                    <a:pt x="7161692" y="616147"/>
                    <a:pt x="7172035" y="617636"/>
                    <a:pt x="7183843" y="617636"/>
                  </a:cubicBezTo>
                  <a:cubicBezTo>
                    <a:pt x="7190391" y="617636"/>
                    <a:pt x="7196543" y="617214"/>
                    <a:pt x="7202297" y="616371"/>
                  </a:cubicBezTo>
                  <a:cubicBezTo>
                    <a:pt x="7208052" y="615527"/>
                    <a:pt x="7213162" y="614535"/>
                    <a:pt x="7217626" y="613394"/>
                  </a:cubicBezTo>
                  <a:cubicBezTo>
                    <a:pt x="7222091" y="612253"/>
                    <a:pt x="7225762" y="611087"/>
                    <a:pt x="7228640" y="609897"/>
                  </a:cubicBezTo>
                  <a:cubicBezTo>
                    <a:pt x="7231517" y="608706"/>
                    <a:pt x="7233278" y="607763"/>
                    <a:pt x="7233923" y="607069"/>
                  </a:cubicBezTo>
                  <a:cubicBezTo>
                    <a:pt x="7234568" y="606374"/>
                    <a:pt x="7235089" y="605655"/>
                    <a:pt x="7235486" y="604911"/>
                  </a:cubicBezTo>
                  <a:cubicBezTo>
                    <a:pt x="7235883" y="604167"/>
                    <a:pt x="7236180" y="603249"/>
                    <a:pt x="7236379" y="602158"/>
                  </a:cubicBezTo>
                  <a:cubicBezTo>
                    <a:pt x="7236577" y="601066"/>
                    <a:pt x="7236726" y="599752"/>
                    <a:pt x="7236825" y="598214"/>
                  </a:cubicBezTo>
                  <a:cubicBezTo>
                    <a:pt x="7236925" y="596676"/>
                    <a:pt x="7236974" y="594815"/>
                    <a:pt x="7236974" y="592633"/>
                  </a:cubicBezTo>
                  <a:cubicBezTo>
                    <a:pt x="7236974" y="590152"/>
                    <a:pt x="7236900" y="588093"/>
                    <a:pt x="7236751" y="586456"/>
                  </a:cubicBezTo>
                  <a:cubicBezTo>
                    <a:pt x="7236602" y="584819"/>
                    <a:pt x="7236329" y="583554"/>
                    <a:pt x="7235932" y="582661"/>
                  </a:cubicBezTo>
                  <a:cubicBezTo>
                    <a:pt x="7235536" y="581768"/>
                    <a:pt x="7235039" y="581148"/>
                    <a:pt x="7234444" y="580801"/>
                  </a:cubicBezTo>
                  <a:cubicBezTo>
                    <a:pt x="7233849" y="580453"/>
                    <a:pt x="7233105" y="580280"/>
                    <a:pt x="7232212" y="580280"/>
                  </a:cubicBezTo>
                  <a:cubicBezTo>
                    <a:pt x="7230723" y="580280"/>
                    <a:pt x="7228789" y="580751"/>
                    <a:pt x="7226407" y="581694"/>
                  </a:cubicBezTo>
                  <a:cubicBezTo>
                    <a:pt x="7224026" y="582636"/>
                    <a:pt x="7221025" y="583678"/>
                    <a:pt x="7217403" y="584819"/>
                  </a:cubicBezTo>
                  <a:cubicBezTo>
                    <a:pt x="7213782" y="585960"/>
                    <a:pt x="7209491" y="587002"/>
                    <a:pt x="7204530" y="587945"/>
                  </a:cubicBezTo>
                  <a:cubicBezTo>
                    <a:pt x="7199569" y="588887"/>
                    <a:pt x="7193814" y="589358"/>
                    <a:pt x="7187266" y="589358"/>
                  </a:cubicBezTo>
                  <a:cubicBezTo>
                    <a:pt x="7180816" y="589358"/>
                    <a:pt x="7175285" y="588515"/>
                    <a:pt x="7170671" y="586828"/>
                  </a:cubicBezTo>
                  <a:cubicBezTo>
                    <a:pt x="7166058" y="585142"/>
                    <a:pt x="7162287" y="582686"/>
                    <a:pt x="7159360" y="579461"/>
                  </a:cubicBezTo>
                  <a:cubicBezTo>
                    <a:pt x="7156433" y="576237"/>
                    <a:pt x="7154300" y="572318"/>
                    <a:pt x="7152961" y="567704"/>
                  </a:cubicBezTo>
                  <a:cubicBezTo>
                    <a:pt x="7151621" y="563090"/>
                    <a:pt x="7150951" y="557956"/>
                    <a:pt x="7150951" y="552300"/>
                  </a:cubicBezTo>
                  <a:lnTo>
                    <a:pt x="7231765" y="552300"/>
                  </a:lnTo>
                  <a:cubicBezTo>
                    <a:pt x="7235337" y="552300"/>
                    <a:pt x="7238140" y="551209"/>
                    <a:pt x="7240174" y="549026"/>
                  </a:cubicBezTo>
                  <a:cubicBezTo>
                    <a:pt x="7242208" y="546843"/>
                    <a:pt x="7243225" y="543470"/>
                    <a:pt x="7243225" y="538906"/>
                  </a:cubicBezTo>
                  <a:lnTo>
                    <a:pt x="7243225" y="532953"/>
                  </a:lnTo>
                  <a:cubicBezTo>
                    <a:pt x="7243225" y="523626"/>
                    <a:pt x="7242034" y="514994"/>
                    <a:pt x="7239653" y="507056"/>
                  </a:cubicBezTo>
                  <a:cubicBezTo>
                    <a:pt x="7237272" y="499119"/>
                    <a:pt x="7233551" y="492248"/>
                    <a:pt x="7228491" y="486444"/>
                  </a:cubicBezTo>
                  <a:cubicBezTo>
                    <a:pt x="7223431" y="480639"/>
                    <a:pt x="7216957" y="476100"/>
                    <a:pt x="7209069" y="472826"/>
                  </a:cubicBezTo>
                  <a:cubicBezTo>
                    <a:pt x="7201181" y="469552"/>
                    <a:pt x="7191681" y="467915"/>
                    <a:pt x="7180568" y="467915"/>
                  </a:cubicBezTo>
                  <a:close/>
                  <a:moveTo>
                    <a:pt x="6949736" y="467915"/>
                  </a:moveTo>
                  <a:cubicBezTo>
                    <a:pt x="6941798" y="467915"/>
                    <a:pt x="6934183" y="469899"/>
                    <a:pt x="6926891" y="473868"/>
                  </a:cubicBezTo>
                  <a:cubicBezTo>
                    <a:pt x="6919598" y="477837"/>
                    <a:pt x="6912281" y="483790"/>
                    <a:pt x="6904939" y="491727"/>
                  </a:cubicBezTo>
                  <a:lnTo>
                    <a:pt x="6904939" y="476398"/>
                  </a:lnTo>
                  <a:cubicBezTo>
                    <a:pt x="6904939" y="475406"/>
                    <a:pt x="6904691" y="474538"/>
                    <a:pt x="6904195" y="473793"/>
                  </a:cubicBezTo>
                  <a:cubicBezTo>
                    <a:pt x="6903698" y="473049"/>
                    <a:pt x="6902880" y="472429"/>
                    <a:pt x="6901739" y="471933"/>
                  </a:cubicBezTo>
                  <a:cubicBezTo>
                    <a:pt x="6900598" y="471437"/>
                    <a:pt x="6898986" y="471065"/>
                    <a:pt x="6896902" y="470817"/>
                  </a:cubicBezTo>
                  <a:cubicBezTo>
                    <a:pt x="6894818" y="470569"/>
                    <a:pt x="6892189" y="470445"/>
                    <a:pt x="6889014" y="470445"/>
                  </a:cubicBezTo>
                  <a:cubicBezTo>
                    <a:pt x="6885938" y="470445"/>
                    <a:pt x="6883383" y="470569"/>
                    <a:pt x="6881349" y="470817"/>
                  </a:cubicBezTo>
                  <a:cubicBezTo>
                    <a:pt x="6879315" y="471065"/>
                    <a:pt x="6877654" y="471437"/>
                    <a:pt x="6876364" y="471933"/>
                  </a:cubicBezTo>
                  <a:cubicBezTo>
                    <a:pt x="6875074" y="472429"/>
                    <a:pt x="6874181" y="473049"/>
                    <a:pt x="6873685" y="473793"/>
                  </a:cubicBezTo>
                  <a:cubicBezTo>
                    <a:pt x="6873189" y="474538"/>
                    <a:pt x="6872941" y="475406"/>
                    <a:pt x="6872941" y="476398"/>
                  </a:cubicBezTo>
                  <a:lnTo>
                    <a:pt x="6872941" y="609153"/>
                  </a:lnTo>
                  <a:cubicBezTo>
                    <a:pt x="6872941" y="610145"/>
                    <a:pt x="6873238" y="611013"/>
                    <a:pt x="6873834" y="611757"/>
                  </a:cubicBezTo>
                  <a:cubicBezTo>
                    <a:pt x="6874429" y="612501"/>
                    <a:pt x="6875446" y="613121"/>
                    <a:pt x="6876885" y="613617"/>
                  </a:cubicBezTo>
                  <a:cubicBezTo>
                    <a:pt x="6878323" y="614114"/>
                    <a:pt x="6880233" y="614486"/>
                    <a:pt x="6882614" y="614734"/>
                  </a:cubicBezTo>
                  <a:cubicBezTo>
                    <a:pt x="6884996" y="614982"/>
                    <a:pt x="6888022" y="615106"/>
                    <a:pt x="6891693" y="615106"/>
                  </a:cubicBezTo>
                  <a:cubicBezTo>
                    <a:pt x="6895364" y="615106"/>
                    <a:pt x="6898390" y="614982"/>
                    <a:pt x="6900771" y="614734"/>
                  </a:cubicBezTo>
                  <a:cubicBezTo>
                    <a:pt x="6903153" y="614486"/>
                    <a:pt x="6905063" y="614114"/>
                    <a:pt x="6906501" y="613617"/>
                  </a:cubicBezTo>
                  <a:cubicBezTo>
                    <a:pt x="6907940" y="613121"/>
                    <a:pt x="6908957" y="612501"/>
                    <a:pt x="6909552" y="611757"/>
                  </a:cubicBezTo>
                  <a:cubicBezTo>
                    <a:pt x="6910148" y="611013"/>
                    <a:pt x="6910445" y="610145"/>
                    <a:pt x="6910445" y="609153"/>
                  </a:cubicBezTo>
                  <a:lnTo>
                    <a:pt x="6910445" y="520897"/>
                  </a:lnTo>
                  <a:cubicBezTo>
                    <a:pt x="6915704" y="514250"/>
                    <a:pt x="6920615" y="509190"/>
                    <a:pt x="6925179" y="505717"/>
                  </a:cubicBezTo>
                  <a:cubicBezTo>
                    <a:pt x="6929743" y="502244"/>
                    <a:pt x="6934307" y="500508"/>
                    <a:pt x="6938871" y="500508"/>
                  </a:cubicBezTo>
                  <a:cubicBezTo>
                    <a:pt x="6942443" y="500508"/>
                    <a:pt x="6945569" y="501227"/>
                    <a:pt x="6948248" y="502666"/>
                  </a:cubicBezTo>
                  <a:cubicBezTo>
                    <a:pt x="6950927" y="504105"/>
                    <a:pt x="6953109" y="506139"/>
                    <a:pt x="6954796" y="508768"/>
                  </a:cubicBezTo>
                  <a:cubicBezTo>
                    <a:pt x="6956483" y="511397"/>
                    <a:pt x="6957748" y="514547"/>
                    <a:pt x="6958591" y="518219"/>
                  </a:cubicBezTo>
                  <a:cubicBezTo>
                    <a:pt x="6959435" y="521890"/>
                    <a:pt x="6959856" y="525958"/>
                    <a:pt x="6959856" y="530422"/>
                  </a:cubicBezTo>
                  <a:lnTo>
                    <a:pt x="6959856" y="609153"/>
                  </a:lnTo>
                  <a:cubicBezTo>
                    <a:pt x="6959856" y="610145"/>
                    <a:pt x="6960154" y="611013"/>
                    <a:pt x="6960749" y="611757"/>
                  </a:cubicBezTo>
                  <a:cubicBezTo>
                    <a:pt x="6961344" y="612501"/>
                    <a:pt x="6962361" y="613121"/>
                    <a:pt x="6963800" y="613617"/>
                  </a:cubicBezTo>
                  <a:cubicBezTo>
                    <a:pt x="6965239" y="614114"/>
                    <a:pt x="6967149" y="614486"/>
                    <a:pt x="6969530" y="614734"/>
                  </a:cubicBezTo>
                  <a:cubicBezTo>
                    <a:pt x="6971911" y="614982"/>
                    <a:pt x="6974937" y="615106"/>
                    <a:pt x="6978609" y="615106"/>
                  </a:cubicBezTo>
                  <a:cubicBezTo>
                    <a:pt x="6982180" y="615106"/>
                    <a:pt x="6985157" y="614982"/>
                    <a:pt x="6987538" y="614734"/>
                  </a:cubicBezTo>
                  <a:cubicBezTo>
                    <a:pt x="6989919" y="614486"/>
                    <a:pt x="6991829" y="614114"/>
                    <a:pt x="6993268" y="613617"/>
                  </a:cubicBezTo>
                  <a:cubicBezTo>
                    <a:pt x="6994707" y="613121"/>
                    <a:pt x="6995724" y="612501"/>
                    <a:pt x="6996319" y="611757"/>
                  </a:cubicBezTo>
                  <a:cubicBezTo>
                    <a:pt x="6996914" y="611013"/>
                    <a:pt x="6997212" y="610145"/>
                    <a:pt x="6997212" y="609153"/>
                  </a:cubicBezTo>
                  <a:lnTo>
                    <a:pt x="6997212" y="520897"/>
                  </a:lnTo>
                  <a:cubicBezTo>
                    <a:pt x="7002570" y="514250"/>
                    <a:pt x="7007531" y="509190"/>
                    <a:pt x="7012095" y="505717"/>
                  </a:cubicBezTo>
                  <a:cubicBezTo>
                    <a:pt x="7016659" y="502244"/>
                    <a:pt x="7021173" y="500508"/>
                    <a:pt x="7025638" y="500508"/>
                  </a:cubicBezTo>
                  <a:cubicBezTo>
                    <a:pt x="7029309" y="500508"/>
                    <a:pt x="7032460" y="501227"/>
                    <a:pt x="7035089" y="502666"/>
                  </a:cubicBezTo>
                  <a:cubicBezTo>
                    <a:pt x="7037718" y="504105"/>
                    <a:pt x="7039901" y="506139"/>
                    <a:pt x="7041637" y="508768"/>
                  </a:cubicBezTo>
                  <a:cubicBezTo>
                    <a:pt x="7043374" y="511397"/>
                    <a:pt x="7044663" y="514547"/>
                    <a:pt x="7045507" y="518219"/>
                  </a:cubicBezTo>
                  <a:cubicBezTo>
                    <a:pt x="7046350" y="521890"/>
                    <a:pt x="7046772" y="525958"/>
                    <a:pt x="7046772" y="530422"/>
                  </a:cubicBezTo>
                  <a:lnTo>
                    <a:pt x="7046772" y="609153"/>
                  </a:lnTo>
                  <a:cubicBezTo>
                    <a:pt x="7046772" y="610145"/>
                    <a:pt x="7047045" y="611013"/>
                    <a:pt x="7047590" y="611757"/>
                  </a:cubicBezTo>
                  <a:cubicBezTo>
                    <a:pt x="7048136" y="612501"/>
                    <a:pt x="7049128" y="613121"/>
                    <a:pt x="7050567" y="613617"/>
                  </a:cubicBezTo>
                  <a:cubicBezTo>
                    <a:pt x="7052006" y="614114"/>
                    <a:pt x="7053916" y="614486"/>
                    <a:pt x="7056297" y="614734"/>
                  </a:cubicBezTo>
                  <a:cubicBezTo>
                    <a:pt x="7058678" y="614982"/>
                    <a:pt x="7061754" y="615106"/>
                    <a:pt x="7065524" y="615106"/>
                  </a:cubicBezTo>
                  <a:cubicBezTo>
                    <a:pt x="7069195" y="615106"/>
                    <a:pt x="7072221" y="614982"/>
                    <a:pt x="7074603" y="614734"/>
                  </a:cubicBezTo>
                  <a:cubicBezTo>
                    <a:pt x="7076984" y="614486"/>
                    <a:pt x="7078869" y="614114"/>
                    <a:pt x="7080258" y="613617"/>
                  </a:cubicBezTo>
                  <a:cubicBezTo>
                    <a:pt x="7081647" y="613121"/>
                    <a:pt x="7082639" y="612501"/>
                    <a:pt x="7083235" y="611757"/>
                  </a:cubicBezTo>
                  <a:cubicBezTo>
                    <a:pt x="7083830" y="611013"/>
                    <a:pt x="7084128" y="610145"/>
                    <a:pt x="7084128" y="609153"/>
                  </a:cubicBezTo>
                  <a:lnTo>
                    <a:pt x="7084128" y="524172"/>
                  </a:lnTo>
                  <a:cubicBezTo>
                    <a:pt x="7084128" y="516532"/>
                    <a:pt x="7083334" y="509289"/>
                    <a:pt x="7081746" y="502443"/>
                  </a:cubicBezTo>
                  <a:cubicBezTo>
                    <a:pt x="7080159" y="495597"/>
                    <a:pt x="7077505" y="489619"/>
                    <a:pt x="7073784" y="484509"/>
                  </a:cubicBezTo>
                  <a:cubicBezTo>
                    <a:pt x="7070063" y="479399"/>
                    <a:pt x="7065177" y="475356"/>
                    <a:pt x="7059125" y="472379"/>
                  </a:cubicBezTo>
                  <a:cubicBezTo>
                    <a:pt x="7053072" y="469403"/>
                    <a:pt x="7045631" y="467915"/>
                    <a:pt x="7036800" y="467915"/>
                  </a:cubicBezTo>
                  <a:cubicBezTo>
                    <a:pt x="7032931" y="467915"/>
                    <a:pt x="7029136" y="468386"/>
                    <a:pt x="7025415" y="469329"/>
                  </a:cubicBezTo>
                  <a:cubicBezTo>
                    <a:pt x="7021694" y="470271"/>
                    <a:pt x="7017974" y="471710"/>
                    <a:pt x="7014253" y="473644"/>
                  </a:cubicBezTo>
                  <a:cubicBezTo>
                    <a:pt x="7010532" y="475579"/>
                    <a:pt x="7006762" y="478085"/>
                    <a:pt x="7002942" y="481160"/>
                  </a:cubicBezTo>
                  <a:cubicBezTo>
                    <a:pt x="6999122" y="484236"/>
                    <a:pt x="6995228" y="487907"/>
                    <a:pt x="6991259" y="492174"/>
                  </a:cubicBezTo>
                  <a:cubicBezTo>
                    <a:pt x="6989572" y="488503"/>
                    <a:pt x="6987489" y="485179"/>
                    <a:pt x="6985008" y="482202"/>
                  </a:cubicBezTo>
                  <a:cubicBezTo>
                    <a:pt x="6982528" y="479226"/>
                    <a:pt x="6979576" y="476671"/>
                    <a:pt x="6976153" y="474538"/>
                  </a:cubicBezTo>
                  <a:cubicBezTo>
                    <a:pt x="6972730" y="472404"/>
                    <a:pt x="6968835" y="470767"/>
                    <a:pt x="6964470" y="469626"/>
                  </a:cubicBezTo>
                  <a:cubicBezTo>
                    <a:pt x="6960104" y="468485"/>
                    <a:pt x="6955193" y="467915"/>
                    <a:pt x="6949736" y="467915"/>
                  </a:cubicBezTo>
                  <a:close/>
                  <a:moveTo>
                    <a:pt x="6775012" y="467915"/>
                  </a:moveTo>
                  <a:cubicBezTo>
                    <a:pt x="6769158" y="467915"/>
                    <a:pt x="6763478" y="468386"/>
                    <a:pt x="6757971" y="469329"/>
                  </a:cubicBezTo>
                  <a:cubicBezTo>
                    <a:pt x="6752464" y="470271"/>
                    <a:pt x="6747379" y="471486"/>
                    <a:pt x="6742716" y="472975"/>
                  </a:cubicBezTo>
                  <a:cubicBezTo>
                    <a:pt x="6738053" y="474463"/>
                    <a:pt x="6733985" y="476075"/>
                    <a:pt x="6730512" y="477812"/>
                  </a:cubicBezTo>
                  <a:cubicBezTo>
                    <a:pt x="6727039" y="479548"/>
                    <a:pt x="6724609" y="481136"/>
                    <a:pt x="6723220" y="482574"/>
                  </a:cubicBezTo>
                  <a:cubicBezTo>
                    <a:pt x="6721830" y="484013"/>
                    <a:pt x="6720888" y="485625"/>
                    <a:pt x="6720392" y="487411"/>
                  </a:cubicBezTo>
                  <a:cubicBezTo>
                    <a:pt x="6719896" y="489197"/>
                    <a:pt x="6719648" y="491628"/>
                    <a:pt x="6719648" y="494704"/>
                  </a:cubicBezTo>
                  <a:cubicBezTo>
                    <a:pt x="6719648" y="496986"/>
                    <a:pt x="6719796" y="499069"/>
                    <a:pt x="6720094" y="500955"/>
                  </a:cubicBezTo>
                  <a:cubicBezTo>
                    <a:pt x="6720392" y="502840"/>
                    <a:pt x="6720813" y="504427"/>
                    <a:pt x="6721359" y="505717"/>
                  </a:cubicBezTo>
                  <a:cubicBezTo>
                    <a:pt x="6721905" y="507007"/>
                    <a:pt x="6722599" y="507999"/>
                    <a:pt x="6723443" y="508694"/>
                  </a:cubicBezTo>
                  <a:cubicBezTo>
                    <a:pt x="6724286" y="509388"/>
                    <a:pt x="6725253" y="509735"/>
                    <a:pt x="6726345" y="509735"/>
                  </a:cubicBezTo>
                  <a:cubicBezTo>
                    <a:pt x="6727932" y="509735"/>
                    <a:pt x="6729991" y="509041"/>
                    <a:pt x="6732521" y="507652"/>
                  </a:cubicBezTo>
                  <a:cubicBezTo>
                    <a:pt x="6735051" y="506263"/>
                    <a:pt x="6738202" y="504725"/>
                    <a:pt x="6741972" y="503038"/>
                  </a:cubicBezTo>
                  <a:cubicBezTo>
                    <a:pt x="6745742" y="501351"/>
                    <a:pt x="6750083" y="499813"/>
                    <a:pt x="6754994" y="498424"/>
                  </a:cubicBezTo>
                  <a:cubicBezTo>
                    <a:pt x="6759906" y="497035"/>
                    <a:pt x="6765487" y="496341"/>
                    <a:pt x="6771737" y="496341"/>
                  </a:cubicBezTo>
                  <a:cubicBezTo>
                    <a:pt x="6776500" y="496341"/>
                    <a:pt x="6780494" y="496837"/>
                    <a:pt x="6783718" y="497829"/>
                  </a:cubicBezTo>
                  <a:cubicBezTo>
                    <a:pt x="6786943" y="498821"/>
                    <a:pt x="6789522" y="500359"/>
                    <a:pt x="6791457" y="502443"/>
                  </a:cubicBezTo>
                  <a:cubicBezTo>
                    <a:pt x="6793392" y="504526"/>
                    <a:pt x="6794781" y="507131"/>
                    <a:pt x="6795624" y="510256"/>
                  </a:cubicBezTo>
                  <a:cubicBezTo>
                    <a:pt x="6796468" y="513382"/>
                    <a:pt x="6796889" y="517028"/>
                    <a:pt x="6796889" y="521195"/>
                  </a:cubicBezTo>
                  <a:lnTo>
                    <a:pt x="6796889" y="529232"/>
                  </a:lnTo>
                  <a:lnTo>
                    <a:pt x="6783941" y="529232"/>
                  </a:lnTo>
                  <a:cubicBezTo>
                    <a:pt x="6772134" y="529232"/>
                    <a:pt x="6761766" y="530125"/>
                    <a:pt x="6752836" y="531911"/>
                  </a:cubicBezTo>
                  <a:cubicBezTo>
                    <a:pt x="6743907" y="533697"/>
                    <a:pt x="6736440" y="536450"/>
                    <a:pt x="6730438" y="540171"/>
                  </a:cubicBezTo>
                  <a:cubicBezTo>
                    <a:pt x="6724435" y="543891"/>
                    <a:pt x="6719920" y="548604"/>
                    <a:pt x="6716894" y="554309"/>
                  </a:cubicBezTo>
                  <a:cubicBezTo>
                    <a:pt x="6713868" y="560014"/>
                    <a:pt x="6712355" y="566737"/>
                    <a:pt x="6712355" y="574476"/>
                  </a:cubicBezTo>
                  <a:cubicBezTo>
                    <a:pt x="6712355" y="581619"/>
                    <a:pt x="6713546" y="587870"/>
                    <a:pt x="6715927" y="593228"/>
                  </a:cubicBezTo>
                  <a:cubicBezTo>
                    <a:pt x="6718308" y="598586"/>
                    <a:pt x="6721657" y="603075"/>
                    <a:pt x="6725973" y="606697"/>
                  </a:cubicBezTo>
                  <a:cubicBezTo>
                    <a:pt x="6730289" y="610318"/>
                    <a:pt x="6735399" y="613047"/>
                    <a:pt x="6741302" y="614882"/>
                  </a:cubicBezTo>
                  <a:cubicBezTo>
                    <a:pt x="6747206" y="616718"/>
                    <a:pt x="6753680" y="617636"/>
                    <a:pt x="6760724" y="617636"/>
                  </a:cubicBezTo>
                  <a:cubicBezTo>
                    <a:pt x="6769257" y="617636"/>
                    <a:pt x="6777021" y="615999"/>
                    <a:pt x="6784016" y="612724"/>
                  </a:cubicBezTo>
                  <a:cubicBezTo>
                    <a:pt x="6791011" y="609450"/>
                    <a:pt x="6797237" y="604886"/>
                    <a:pt x="6802694" y="599032"/>
                  </a:cubicBezTo>
                  <a:lnTo>
                    <a:pt x="6802694" y="609599"/>
                  </a:lnTo>
                  <a:cubicBezTo>
                    <a:pt x="6802694" y="610988"/>
                    <a:pt x="6803115" y="612079"/>
                    <a:pt x="6803959" y="612873"/>
                  </a:cubicBezTo>
                  <a:cubicBezTo>
                    <a:pt x="6804802" y="613667"/>
                    <a:pt x="6806241" y="614237"/>
                    <a:pt x="6808275" y="614585"/>
                  </a:cubicBezTo>
                  <a:cubicBezTo>
                    <a:pt x="6810309" y="614932"/>
                    <a:pt x="6813558" y="615106"/>
                    <a:pt x="6818023" y="615106"/>
                  </a:cubicBezTo>
                  <a:cubicBezTo>
                    <a:pt x="6822190" y="615106"/>
                    <a:pt x="6825340" y="614932"/>
                    <a:pt x="6827474" y="614585"/>
                  </a:cubicBezTo>
                  <a:cubicBezTo>
                    <a:pt x="6829607" y="614237"/>
                    <a:pt x="6831169" y="613667"/>
                    <a:pt x="6832162" y="612873"/>
                  </a:cubicBezTo>
                  <a:cubicBezTo>
                    <a:pt x="6833154" y="612079"/>
                    <a:pt x="6833650" y="610988"/>
                    <a:pt x="6833650" y="609599"/>
                  </a:cubicBezTo>
                  <a:lnTo>
                    <a:pt x="6833650" y="520302"/>
                  </a:lnTo>
                  <a:cubicBezTo>
                    <a:pt x="6833650" y="511174"/>
                    <a:pt x="6832559" y="503286"/>
                    <a:pt x="6830376" y="496638"/>
                  </a:cubicBezTo>
                  <a:cubicBezTo>
                    <a:pt x="6828193" y="489991"/>
                    <a:pt x="6824720" y="484559"/>
                    <a:pt x="6819958" y="480342"/>
                  </a:cubicBezTo>
                  <a:cubicBezTo>
                    <a:pt x="6815195" y="476125"/>
                    <a:pt x="6809118" y="473000"/>
                    <a:pt x="6801726" y="470966"/>
                  </a:cubicBezTo>
                  <a:cubicBezTo>
                    <a:pt x="6794335" y="468932"/>
                    <a:pt x="6785430" y="467915"/>
                    <a:pt x="6775012" y="467915"/>
                  </a:cubicBezTo>
                  <a:close/>
                  <a:moveTo>
                    <a:pt x="8136194" y="435470"/>
                  </a:moveTo>
                  <a:cubicBezTo>
                    <a:pt x="8132622" y="435470"/>
                    <a:pt x="8129620" y="435594"/>
                    <a:pt x="8127190" y="435842"/>
                  </a:cubicBezTo>
                  <a:cubicBezTo>
                    <a:pt x="8124759" y="436090"/>
                    <a:pt x="8122824" y="436487"/>
                    <a:pt x="8121385" y="437033"/>
                  </a:cubicBezTo>
                  <a:cubicBezTo>
                    <a:pt x="8119947" y="437579"/>
                    <a:pt x="8118955" y="438248"/>
                    <a:pt x="8118409" y="439042"/>
                  </a:cubicBezTo>
                  <a:cubicBezTo>
                    <a:pt x="8117863" y="439836"/>
                    <a:pt x="8117590" y="440729"/>
                    <a:pt x="8117590" y="441721"/>
                  </a:cubicBezTo>
                  <a:lnTo>
                    <a:pt x="8117590" y="471338"/>
                  </a:lnTo>
                  <a:lnTo>
                    <a:pt x="8101814" y="471338"/>
                  </a:lnTo>
                  <a:cubicBezTo>
                    <a:pt x="8100822" y="471338"/>
                    <a:pt x="8099954" y="471586"/>
                    <a:pt x="8099210" y="472082"/>
                  </a:cubicBezTo>
                  <a:cubicBezTo>
                    <a:pt x="8098466" y="472578"/>
                    <a:pt x="8097846" y="473396"/>
                    <a:pt x="8097350" y="474538"/>
                  </a:cubicBezTo>
                  <a:cubicBezTo>
                    <a:pt x="8096854" y="475679"/>
                    <a:pt x="8096481" y="477241"/>
                    <a:pt x="8096233" y="479226"/>
                  </a:cubicBezTo>
                  <a:cubicBezTo>
                    <a:pt x="8095985" y="481210"/>
                    <a:pt x="8095861" y="483641"/>
                    <a:pt x="8095861" y="486518"/>
                  </a:cubicBezTo>
                  <a:cubicBezTo>
                    <a:pt x="8095861" y="491975"/>
                    <a:pt x="8096357" y="495870"/>
                    <a:pt x="8097350" y="498201"/>
                  </a:cubicBezTo>
                  <a:cubicBezTo>
                    <a:pt x="8098342" y="500533"/>
                    <a:pt x="8099780" y="501699"/>
                    <a:pt x="8101666" y="501699"/>
                  </a:cubicBezTo>
                  <a:lnTo>
                    <a:pt x="8117590" y="501699"/>
                  </a:lnTo>
                  <a:lnTo>
                    <a:pt x="8117590" y="569713"/>
                  </a:lnTo>
                  <a:cubicBezTo>
                    <a:pt x="8117590" y="577849"/>
                    <a:pt x="8118434" y="584894"/>
                    <a:pt x="8120120" y="590847"/>
                  </a:cubicBezTo>
                  <a:cubicBezTo>
                    <a:pt x="8121807" y="596800"/>
                    <a:pt x="8124436" y="601736"/>
                    <a:pt x="8128008" y="605655"/>
                  </a:cubicBezTo>
                  <a:cubicBezTo>
                    <a:pt x="8131580" y="609574"/>
                    <a:pt x="8136094" y="612476"/>
                    <a:pt x="8141552" y="614362"/>
                  </a:cubicBezTo>
                  <a:cubicBezTo>
                    <a:pt x="8147009" y="616247"/>
                    <a:pt x="8153458" y="617189"/>
                    <a:pt x="8160899" y="617189"/>
                  </a:cubicBezTo>
                  <a:cubicBezTo>
                    <a:pt x="8163677" y="617189"/>
                    <a:pt x="8166431" y="617040"/>
                    <a:pt x="8169159" y="616743"/>
                  </a:cubicBezTo>
                  <a:cubicBezTo>
                    <a:pt x="8171888" y="616445"/>
                    <a:pt x="8174418" y="616023"/>
                    <a:pt x="8176749" y="615478"/>
                  </a:cubicBezTo>
                  <a:cubicBezTo>
                    <a:pt x="8179081" y="614932"/>
                    <a:pt x="8181115" y="614287"/>
                    <a:pt x="8182851" y="613543"/>
                  </a:cubicBezTo>
                  <a:cubicBezTo>
                    <a:pt x="8184588" y="612799"/>
                    <a:pt x="8185902" y="611955"/>
                    <a:pt x="8186795" y="611013"/>
                  </a:cubicBezTo>
                  <a:cubicBezTo>
                    <a:pt x="8187688" y="610070"/>
                    <a:pt x="8188408" y="608433"/>
                    <a:pt x="8188953" y="606102"/>
                  </a:cubicBezTo>
                  <a:cubicBezTo>
                    <a:pt x="8189499" y="603770"/>
                    <a:pt x="8189772" y="600421"/>
                    <a:pt x="8189772" y="596056"/>
                  </a:cubicBezTo>
                  <a:cubicBezTo>
                    <a:pt x="8189772" y="593278"/>
                    <a:pt x="8189648" y="590996"/>
                    <a:pt x="8189400" y="589210"/>
                  </a:cubicBezTo>
                  <a:cubicBezTo>
                    <a:pt x="8189152" y="587424"/>
                    <a:pt x="8188879" y="586010"/>
                    <a:pt x="8188581" y="584968"/>
                  </a:cubicBezTo>
                  <a:cubicBezTo>
                    <a:pt x="8188284" y="583926"/>
                    <a:pt x="8187862" y="583232"/>
                    <a:pt x="8187316" y="582884"/>
                  </a:cubicBezTo>
                  <a:cubicBezTo>
                    <a:pt x="8186770" y="582537"/>
                    <a:pt x="8186200" y="582363"/>
                    <a:pt x="8185605" y="582363"/>
                  </a:cubicBezTo>
                  <a:cubicBezTo>
                    <a:pt x="8184910" y="582363"/>
                    <a:pt x="8184141" y="582537"/>
                    <a:pt x="8183298" y="582884"/>
                  </a:cubicBezTo>
                  <a:cubicBezTo>
                    <a:pt x="8182454" y="583232"/>
                    <a:pt x="8181413" y="583628"/>
                    <a:pt x="8180172" y="584075"/>
                  </a:cubicBezTo>
                  <a:cubicBezTo>
                    <a:pt x="8178932" y="584522"/>
                    <a:pt x="8177518" y="584918"/>
                    <a:pt x="8175931" y="585266"/>
                  </a:cubicBezTo>
                  <a:cubicBezTo>
                    <a:pt x="8174343" y="585613"/>
                    <a:pt x="8172557" y="585786"/>
                    <a:pt x="8170573" y="585786"/>
                  </a:cubicBezTo>
                  <a:cubicBezTo>
                    <a:pt x="8164719" y="585786"/>
                    <a:pt x="8160651" y="583976"/>
                    <a:pt x="8158369" y="580354"/>
                  </a:cubicBezTo>
                  <a:cubicBezTo>
                    <a:pt x="8156087" y="576733"/>
                    <a:pt x="8154946" y="571301"/>
                    <a:pt x="8154946" y="564058"/>
                  </a:cubicBezTo>
                  <a:lnTo>
                    <a:pt x="8154946" y="501699"/>
                  </a:lnTo>
                  <a:lnTo>
                    <a:pt x="8183968" y="501699"/>
                  </a:lnTo>
                  <a:cubicBezTo>
                    <a:pt x="8185853" y="501699"/>
                    <a:pt x="8187291" y="500533"/>
                    <a:pt x="8188284" y="498201"/>
                  </a:cubicBezTo>
                  <a:cubicBezTo>
                    <a:pt x="8189276" y="495870"/>
                    <a:pt x="8189772" y="491975"/>
                    <a:pt x="8189772" y="486518"/>
                  </a:cubicBezTo>
                  <a:cubicBezTo>
                    <a:pt x="8189772" y="483641"/>
                    <a:pt x="8189648" y="481210"/>
                    <a:pt x="8189400" y="479226"/>
                  </a:cubicBezTo>
                  <a:cubicBezTo>
                    <a:pt x="8189152" y="477241"/>
                    <a:pt x="8188780" y="475679"/>
                    <a:pt x="8188284" y="474538"/>
                  </a:cubicBezTo>
                  <a:cubicBezTo>
                    <a:pt x="8187788" y="473396"/>
                    <a:pt x="8187167" y="472578"/>
                    <a:pt x="8186423" y="472082"/>
                  </a:cubicBezTo>
                  <a:cubicBezTo>
                    <a:pt x="8185679" y="471586"/>
                    <a:pt x="8184811" y="471338"/>
                    <a:pt x="8183819" y="471338"/>
                  </a:cubicBezTo>
                  <a:lnTo>
                    <a:pt x="8154946" y="471338"/>
                  </a:lnTo>
                  <a:lnTo>
                    <a:pt x="8154946" y="441721"/>
                  </a:lnTo>
                  <a:cubicBezTo>
                    <a:pt x="8154946" y="440729"/>
                    <a:pt x="8154648" y="439836"/>
                    <a:pt x="8154053" y="439042"/>
                  </a:cubicBezTo>
                  <a:cubicBezTo>
                    <a:pt x="8153458" y="438248"/>
                    <a:pt x="8152466" y="437579"/>
                    <a:pt x="8151077" y="437033"/>
                  </a:cubicBezTo>
                  <a:cubicBezTo>
                    <a:pt x="8149688" y="436487"/>
                    <a:pt x="8147777" y="436090"/>
                    <a:pt x="8145347" y="435842"/>
                  </a:cubicBezTo>
                  <a:cubicBezTo>
                    <a:pt x="8142916" y="435594"/>
                    <a:pt x="8139865" y="435470"/>
                    <a:pt x="8136194" y="435470"/>
                  </a:cubicBezTo>
                  <a:close/>
                  <a:moveTo>
                    <a:pt x="7871428" y="421629"/>
                  </a:moveTo>
                  <a:cubicBezTo>
                    <a:pt x="7870436" y="421629"/>
                    <a:pt x="7869593" y="421902"/>
                    <a:pt x="7868898" y="422448"/>
                  </a:cubicBezTo>
                  <a:cubicBezTo>
                    <a:pt x="7868204" y="422993"/>
                    <a:pt x="7867609" y="423886"/>
                    <a:pt x="7867112" y="425127"/>
                  </a:cubicBezTo>
                  <a:cubicBezTo>
                    <a:pt x="7866616" y="426367"/>
                    <a:pt x="7866244" y="428029"/>
                    <a:pt x="7865996" y="430112"/>
                  </a:cubicBezTo>
                  <a:cubicBezTo>
                    <a:pt x="7865748" y="432196"/>
                    <a:pt x="7865624" y="434726"/>
                    <a:pt x="7865624" y="437702"/>
                  </a:cubicBezTo>
                  <a:cubicBezTo>
                    <a:pt x="7865624" y="440580"/>
                    <a:pt x="7865748" y="443035"/>
                    <a:pt x="7865996" y="445070"/>
                  </a:cubicBezTo>
                  <a:cubicBezTo>
                    <a:pt x="7866244" y="447103"/>
                    <a:pt x="7866616" y="448741"/>
                    <a:pt x="7867112" y="449981"/>
                  </a:cubicBezTo>
                  <a:cubicBezTo>
                    <a:pt x="7867609" y="451221"/>
                    <a:pt x="7868204" y="452139"/>
                    <a:pt x="7868898" y="452734"/>
                  </a:cubicBezTo>
                  <a:cubicBezTo>
                    <a:pt x="7869593" y="453330"/>
                    <a:pt x="7870436" y="453627"/>
                    <a:pt x="7871428" y="453627"/>
                  </a:cubicBezTo>
                  <a:lnTo>
                    <a:pt x="7919649" y="453627"/>
                  </a:lnTo>
                  <a:lnTo>
                    <a:pt x="7919649" y="608855"/>
                  </a:lnTo>
                  <a:cubicBezTo>
                    <a:pt x="7919649" y="609847"/>
                    <a:pt x="7919971" y="610740"/>
                    <a:pt x="7920616" y="611534"/>
                  </a:cubicBezTo>
                  <a:cubicBezTo>
                    <a:pt x="7921261" y="612328"/>
                    <a:pt x="7922328" y="612972"/>
                    <a:pt x="7923816" y="613469"/>
                  </a:cubicBezTo>
                  <a:cubicBezTo>
                    <a:pt x="7925304" y="613965"/>
                    <a:pt x="7927313" y="614362"/>
                    <a:pt x="7929844" y="614659"/>
                  </a:cubicBezTo>
                  <a:cubicBezTo>
                    <a:pt x="7932374" y="614957"/>
                    <a:pt x="7935524" y="615106"/>
                    <a:pt x="7939294" y="615106"/>
                  </a:cubicBezTo>
                  <a:cubicBezTo>
                    <a:pt x="7943064" y="615106"/>
                    <a:pt x="7946215" y="614957"/>
                    <a:pt x="7948745" y="614659"/>
                  </a:cubicBezTo>
                  <a:cubicBezTo>
                    <a:pt x="7951275" y="614362"/>
                    <a:pt x="7953284" y="613965"/>
                    <a:pt x="7954772" y="613469"/>
                  </a:cubicBezTo>
                  <a:cubicBezTo>
                    <a:pt x="7956261" y="612972"/>
                    <a:pt x="7957327" y="612328"/>
                    <a:pt x="7957972" y="611534"/>
                  </a:cubicBezTo>
                  <a:cubicBezTo>
                    <a:pt x="7958617" y="610740"/>
                    <a:pt x="7958939" y="609847"/>
                    <a:pt x="7958939" y="608855"/>
                  </a:cubicBezTo>
                  <a:lnTo>
                    <a:pt x="7958939" y="453627"/>
                  </a:lnTo>
                  <a:lnTo>
                    <a:pt x="8007160" y="453627"/>
                  </a:lnTo>
                  <a:cubicBezTo>
                    <a:pt x="8008053" y="453627"/>
                    <a:pt x="8008871" y="453330"/>
                    <a:pt x="8009615" y="452734"/>
                  </a:cubicBezTo>
                  <a:cubicBezTo>
                    <a:pt x="8010360" y="452139"/>
                    <a:pt x="8010980" y="451221"/>
                    <a:pt x="8011476" y="449981"/>
                  </a:cubicBezTo>
                  <a:cubicBezTo>
                    <a:pt x="8011972" y="448741"/>
                    <a:pt x="8012344" y="447103"/>
                    <a:pt x="8012592" y="445070"/>
                  </a:cubicBezTo>
                  <a:cubicBezTo>
                    <a:pt x="8012840" y="443035"/>
                    <a:pt x="8012964" y="440580"/>
                    <a:pt x="8012964" y="437702"/>
                  </a:cubicBezTo>
                  <a:cubicBezTo>
                    <a:pt x="8012964" y="434726"/>
                    <a:pt x="8012840" y="432196"/>
                    <a:pt x="8012592" y="430112"/>
                  </a:cubicBezTo>
                  <a:cubicBezTo>
                    <a:pt x="8012344" y="428029"/>
                    <a:pt x="8011972" y="426367"/>
                    <a:pt x="8011476" y="425127"/>
                  </a:cubicBezTo>
                  <a:cubicBezTo>
                    <a:pt x="8010980" y="423886"/>
                    <a:pt x="8010360" y="422993"/>
                    <a:pt x="8009615" y="422448"/>
                  </a:cubicBezTo>
                  <a:cubicBezTo>
                    <a:pt x="8008871" y="421902"/>
                    <a:pt x="8008053" y="421629"/>
                    <a:pt x="8007160" y="421629"/>
                  </a:cubicBezTo>
                  <a:close/>
                  <a:moveTo>
                    <a:pt x="6664432" y="421034"/>
                  </a:moveTo>
                  <a:cubicBezTo>
                    <a:pt x="6660861" y="421034"/>
                    <a:pt x="6657934" y="421158"/>
                    <a:pt x="6655652" y="421406"/>
                  </a:cubicBezTo>
                  <a:cubicBezTo>
                    <a:pt x="6653370" y="421654"/>
                    <a:pt x="6651534" y="422076"/>
                    <a:pt x="6650145" y="422671"/>
                  </a:cubicBezTo>
                  <a:cubicBezTo>
                    <a:pt x="6648756" y="423266"/>
                    <a:pt x="6647764" y="423961"/>
                    <a:pt x="6647168" y="424755"/>
                  </a:cubicBezTo>
                  <a:cubicBezTo>
                    <a:pt x="6646573" y="425548"/>
                    <a:pt x="6646275" y="426441"/>
                    <a:pt x="6646275" y="427433"/>
                  </a:cubicBezTo>
                  <a:lnTo>
                    <a:pt x="6646275" y="517772"/>
                  </a:lnTo>
                  <a:cubicBezTo>
                    <a:pt x="6646275" y="524618"/>
                    <a:pt x="6646350" y="531812"/>
                    <a:pt x="6646499" y="539352"/>
                  </a:cubicBezTo>
                  <a:cubicBezTo>
                    <a:pt x="6646647" y="546893"/>
                    <a:pt x="6646871" y="554136"/>
                    <a:pt x="6647168" y="561081"/>
                  </a:cubicBezTo>
                  <a:lnTo>
                    <a:pt x="6647020" y="561081"/>
                  </a:lnTo>
                  <a:cubicBezTo>
                    <a:pt x="6645234" y="557112"/>
                    <a:pt x="6643398" y="553144"/>
                    <a:pt x="6641513" y="549175"/>
                  </a:cubicBezTo>
                  <a:cubicBezTo>
                    <a:pt x="6639628" y="545206"/>
                    <a:pt x="6637693" y="541163"/>
                    <a:pt x="6635709" y="537045"/>
                  </a:cubicBezTo>
                  <a:cubicBezTo>
                    <a:pt x="6633724" y="532928"/>
                    <a:pt x="6631665" y="528810"/>
                    <a:pt x="6629532" y="524693"/>
                  </a:cubicBezTo>
                  <a:cubicBezTo>
                    <a:pt x="6627399" y="520575"/>
                    <a:pt x="6625241" y="516383"/>
                    <a:pt x="6623058" y="512117"/>
                  </a:cubicBezTo>
                  <a:lnTo>
                    <a:pt x="6585553" y="441721"/>
                  </a:lnTo>
                  <a:cubicBezTo>
                    <a:pt x="6583668" y="437851"/>
                    <a:pt x="6581833" y="434602"/>
                    <a:pt x="6580047" y="431973"/>
                  </a:cubicBezTo>
                  <a:cubicBezTo>
                    <a:pt x="6578261" y="429343"/>
                    <a:pt x="6576351" y="427285"/>
                    <a:pt x="6574317" y="425796"/>
                  </a:cubicBezTo>
                  <a:cubicBezTo>
                    <a:pt x="6572283" y="424308"/>
                    <a:pt x="6569976" y="423241"/>
                    <a:pt x="6567396" y="422596"/>
                  </a:cubicBezTo>
                  <a:cubicBezTo>
                    <a:pt x="6564817" y="421952"/>
                    <a:pt x="6561642" y="421629"/>
                    <a:pt x="6557871" y="421629"/>
                  </a:cubicBezTo>
                  <a:lnTo>
                    <a:pt x="6536887" y="421629"/>
                  </a:lnTo>
                  <a:cubicBezTo>
                    <a:pt x="6532918" y="421629"/>
                    <a:pt x="6529569" y="422795"/>
                    <a:pt x="6526841" y="425127"/>
                  </a:cubicBezTo>
                  <a:cubicBezTo>
                    <a:pt x="6524112" y="427458"/>
                    <a:pt x="6522748" y="430956"/>
                    <a:pt x="6522748" y="435619"/>
                  </a:cubicBezTo>
                  <a:lnTo>
                    <a:pt x="6522748" y="608706"/>
                  </a:lnTo>
                  <a:cubicBezTo>
                    <a:pt x="6522748" y="609698"/>
                    <a:pt x="6522996" y="610591"/>
                    <a:pt x="6523492" y="611385"/>
                  </a:cubicBezTo>
                  <a:cubicBezTo>
                    <a:pt x="6523988" y="612179"/>
                    <a:pt x="6524881" y="612848"/>
                    <a:pt x="6526171" y="613394"/>
                  </a:cubicBezTo>
                  <a:cubicBezTo>
                    <a:pt x="6527461" y="613940"/>
                    <a:pt x="6529247" y="614362"/>
                    <a:pt x="6531529" y="614659"/>
                  </a:cubicBezTo>
                  <a:cubicBezTo>
                    <a:pt x="6533811" y="614957"/>
                    <a:pt x="6536688" y="615106"/>
                    <a:pt x="6540161" y="615106"/>
                  </a:cubicBezTo>
                  <a:cubicBezTo>
                    <a:pt x="6543733" y="615106"/>
                    <a:pt x="6546660" y="614957"/>
                    <a:pt x="6548942" y="614659"/>
                  </a:cubicBezTo>
                  <a:cubicBezTo>
                    <a:pt x="6551224" y="614362"/>
                    <a:pt x="6553035" y="613940"/>
                    <a:pt x="6554374" y="613394"/>
                  </a:cubicBezTo>
                  <a:cubicBezTo>
                    <a:pt x="6555713" y="612848"/>
                    <a:pt x="6556656" y="612179"/>
                    <a:pt x="6557202" y="611385"/>
                  </a:cubicBezTo>
                  <a:cubicBezTo>
                    <a:pt x="6557747" y="610591"/>
                    <a:pt x="6558020" y="609698"/>
                    <a:pt x="6558020" y="608706"/>
                  </a:cubicBezTo>
                  <a:lnTo>
                    <a:pt x="6558020" y="507949"/>
                  </a:lnTo>
                  <a:cubicBezTo>
                    <a:pt x="6558020" y="500409"/>
                    <a:pt x="6557921" y="493091"/>
                    <a:pt x="6557723" y="485997"/>
                  </a:cubicBezTo>
                  <a:cubicBezTo>
                    <a:pt x="6557524" y="478903"/>
                    <a:pt x="6557227" y="471784"/>
                    <a:pt x="6556830" y="464640"/>
                  </a:cubicBezTo>
                  <a:lnTo>
                    <a:pt x="6557127" y="464640"/>
                  </a:lnTo>
                  <a:cubicBezTo>
                    <a:pt x="6559409" y="470494"/>
                    <a:pt x="6561989" y="476522"/>
                    <a:pt x="6564866" y="482723"/>
                  </a:cubicBezTo>
                  <a:cubicBezTo>
                    <a:pt x="6567744" y="488924"/>
                    <a:pt x="6570571" y="494704"/>
                    <a:pt x="6573350" y="500061"/>
                  </a:cubicBezTo>
                  <a:lnTo>
                    <a:pt x="6621272" y="590103"/>
                  </a:lnTo>
                  <a:cubicBezTo>
                    <a:pt x="6623753" y="595063"/>
                    <a:pt x="6625985" y="599107"/>
                    <a:pt x="6627970" y="602232"/>
                  </a:cubicBezTo>
                  <a:cubicBezTo>
                    <a:pt x="6629954" y="605357"/>
                    <a:pt x="6632013" y="607838"/>
                    <a:pt x="6634146" y="609673"/>
                  </a:cubicBezTo>
                  <a:cubicBezTo>
                    <a:pt x="6636279" y="611509"/>
                    <a:pt x="6638611" y="612774"/>
                    <a:pt x="6641141" y="613469"/>
                  </a:cubicBezTo>
                  <a:cubicBezTo>
                    <a:pt x="6643671" y="614163"/>
                    <a:pt x="6646672" y="614510"/>
                    <a:pt x="6650145" y="614510"/>
                  </a:cubicBezTo>
                  <a:lnTo>
                    <a:pt x="6666814" y="614510"/>
                  </a:lnTo>
                  <a:cubicBezTo>
                    <a:pt x="6668699" y="614510"/>
                    <a:pt x="6670559" y="614237"/>
                    <a:pt x="6672395" y="613692"/>
                  </a:cubicBezTo>
                  <a:cubicBezTo>
                    <a:pt x="6674230" y="613146"/>
                    <a:pt x="6675818" y="612278"/>
                    <a:pt x="6677157" y="611087"/>
                  </a:cubicBezTo>
                  <a:cubicBezTo>
                    <a:pt x="6678497" y="609897"/>
                    <a:pt x="6679563" y="608408"/>
                    <a:pt x="6680357" y="606622"/>
                  </a:cubicBezTo>
                  <a:cubicBezTo>
                    <a:pt x="6681151" y="604837"/>
                    <a:pt x="6681548" y="602803"/>
                    <a:pt x="6681548" y="600521"/>
                  </a:cubicBezTo>
                  <a:lnTo>
                    <a:pt x="6681548" y="427433"/>
                  </a:lnTo>
                  <a:cubicBezTo>
                    <a:pt x="6681548" y="426441"/>
                    <a:pt x="6681300" y="425548"/>
                    <a:pt x="6680803" y="424755"/>
                  </a:cubicBezTo>
                  <a:cubicBezTo>
                    <a:pt x="6680307" y="423961"/>
                    <a:pt x="6679439" y="423266"/>
                    <a:pt x="6678199" y="422671"/>
                  </a:cubicBezTo>
                  <a:cubicBezTo>
                    <a:pt x="6676959" y="422076"/>
                    <a:pt x="6675198" y="421654"/>
                    <a:pt x="6672916" y="421406"/>
                  </a:cubicBezTo>
                  <a:cubicBezTo>
                    <a:pt x="6670634" y="421158"/>
                    <a:pt x="6667806" y="421034"/>
                    <a:pt x="6664432" y="421034"/>
                  </a:cubicBezTo>
                  <a:close/>
                  <a:moveTo>
                    <a:pt x="8053892" y="412104"/>
                  </a:moveTo>
                  <a:cubicBezTo>
                    <a:pt x="8045458" y="412104"/>
                    <a:pt x="8039728" y="413568"/>
                    <a:pt x="8036702" y="416495"/>
                  </a:cubicBezTo>
                  <a:cubicBezTo>
                    <a:pt x="8033676" y="419421"/>
                    <a:pt x="8032163" y="424655"/>
                    <a:pt x="8032163" y="432196"/>
                  </a:cubicBezTo>
                  <a:cubicBezTo>
                    <a:pt x="8032163" y="439439"/>
                    <a:pt x="8033626" y="444449"/>
                    <a:pt x="8036553" y="447228"/>
                  </a:cubicBezTo>
                  <a:cubicBezTo>
                    <a:pt x="8039480" y="450006"/>
                    <a:pt x="8045160" y="451395"/>
                    <a:pt x="8053594" y="451395"/>
                  </a:cubicBezTo>
                  <a:cubicBezTo>
                    <a:pt x="8061928" y="451395"/>
                    <a:pt x="8067634" y="449956"/>
                    <a:pt x="8070709" y="447079"/>
                  </a:cubicBezTo>
                  <a:cubicBezTo>
                    <a:pt x="8073785" y="444201"/>
                    <a:pt x="8075323" y="438992"/>
                    <a:pt x="8075323" y="431452"/>
                  </a:cubicBezTo>
                  <a:cubicBezTo>
                    <a:pt x="8075323" y="424209"/>
                    <a:pt x="8073835" y="419173"/>
                    <a:pt x="8070858" y="416346"/>
                  </a:cubicBezTo>
                  <a:cubicBezTo>
                    <a:pt x="8067882" y="413518"/>
                    <a:pt x="8062226" y="412104"/>
                    <a:pt x="8053892" y="412104"/>
                  </a:cubicBezTo>
                  <a:close/>
                  <a:moveTo>
                    <a:pt x="7761296" y="407490"/>
                  </a:moveTo>
                  <a:cubicBezTo>
                    <a:pt x="7757625" y="407490"/>
                    <a:pt x="7754598" y="407639"/>
                    <a:pt x="7752217" y="407937"/>
                  </a:cubicBezTo>
                  <a:cubicBezTo>
                    <a:pt x="7749836" y="408235"/>
                    <a:pt x="7747926" y="408656"/>
                    <a:pt x="7746487" y="409202"/>
                  </a:cubicBezTo>
                  <a:cubicBezTo>
                    <a:pt x="7745049" y="409748"/>
                    <a:pt x="7744056" y="410417"/>
                    <a:pt x="7743511" y="411211"/>
                  </a:cubicBezTo>
                  <a:cubicBezTo>
                    <a:pt x="7742965" y="412005"/>
                    <a:pt x="7742692" y="412898"/>
                    <a:pt x="7742692" y="413890"/>
                  </a:cubicBezTo>
                  <a:lnTo>
                    <a:pt x="7742692" y="485774"/>
                  </a:lnTo>
                  <a:cubicBezTo>
                    <a:pt x="7736739" y="479920"/>
                    <a:pt x="7730736" y="475480"/>
                    <a:pt x="7724684" y="472454"/>
                  </a:cubicBezTo>
                  <a:cubicBezTo>
                    <a:pt x="7718632" y="469428"/>
                    <a:pt x="7711885" y="467915"/>
                    <a:pt x="7704443" y="467915"/>
                  </a:cubicBezTo>
                  <a:cubicBezTo>
                    <a:pt x="7695017" y="467915"/>
                    <a:pt x="7686683" y="469701"/>
                    <a:pt x="7679440" y="473272"/>
                  </a:cubicBezTo>
                  <a:cubicBezTo>
                    <a:pt x="7672197" y="476844"/>
                    <a:pt x="7666145" y="481954"/>
                    <a:pt x="7661283" y="488602"/>
                  </a:cubicBezTo>
                  <a:cubicBezTo>
                    <a:pt x="7656421" y="495249"/>
                    <a:pt x="7652726" y="503286"/>
                    <a:pt x="7650195" y="512712"/>
                  </a:cubicBezTo>
                  <a:cubicBezTo>
                    <a:pt x="7647665" y="522138"/>
                    <a:pt x="7646400" y="532754"/>
                    <a:pt x="7646400" y="544561"/>
                  </a:cubicBezTo>
                  <a:cubicBezTo>
                    <a:pt x="7646400" y="554384"/>
                    <a:pt x="7647392" y="563735"/>
                    <a:pt x="7649377" y="572615"/>
                  </a:cubicBezTo>
                  <a:cubicBezTo>
                    <a:pt x="7651361" y="581495"/>
                    <a:pt x="7654561" y="589259"/>
                    <a:pt x="7658976" y="595907"/>
                  </a:cubicBezTo>
                  <a:cubicBezTo>
                    <a:pt x="7663391" y="602554"/>
                    <a:pt x="7669097" y="607838"/>
                    <a:pt x="7676092" y="611757"/>
                  </a:cubicBezTo>
                  <a:cubicBezTo>
                    <a:pt x="7683086" y="615676"/>
                    <a:pt x="7691644" y="617636"/>
                    <a:pt x="7701764" y="617636"/>
                  </a:cubicBezTo>
                  <a:cubicBezTo>
                    <a:pt x="7710892" y="617636"/>
                    <a:pt x="7719202" y="615602"/>
                    <a:pt x="7726693" y="611534"/>
                  </a:cubicBezTo>
                  <a:cubicBezTo>
                    <a:pt x="7734184" y="607466"/>
                    <a:pt x="7741353" y="601761"/>
                    <a:pt x="7748199" y="594419"/>
                  </a:cubicBezTo>
                  <a:lnTo>
                    <a:pt x="7748199" y="609153"/>
                  </a:lnTo>
                  <a:cubicBezTo>
                    <a:pt x="7748199" y="610244"/>
                    <a:pt x="7748472" y="611162"/>
                    <a:pt x="7749017" y="611906"/>
                  </a:cubicBezTo>
                  <a:cubicBezTo>
                    <a:pt x="7749563" y="612650"/>
                    <a:pt x="7750456" y="613270"/>
                    <a:pt x="7751696" y="613766"/>
                  </a:cubicBezTo>
                  <a:cubicBezTo>
                    <a:pt x="7752936" y="614262"/>
                    <a:pt x="7754549" y="614610"/>
                    <a:pt x="7756533" y="614808"/>
                  </a:cubicBezTo>
                  <a:cubicBezTo>
                    <a:pt x="7758517" y="615006"/>
                    <a:pt x="7761097" y="615106"/>
                    <a:pt x="7764272" y="615106"/>
                  </a:cubicBezTo>
                  <a:cubicBezTo>
                    <a:pt x="7767249" y="615106"/>
                    <a:pt x="7769754" y="615006"/>
                    <a:pt x="7771788" y="614808"/>
                  </a:cubicBezTo>
                  <a:cubicBezTo>
                    <a:pt x="7773822" y="614610"/>
                    <a:pt x="7775434" y="614262"/>
                    <a:pt x="7776625" y="613766"/>
                  </a:cubicBezTo>
                  <a:cubicBezTo>
                    <a:pt x="7777816" y="613270"/>
                    <a:pt x="7778659" y="612650"/>
                    <a:pt x="7779155" y="611906"/>
                  </a:cubicBezTo>
                  <a:cubicBezTo>
                    <a:pt x="7779651" y="611162"/>
                    <a:pt x="7779899" y="610244"/>
                    <a:pt x="7779899" y="609153"/>
                  </a:cubicBezTo>
                  <a:lnTo>
                    <a:pt x="7779899" y="413890"/>
                  </a:lnTo>
                  <a:cubicBezTo>
                    <a:pt x="7779899" y="412898"/>
                    <a:pt x="7779602" y="412005"/>
                    <a:pt x="7779006" y="411211"/>
                  </a:cubicBezTo>
                  <a:cubicBezTo>
                    <a:pt x="7778411" y="410417"/>
                    <a:pt x="7777419" y="409748"/>
                    <a:pt x="7776030" y="409202"/>
                  </a:cubicBezTo>
                  <a:cubicBezTo>
                    <a:pt x="7774641" y="408656"/>
                    <a:pt x="7772755" y="408235"/>
                    <a:pt x="7770374" y="407937"/>
                  </a:cubicBezTo>
                  <a:cubicBezTo>
                    <a:pt x="7767993" y="407639"/>
                    <a:pt x="7764967" y="407490"/>
                    <a:pt x="7761296" y="407490"/>
                  </a:cubicBezTo>
                  <a:close/>
                  <a:moveTo>
                    <a:pt x="8234718" y="407044"/>
                  </a:moveTo>
                  <a:cubicBezTo>
                    <a:pt x="8231047" y="407044"/>
                    <a:pt x="8228021" y="407193"/>
                    <a:pt x="8225639" y="407490"/>
                  </a:cubicBezTo>
                  <a:cubicBezTo>
                    <a:pt x="8223258" y="407788"/>
                    <a:pt x="8221348" y="408210"/>
                    <a:pt x="8219910" y="408755"/>
                  </a:cubicBezTo>
                  <a:cubicBezTo>
                    <a:pt x="8218471" y="409301"/>
                    <a:pt x="8217454" y="409971"/>
                    <a:pt x="8216859" y="410765"/>
                  </a:cubicBezTo>
                  <a:cubicBezTo>
                    <a:pt x="8216263" y="411558"/>
                    <a:pt x="8215966" y="412451"/>
                    <a:pt x="8215966" y="413444"/>
                  </a:cubicBezTo>
                  <a:lnTo>
                    <a:pt x="8215966" y="609153"/>
                  </a:lnTo>
                  <a:cubicBezTo>
                    <a:pt x="8215966" y="610145"/>
                    <a:pt x="8216263" y="611013"/>
                    <a:pt x="8216859" y="611757"/>
                  </a:cubicBezTo>
                  <a:cubicBezTo>
                    <a:pt x="8217454" y="612501"/>
                    <a:pt x="8218471" y="613121"/>
                    <a:pt x="8219910" y="613617"/>
                  </a:cubicBezTo>
                  <a:cubicBezTo>
                    <a:pt x="8221348" y="614114"/>
                    <a:pt x="8223258" y="614486"/>
                    <a:pt x="8225639" y="614734"/>
                  </a:cubicBezTo>
                  <a:cubicBezTo>
                    <a:pt x="8228021" y="614982"/>
                    <a:pt x="8231047" y="615106"/>
                    <a:pt x="8234718" y="615106"/>
                  </a:cubicBezTo>
                  <a:cubicBezTo>
                    <a:pt x="8238389" y="615106"/>
                    <a:pt x="8241415" y="614982"/>
                    <a:pt x="8243796" y="614734"/>
                  </a:cubicBezTo>
                  <a:cubicBezTo>
                    <a:pt x="8246178" y="614486"/>
                    <a:pt x="8248088" y="614114"/>
                    <a:pt x="8249526" y="613617"/>
                  </a:cubicBezTo>
                  <a:cubicBezTo>
                    <a:pt x="8250965" y="613121"/>
                    <a:pt x="8251982" y="612501"/>
                    <a:pt x="8252577" y="611757"/>
                  </a:cubicBezTo>
                  <a:cubicBezTo>
                    <a:pt x="8253173" y="611013"/>
                    <a:pt x="8253470" y="610145"/>
                    <a:pt x="8253470" y="609153"/>
                  </a:cubicBezTo>
                  <a:lnTo>
                    <a:pt x="8253470" y="413444"/>
                  </a:lnTo>
                  <a:cubicBezTo>
                    <a:pt x="8253470" y="412451"/>
                    <a:pt x="8253173" y="411558"/>
                    <a:pt x="8252577" y="410765"/>
                  </a:cubicBezTo>
                  <a:cubicBezTo>
                    <a:pt x="8251982" y="409971"/>
                    <a:pt x="8250965" y="409301"/>
                    <a:pt x="8249526" y="408755"/>
                  </a:cubicBezTo>
                  <a:cubicBezTo>
                    <a:pt x="8248088" y="408210"/>
                    <a:pt x="8246178" y="407788"/>
                    <a:pt x="8243796" y="407490"/>
                  </a:cubicBezTo>
                  <a:cubicBezTo>
                    <a:pt x="8241415" y="407193"/>
                    <a:pt x="8238389" y="407044"/>
                    <a:pt x="8234718" y="407044"/>
                  </a:cubicBezTo>
                  <a:close/>
                  <a:moveTo>
                    <a:pt x="0" y="0"/>
                  </a:moveTo>
                  <a:lnTo>
                    <a:pt x="12191999" y="0"/>
                  </a:lnTo>
                  <a:lnTo>
                    <a:pt x="12191999" y="6857997"/>
                  </a:lnTo>
                  <a:lnTo>
                    <a:pt x="0" y="6857997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97000">
                  <a:schemeClr val="tx1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DB75352-609C-1E88-FDB2-990FD473EB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5100" y="513576"/>
              <a:ext cx="3657599" cy="150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AD5DA54-6497-CC70-C52E-46ECB47A3B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5450" y="1072634"/>
              <a:ext cx="904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7CDEBCD-E909-E448-3DDF-DD7FC7964D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4100" y="2278617"/>
              <a:ext cx="4086224" cy="322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3DFE09E-5385-66A7-A959-983AAF2B2A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7350" y="4432816"/>
              <a:ext cx="89534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C27849B-3863-65B5-545E-F45950FA0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612" y="6344423"/>
              <a:ext cx="531971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2EF09DC-D5CA-4B6B-8EAC-4210D42D03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62050" y="1573765"/>
              <a:ext cx="520064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4C5336-1DDC-828B-3BBF-828EC26A8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612" y="3110686"/>
              <a:ext cx="5200649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71838-9A53-A350-A694-FD0001AF10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B5D916-0EFB-4838-F60F-4CA23DFC3337}"/>
              </a:ext>
            </a:extLst>
          </p:cNvPr>
          <p:cNvSpPr/>
          <p:nvPr/>
        </p:nvSpPr>
        <p:spPr>
          <a:xfrm rot="16200000">
            <a:off x="5122950" y="755935"/>
            <a:ext cx="1944000" cy="5067300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E85D0A-B233-25FD-07C5-9D0DE5E4F3E4}"/>
              </a:ext>
            </a:extLst>
          </p:cNvPr>
          <p:cNvSpPr/>
          <p:nvPr/>
        </p:nvSpPr>
        <p:spPr>
          <a:xfrm rot="16200000">
            <a:off x="5122949" y="755935"/>
            <a:ext cx="1944000" cy="50673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FE85672-CA91-FCBC-4606-CC4A90E6F245}"/>
              </a:ext>
            </a:extLst>
          </p:cNvPr>
          <p:cNvSpPr/>
          <p:nvPr/>
        </p:nvSpPr>
        <p:spPr>
          <a:xfrm rot="16200000">
            <a:off x="5122950" y="755935"/>
            <a:ext cx="1944000" cy="50673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4A8CEC4-373B-C877-515F-C15E11C54528}"/>
              </a:ext>
            </a:extLst>
          </p:cNvPr>
          <p:cNvSpPr/>
          <p:nvPr/>
        </p:nvSpPr>
        <p:spPr>
          <a:xfrm rot="16200000">
            <a:off x="5122949" y="755935"/>
            <a:ext cx="1944000" cy="50673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48AD411-4374-8805-A4AC-0996F3A58BD9}"/>
              </a:ext>
            </a:extLst>
          </p:cNvPr>
          <p:cNvSpPr/>
          <p:nvPr/>
        </p:nvSpPr>
        <p:spPr>
          <a:xfrm rot="16200000">
            <a:off x="5122949" y="755935"/>
            <a:ext cx="1944000" cy="506730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2369A42-BD22-8A3A-FA87-649C496F92E7}"/>
              </a:ext>
            </a:extLst>
          </p:cNvPr>
          <p:cNvSpPr/>
          <p:nvPr/>
        </p:nvSpPr>
        <p:spPr>
          <a:xfrm rot="16200000">
            <a:off x="5122949" y="755935"/>
            <a:ext cx="1944000" cy="5067300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7FD2F2-0A21-CEB3-9B65-284D6010B158}"/>
              </a:ext>
            </a:extLst>
          </p:cNvPr>
          <p:cNvSpPr txBox="1"/>
          <p:nvPr/>
        </p:nvSpPr>
        <p:spPr>
          <a:xfrm>
            <a:off x="3561347" y="2827919"/>
            <a:ext cx="5067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3366737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6" grpId="0" animBg="1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GIF color, mixing, best animated GIFs free download ">
            <a:extLst>
              <a:ext uri="{FF2B5EF4-FFF2-40B4-BE49-F238E27FC236}">
                <a16:creationId xmlns:a16="http://schemas.microsoft.com/office/drawing/2014/main" id="{21B57068-7021-1CE7-E03F-1EB61CCDE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824293"/>
            <a:ext cx="10287000" cy="5405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297B63C-00C9-490C-173E-74DC691AC5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8259546" y="4263308"/>
                </a:moveTo>
                <a:cubicBezTo>
                  <a:pt x="8338425" y="4263308"/>
                  <a:pt x="8404158" y="4276659"/>
                  <a:pt x="8456744" y="4303363"/>
                </a:cubicBezTo>
                <a:cubicBezTo>
                  <a:pt x="8509329" y="4330067"/>
                  <a:pt x="8551439" y="4367863"/>
                  <a:pt x="8583073" y="4416752"/>
                </a:cubicBezTo>
                <a:cubicBezTo>
                  <a:pt x="8614706" y="4465640"/>
                  <a:pt x="8637097" y="4524388"/>
                  <a:pt x="8650243" y="4592997"/>
                </a:cubicBezTo>
                <a:cubicBezTo>
                  <a:pt x="8663390" y="4661605"/>
                  <a:pt x="8669963" y="4737813"/>
                  <a:pt x="8669963" y="4821622"/>
                </a:cubicBezTo>
                <a:cubicBezTo>
                  <a:pt x="8669963" y="4898036"/>
                  <a:pt x="8663184" y="4970136"/>
                  <a:pt x="8649627" y="5037923"/>
                </a:cubicBezTo>
                <a:cubicBezTo>
                  <a:pt x="8636070" y="5105710"/>
                  <a:pt x="8612858" y="5165074"/>
                  <a:pt x="8579992" y="5216017"/>
                </a:cubicBezTo>
                <a:cubicBezTo>
                  <a:pt x="8547126" y="5266959"/>
                  <a:pt x="8503989" y="5307221"/>
                  <a:pt x="8450581" y="5336800"/>
                </a:cubicBezTo>
                <a:cubicBezTo>
                  <a:pt x="8397173" y="5366380"/>
                  <a:pt x="8330619" y="5381169"/>
                  <a:pt x="8250919" y="5381169"/>
                </a:cubicBezTo>
                <a:cubicBezTo>
                  <a:pt x="8171219" y="5381169"/>
                  <a:pt x="8105075" y="5368228"/>
                  <a:pt x="8052489" y="5342346"/>
                </a:cubicBezTo>
                <a:cubicBezTo>
                  <a:pt x="7999903" y="5316464"/>
                  <a:pt x="7957999" y="5278873"/>
                  <a:pt x="7926776" y="5229574"/>
                </a:cubicBezTo>
                <a:cubicBezTo>
                  <a:pt x="7895553" y="5180275"/>
                  <a:pt x="7873368" y="5120910"/>
                  <a:pt x="7860222" y="5051480"/>
                </a:cubicBezTo>
                <a:cubicBezTo>
                  <a:pt x="7847076" y="4982050"/>
                  <a:pt x="7840502" y="4903788"/>
                  <a:pt x="7840502" y="4816692"/>
                </a:cubicBezTo>
                <a:cubicBezTo>
                  <a:pt x="7840502" y="4741922"/>
                  <a:pt x="7847281" y="4671054"/>
                  <a:pt x="7860838" y="4604089"/>
                </a:cubicBezTo>
                <a:cubicBezTo>
                  <a:pt x="7874395" y="4537124"/>
                  <a:pt x="7897607" y="4478581"/>
                  <a:pt x="7930474" y="4428460"/>
                </a:cubicBezTo>
                <a:cubicBezTo>
                  <a:pt x="7963340" y="4378339"/>
                  <a:pt x="8006476" y="4338284"/>
                  <a:pt x="8059884" y="4308293"/>
                </a:cubicBezTo>
                <a:cubicBezTo>
                  <a:pt x="8113292" y="4278303"/>
                  <a:pt x="8179846" y="4263308"/>
                  <a:pt x="8259546" y="4263308"/>
                </a:cubicBezTo>
                <a:close/>
                <a:moveTo>
                  <a:pt x="9441948" y="4018043"/>
                </a:moveTo>
                <a:cubicBezTo>
                  <a:pt x="9409904" y="4018043"/>
                  <a:pt x="9383611" y="4019276"/>
                  <a:pt x="9363070" y="4021741"/>
                </a:cubicBezTo>
                <a:cubicBezTo>
                  <a:pt x="9342528" y="4024206"/>
                  <a:pt x="9325890" y="4027492"/>
                  <a:pt x="9313154" y="4031601"/>
                </a:cubicBezTo>
                <a:cubicBezTo>
                  <a:pt x="9300418" y="4035709"/>
                  <a:pt x="9291586" y="4041050"/>
                  <a:pt x="9286656" y="4047623"/>
                </a:cubicBezTo>
                <a:cubicBezTo>
                  <a:pt x="9281726" y="4054196"/>
                  <a:pt x="9279261" y="4061591"/>
                  <a:pt x="9279261" y="4069808"/>
                </a:cubicBezTo>
                <a:lnTo>
                  <a:pt x="9279261" y="5039772"/>
                </a:lnTo>
                <a:cubicBezTo>
                  <a:pt x="9279261" y="5141657"/>
                  <a:pt x="9293845" y="5230601"/>
                  <a:pt x="9323014" y="5306604"/>
                </a:cubicBezTo>
                <a:cubicBezTo>
                  <a:pt x="9352183" y="5382607"/>
                  <a:pt x="9394292" y="5446080"/>
                  <a:pt x="9449343" y="5497023"/>
                </a:cubicBezTo>
                <a:cubicBezTo>
                  <a:pt x="9504394" y="5547965"/>
                  <a:pt x="9571770" y="5585967"/>
                  <a:pt x="9651470" y="5611028"/>
                </a:cubicBezTo>
                <a:cubicBezTo>
                  <a:pt x="9731171" y="5636088"/>
                  <a:pt x="9821142" y="5648618"/>
                  <a:pt x="9921384" y="5648618"/>
                </a:cubicBezTo>
                <a:cubicBezTo>
                  <a:pt x="10028200" y="5648618"/>
                  <a:pt x="10122690" y="5634650"/>
                  <a:pt x="10204855" y="5606714"/>
                </a:cubicBezTo>
                <a:cubicBezTo>
                  <a:pt x="10287021" y="5578777"/>
                  <a:pt x="10356040" y="5538106"/>
                  <a:pt x="10411912" y="5484698"/>
                </a:cubicBezTo>
                <a:cubicBezTo>
                  <a:pt x="10467785" y="5431290"/>
                  <a:pt x="10510100" y="5365969"/>
                  <a:pt x="10538858" y="5288733"/>
                </a:cubicBezTo>
                <a:cubicBezTo>
                  <a:pt x="10567616" y="5211498"/>
                  <a:pt x="10581995" y="5123991"/>
                  <a:pt x="10581995" y="5026214"/>
                </a:cubicBezTo>
                <a:lnTo>
                  <a:pt x="10581995" y="4069808"/>
                </a:lnTo>
                <a:cubicBezTo>
                  <a:pt x="10581995" y="4061591"/>
                  <a:pt x="10579530" y="4054196"/>
                  <a:pt x="10574600" y="4047623"/>
                </a:cubicBezTo>
                <a:cubicBezTo>
                  <a:pt x="10569670" y="4041050"/>
                  <a:pt x="10561043" y="4035709"/>
                  <a:pt x="10548718" y="4031601"/>
                </a:cubicBezTo>
                <a:cubicBezTo>
                  <a:pt x="10536393" y="4027492"/>
                  <a:pt x="10520166" y="4024206"/>
                  <a:pt x="10500035" y="4021741"/>
                </a:cubicBezTo>
                <a:cubicBezTo>
                  <a:pt x="10479904" y="4019276"/>
                  <a:pt x="10454228" y="4018043"/>
                  <a:pt x="10423005" y="4018043"/>
                </a:cubicBezTo>
                <a:cubicBezTo>
                  <a:pt x="10391782" y="4018043"/>
                  <a:pt x="10365694" y="4019276"/>
                  <a:pt x="10344742" y="4021741"/>
                </a:cubicBezTo>
                <a:cubicBezTo>
                  <a:pt x="10323790" y="4024206"/>
                  <a:pt x="10307152" y="4027492"/>
                  <a:pt x="10294826" y="4031601"/>
                </a:cubicBezTo>
                <a:cubicBezTo>
                  <a:pt x="10282502" y="4035709"/>
                  <a:pt x="10273874" y="4041050"/>
                  <a:pt x="10268944" y="4047623"/>
                </a:cubicBezTo>
                <a:cubicBezTo>
                  <a:pt x="10264014" y="4054196"/>
                  <a:pt x="10261550" y="4061591"/>
                  <a:pt x="10261550" y="4069808"/>
                </a:cubicBezTo>
                <a:lnTo>
                  <a:pt x="10261550" y="5029912"/>
                </a:lnTo>
                <a:cubicBezTo>
                  <a:pt x="10261550" y="5085785"/>
                  <a:pt x="10253949" y="5135700"/>
                  <a:pt x="10238748" y="5179659"/>
                </a:cubicBezTo>
                <a:cubicBezTo>
                  <a:pt x="10223548" y="5223617"/>
                  <a:pt x="10201980" y="5260592"/>
                  <a:pt x="10174043" y="5290582"/>
                </a:cubicBezTo>
                <a:cubicBezTo>
                  <a:pt x="10146107" y="5320572"/>
                  <a:pt x="10112008" y="5343373"/>
                  <a:pt x="10071747" y="5358985"/>
                </a:cubicBezTo>
                <a:cubicBezTo>
                  <a:pt x="10031486" y="5374596"/>
                  <a:pt x="9985884" y="5382402"/>
                  <a:pt x="9934942" y="5382402"/>
                </a:cubicBezTo>
                <a:cubicBezTo>
                  <a:pt x="9884821" y="5382402"/>
                  <a:pt x="9839424" y="5374802"/>
                  <a:pt x="9798752" y="5359601"/>
                </a:cubicBezTo>
                <a:cubicBezTo>
                  <a:pt x="9758080" y="5344400"/>
                  <a:pt x="9723160" y="5321599"/>
                  <a:pt x="9693991" y="5291198"/>
                </a:cubicBezTo>
                <a:cubicBezTo>
                  <a:pt x="9664822" y="5260797"/>
                  <a:pt x="9642432" y="5222385"/>
                  <a:pt x="9626821" y="5175961"/>
                </a:cubicBezTo>
                <a:cubicBezTo>
                  <a:pt x="9611210" y="5129538"/>
                  <a:pt x="9603404" y="5074692"/>
                  <a:pt x="9603404" y="5011425"/>
                </a:cubicBezTo>
                <a:lnTo>
                  <a:pt x="9603404" y="4069808"/>
                </a:lnTo>
                <a:cubicBezTo>
                  <a:pt x="9603404" y="4061591"/>
                  <a:pt x="9600733" y="4054196"/>
                  <a:pt x="9595392" y="4047623"/>
                </a:cubicBezTo>
                <a:cubicBezTo>
                  <a:pt x="9590052" y="4041050"/>
                  <a:pt x="9581219" y="4035709"/>
                  <a:pt x="9568894" y="4031601"/>
                </a:cubicBezTo>
                <a:cubicBezTo>
                  <a:pt x="9556569" y="4027492"/>
                  <a:pt x="9540136" y="4024206"/>
                  <a:pt x="9519595" y="4021741"/>
                </a:cubicBezTo>
                <a:cubicBezTo>
                  <a:pt x="9499054" y="4019276"/>
                  <a:pt x="9473171" y="4018043"/>
                  <a:pt x="9441948" y="4018043"/>
                </a:cubicBezTo>
                <a:close/>
                <a:moveTo>
                  <a:pt x="6374806" y="4018043"/>
                </a:moveTo>
                <a:cubicBezTo>
                  <a:pt x="6329615" y="4018043"/>
                  <a:pt x="6294283" y="4019071"/>
                  <a:pt x="6268812" y="4021125"/>
                </a:cubicBezTo>
                <a:cubicBezTo>
                  <a:pt x="6243341" y="4023179"/>
                  <a:pt x="6225881" y="4028520"/>
                  <a:pt x="6216432" y="4037147"/>
                </a:cubicBezTo>
                <a:cubicBezTo>
                  <a:pt x="6206983" y="4045774"/>
                  <a:pt x="6204518" y="4058510"/>
                  <a:pt x="6209037" y="4075354"/>
                </a:cubicBezTo>
                <a:cubicBezTo>
                  <a:pt x="6213556" y="4092198"/>
                  <a:pt x="6223621" y="4115820"/>
                  <a:pt x="6239233" y="4146222"/>
                </a:cubicBezTo>
                <a:lnTo>
                  <a:pt x="6675531" y="5015122"/>
                </a:lnTo>
                <a:lnTo>
                  <a:pt x="6675531" y="5575902"/>
                </a:lnTo>
                <a:cubicBezTo>
                  <a:pt x="6675531" y="5584118"/>
                  <a:pt x="6677996" y="5591513"/>
                  <a:pt x="6682926" y="5598086"/>
                </a:cubicBezTo>
                <a:cubicBezTo>
                  <a:pt x="6687856" y="5604660"/>
                  <a:pt x="6696689" y="5610000"/>
                  <a:pt x="6709425" y="5614109"/>
                </a:cubicBezTo>
                <a:cubicBezTo>
                  <a:pt x="6722160" y="5618217"/>
                  <a:pt x="6738799" y="5621504"/>
                  <a:pt x="6759340" y="5623969"/>
                </a:cubicBezTo>
                <a:cubicBezTo>
                  <a:pt x="6779882" y="5626434"/>
                  <a:pt x="6806175" y="5627666"/>
                  <a:pt x="6838219" y="5627666"/>
                </a:cubicBezTo>
                <a:cubicBezTo>
                  <a:pt x="6869442" y="5627666"/>
                  <a:pt x="6895530" y="5626434"/>
                  <a:pt x="6916482" y="5623969"/>
                </a:cubicBezTo>
                <a:cubicBezTo>
                  <a:pt x="6937434" y="5621504"/>
                  <a:pt x="6954073" y="5618217"/>
                  <a:pt x="6966397" y="5614109"/>
                </a:cubicBezTo>
                <a:cubicBezTo>
                  <a:pt x="6978722" y="5610000"/>
                  <a:pt x="6987555" y="5604660"/>
                  <a:pt x="6992896" y="5598086"/>
                </a:cubicBezTo>
                <a:cubicBezTo>
                  <a:pt x="6998237" y="5591513"/>
                  <a:pt x="7000907" y="5584118"/>
                  <a:pt x="7000907" y="5575902"/>
                </a:cubicBezTo>
                <a:lnTo>
                  <a:pt x="7000907" y="5015122"/>
                </a:lnTo>
                <a:lnTo>
                  <a:pt x="7437206" y="4146222"/>
                </a:lnTo>
                <a:cubicBezTo>
                  <a:pt x="7451996" y="4116642"/>
                  <a:pt x="7461856" y="4093225"/>
                  <a:pt x="7466785" y="4075970"/>
                </a:cubicBezTo>
                <a:cubicBezTo>
                  <a:pt x="7471716" y="4058715"/>
                  <a:pt x="7469456" y="4045774"/>
                  <a:pt x="7460007" y="4037147"/>
                </a:cubicBezTo>
                <a:cubicBezTo>
                  <a:pt x="7450558" y="4028520"/>
                  <a:pt x="7432892" y="4023179"/>
                  <a:pt x="7407010" y="4021125"/>
                </a:cubicBezTo>
                <a:cubicBezTo>
                  <a:pt x="7381128" y="4019071"/>
                  <a:pt x="7344770" y="4018043"/>
                  <a:pt x="7297935" y="4018043"/>
                </a:cubicBezTo>
                <a:cubicBezTo>
                  <a:pt x="7262604" y="4018043"/>
                  <a:pt x="7234257" y="4018865"/>
                  <a:pt x="7212894" y="4020508"/>
                </a:cubicBezTo>
                <a:cubicBezTo>
                  <a:pt x="7191531" y="4022152"/>
                  <a:pt x="7174687" y="4025438"/>
                  <a:pt x="7162362" y="4030368"/>
                </a:cubicBezTo>
                <a:cubicBezTo>
                  <a:pt x="7150037" y="4035298"/>
                  <a:pt x="7140794" y="4041666"/>
                  <a:pt x="7134631" y="4049472"/>
                </a:cubicBezTo>
                <a:cubicBezTo>
                  <a:pt x="7128469" y="4057277"/>
                  <a:pt x="7123334" y="4067754"/>
                  <a:pt x="7119225" y="4080900"/>
                </a:cubicBezTo>
                <a:lnTo>
                  <a:pt x="6944213" y="4470365"/>
                </a:lnTo>
                <a:cubicBezTo>
                  <a:pt x="6928601" y="4508161"/>
                  <a:pt x="6912579" y="4548011"/>
                  <a:pt x="6896146" y="4589916"/>
                </a:cubicBezTo>
                <a:cubicBezTo>
                  <a:pt x="6879713" y="4631820"/>
                  <a:pt x="6863691" y="4674957"/>
                  <a:pt x="6848079" y="4719326"/>
                </a:cubicBezTo>
                <a:lnTo>
                  <a:pt x="6845614" y="4719326"/>
                </a:lnTo>
                <a:cubicBezTo>
                  <a:pt x="6828359" y="4673313"/>
                  <a:pt x="6811310" y="4629355"/>
                  <a:pt x="6794466" y="4587451"/>
                </a:cubicBezTo>
                <a:cubicBezTo>
                  <a:pt x="6777622" y="4545546"/>
                  <a:pt x="6760573" y="4505696"/>
                  <a:pt x="6743318" y="4467900"/>
                </a:cubicBezTo>
                <a:lnTo>
                  <a:pt x="6565840" y="4075970"/>
                </a:lnTo>
                <a:cubicBezTo>
                  <a:pt x="6560089" y="4064467"/>
                  <a:pt x="6554132" y="4055018"/>
                  <a:pt x="6547969" y="4047623"/>
                </a:cubicBezTo>
                <a:cubicBezTo>
                  <a:pt x="6541807" y="4040228"/>
                  <a:pt x="6532153" y="4034271"/>
                  <a:pt x="6519006" y="4029752"/>
                </a:cubicBezTo>
                <a:cubicBezTo>
                  <a:pt x="6505860" y="4025233"/>
                  <a:pt x="6487989" y="4022152"/>
                  <a:pt x="6465393" y="4020508"/>
                </a:cubicBezTo>
                <a:cubicBezTo>
                  <a:pt x="6442798" y="4018865"/>
                  <a:pt x="6412602" y="4018043"/>
                  <a:pt x="6374806" y="4018043"/>
                </a:cubicBezTo>
                <a:close/>
                <a:moveTo>
                  <a:pt x="8270639" y="3997091"/>
                </a:moveTo>
                <a:cubicBezTo>
                  <a:pt x="8144104" y="3997091"/>
                  <a:pt x="8032975" y="4016400"/>
                  <a:pt x="7937252" y="4055018"/>
                </a:cubicBezTo>
                <a:cubicBezTo>
                  <a:pt x="7841529" y="4093636"/>
                  <a:pt x="7761212" y="4149097"/>
                  <a:pt x="7696302" y="4221403"/>
                </a:cubicBezTo>
                <a:cubicBezTo>
                  <a:pt x="7631391" y="4293709"/>
                  <a:pt x="7582502" y="4381420"/>
                  <a:pt x="7549636" y="4484538"/>
                </a:cubicBezTo>
                <a:cubicBezTo>
                  <a:pt x="7516770" y="4587656"/>
                  <a:pt x="7500337" y="4703715"/>
                  <a:pt x="7500337" y="4832715"/>
                </a:cubicBezTo>
                <a:cubicBezTo>
                  <a:pt x="7500337" y="4973218"/>
                  <a:pt x="7515743" y="5094823"/>
                  <a:pt x="7546555" y="5197530"/>
                </a:cubicBezTo>
                <a:cubicBezTo>
                  <a:pt x="7577367" y="5300237"/>
                  <a:pt x="7623585" y="5384867"/>
                  <a:pt x="7685209" y="5451421"/>
                </a:cubicBezTo>
                <a:cubicBezTo>
                  <a:pt x="7746833" y="5517975"/>
                  <a:pt x="7823864" y="5567480"/>
                  <a:pt x="7916300" y="5599935"/>
                </a:cubicBezTo>
                <a:cubicBezTo>
                  <a:pt x="8008736" y="5632391"/>
                  <a:pt x="8116989" y="5648618"/>
                  <a:pt x="8241059" y="5648618"/>
                </a:cubicBezTo>
                <a:cubicBezTo>
                  <a:pt x="8366772" y="5648618"/>
                  <a:pt x="8477490" y="5629515"/>
                  <a:pt x="8573213" y="5591308"/>
                </a:cubicBezTo>
                <a:cubicBezTo>
                  <a:pt x="8668936" y="5553101"/>
                  <a:pt x="8749252" y="5497639"/>
                  <a:pt x="8814164" y="5424923"/>
                </a:cubicBezTo>
                <a:cubicBezTo>
                  <a:pt x="8879074" y="5352206"/>
                  <a:pt x="8927963" y="5263673"/>
                  <a:pt x="8960829" y="5159323"/>
                </a:cubicBezTo>
                <a:cubicBezTo>
                  <a:pt x="8993695" y="5054972"/>
                  <a:pt x="9010128" y="4936654"/>
                  <a:pt x="9010128" y="4804368"/>
                </a:cubicBezTo>
                <a:cubicBezTo>
                  <a:pt x="9010128" y="4666329"/>
                  <a:pt x="8994312" y="4546573"/>
                  <a:pt x="8962678" y="4445099"/>
                </a:cubicBezTo>
                <a:cubicBezTo>
                  <a:pt x="8931044" y="4343624"/>
                  <a:pt x="8884210" y="4259610"/>
                  <a:pt x="8822174" y="4193056"/>
                </a:cubicBezTo>
                <a:cubicBezTo>
                  <a:pt x="8760140" y="4126502"/>
                  <a:pt x="8682904" y="4077203"/>
                  <a:pt x="8590468" y="4045158"/>
                </a:cubicBezTo>
                <a:cubicBezTo>
                  <a:pt x="8498032" y="4013113"/>
                  <a:pt x="8391422" y="3997091"/>
                  <a:pt x="8270639" y="3997091"/>
                </a:cubicBezTo>
                <a:close/>
                <a:moveTo>
                  <a:pt x="4971297" y="2158162"/>
                </a:moveTo>
                <a:lnTo>
                  <a:pt x="4972530" y="2158162"/>
                </a:lnTo>
                <a:lnTo>
                  <a:pt x="5198074" y="2836027"/>
                </a:lnTo>
                <a:lnTo>
                  <a:pt x="4745752" y="2836027"/>
                </a:lnTo>
                <a:close/>
                <a:moveTo>
                  <a:pt x="1448819" y="1853738"/>
                </a:moveTo>
                <a:cubicBezTo>
                  <a:pt x="1440603" y="1853738"/>
                  <a:pt x="1433619" y="1855998"/>
                  <a:pt x="1427867" y="1860517"/>
                </a:cubicBezTo>
                <a:cubicBezTo>
                  <a:pt x="1422115" y="1865036"/>
                  <a:pt x="1417185" y="1872431"/>
                  <a:pt x="1413077" y="1882702"/>
                </a:cubicBezTo>
                <a:cubicBezTo>
                  <a:pt x="1408969" y="1892973"/>
                  <a:pt x="1405888" y="1906735"/>
                  <a:pt x="1403834" y="1923990"/>
                </a:cubicBezTo>
                <a:cubicBezTo>
                  <a:pt x="1401779" y="1941245"/>
                  <a:pt x="1400752" y="1962197"/>
                  <a:pt x="1400752" y="1986846"/>
                </a:cubicBezTo>
                <a:cubicBezTo>
                  <a:pt x="1400752" y="2010675"/>
                  <a:pt x="1401779" y="2031011"/>
                  <a:pt x="1403834" y="2047854"/>
                </a:cubicBezTo>
                <a:cubicBezTo>
                  <a:pt x="1405888" y="2064698"/>
                  <a:pt x="1408969" y="2078256"/>
                  <a:pt x="1413077" y="2088526"/>
                </a:cubicBezTo>
                <a:cubicBezTo>
                  <a:pt x="1417185" y="2098797"/>
                  <a:pt x="1422115" y="2106397"/>
                  <a:pt x="1427867" y="2111327"/>
                </a:cubicBezTo>
                <a:cubicBezTo>
                  <a:pt x="1433619" y="2116257"/>
                  <a:pt x="1440603" y="2118722"/>
                  <a:pt x="1448819" y="2118722"/>
                </a:cubicBezTo>
                <a:lnTo>
                  <a:pt x="1848144" y="2118722"/>
                </a:lnTo>
                <a:lnTo>
                  <a:pt x="1848144" y="3404202"/>
                </a:lnTo>
                <a:cubicBezTo>
                  <a:pt x="1848144" y="3412419"/>
                  <a:pt x="1850814" y="3419814"/>
                  <a:pt x="1856155" y="3426387"/>
                </a:cubicBezTo>
                <a:cubicBezTo>
                  <a:pt x="1861496" y="3432960"/>
                  <a:pt x="1870328" y="3438300"/>
                  <a:pt x="1882653" y="3442409"/>
                </a:cubicBezTo>
                <a:cubicBezTo>
                  <a:pt x="1894978" y="3446517"/>
                  <a:pt x="1911616" y="3449804"/>
                  <a:pt x="1932569" y="3452269"/>
                </a:cubicBezTo>
                <a:cubicBezTo>
                  <a:pt x="1953521" y="3454734"/>
                  <a:pt x="1979608" y="3455966"/>
                  <a:pt x="2010831" y="3455966"/>
                </a:cubicBezTo>
                <a:cubicBezTo>
                  <a:pt x="2042054" y="3455966"/>
                  <a:pt x="2068142" y="3454734"/>
                  <a:pt x="2089094" y="3452269"/>
                </a:cubicBezTo>
                <a:cubicBezTo>
                  <a:pt x="2110046" y="3449804"/>
                  <a:pt x="2126685" y="3446517"/>
                  <a:pt x="2139010" y="3442409"/>
                </a:cubicBezTo>
                <a:cubicBezTo>
                  <a:pt x="2151335" y="3438300"/>
                  <a:pt x="2160167" y="3432960"/>
                  <a:pt x="2165508" y="3426387"/>
                </a:cubicBezTo>
                <a:cubicBezTo>
                  <a:pt x="2170849" y="3419814"/>
                  <a:pt x="2173519" y="3412419"/>
                  <a:pt x="2173519" y="3404202"/>
                </a:cubicBezTo>
                <a:lnTo>
                  <a:pt x="2173519" y="2118722"/>
                </a:lnTo>
                <a:lnTo>
                  <a:pt x="2572844" y="2118722"/>
                </a:lnTo>
                <a:cubicBezTo>
                  <a:pt x="2580238" y="2118722"/>
                  <a:pt x="2587017" y="2116257"/>
                  <a:pt x="2593179" y="2111327"/>
                </a:cubicBezTo>
                <a:cubicBezTo>
                  <a:pt x="2599342" y="2106397"/>
                  <a:pt x="2604477" y="2098797"/>
                  <a:pt x="2608586" y="2088526"/>
                </a:cubicBezTo>
                <a:cubicBezTo>
                  <a:pt x="2612694" y="2078256"/>
                  <a:pt x="2615775" y="2064698"/>
                  <a:pt x="2617830" y="2047854"/>
                </a:cubicBezTo>
                <a:cubicBezTo>
                  <a:pt x="2619884" y="2031011"/>
                  <a:pt x="2620911" y="2010675"/>
                  <a:pt x="2620911" y="1986846"/>
                </a:cubicBezTo>
                <a:cubicBezTo>
                  <a:pt x="2620911" y="1962197"/>
                  <a:pt x="2619884" y="1941245"/>
                  <a:pt x="2617830" y="1923990"/>
                </a:cubicBezTo>
                <a:cubicBezTo>
                  <a:pt x="2615775" y="1906735"/>
                  <a:pt x="2612694" y="1892973"/>
                  <a:pt x="2608586" y="1882702"/>
                </a:cubicBezTo>
                <a:cubicBezTo>
                  <a:pt x="2604477" y="1872431"/>
                  <a:pt x="2599342" y="1865036"/>
                  <a:pt x="2593179" y="1860517"/>
                </a:cubicBezTo>
                <a:cubicBezTo>
                  <a:pt x="2587017" y="1855998"/>
                  <a:pt x="2580238" y="1853738"/>
                  <a:pt x="2572844" y="1853738"/>
                </a:cubicBezTo>
                <a:close/>
                <a:moveTo>
                  <a:pt x="7105041" y="1848809"/>
                </a:moveTo>
                <a:cubicBezTo>
                  <a:pt x="7075461" y="1848809"/>
                  <a:pt x="7051223" y="1849836"/>
                  <a:pt x="7032324" y="1851890"/>
                </a:cubicBezTo>
                <a:cubicBezTo>
                  <a:pt x="7013426" y="1853944"/>
                  <a:pt x="6998226" y="1857436"/>
                  <a:pt x="6986722" y="1862366"/>
                </a:cubicBezTo>
                <a:cubicBezTo>
                  <a:pt x="6975219" y="1867296"/>
                  <a:pt x="6967003" y="1873047"/>
                  <a:pt x="6962073" y="1879620"/>
                </a:cubicBezTo>
                <a:cubicBezTo>
                  <a:pt x="6957143" y="1886194"/>
                  <a:pt x="6954678" y="1893589"/>
                  <a:pt x="6954678" y="1901805"/>
                </a:cubicBezTo>
                <a:lnTo>
                  <a:pt x="6954678" y="2649922"/>
                </a:lnTo>
                <a:cubicBezTo>
                  <a:pt x="6954678" y="2706617"/>
                  <a:pt x="6955294" y="2766187"/>
                  <a:pt x="6956527" y="2828632"/>
                </a:cubicBezTo>
                <a:cubicBezTo>
                  <a:pt x="6957759" y="2891079"/>
                  <a:pt x="6959608" y="2951059"/>
                  <a:pt x="6962073" y="3008575"/>
                </a:cubicBezTo>
                <a:lnTo>
                  <a:pt x="6960840" y="3008575"/>
                </a:lnTo>
                <a:cubicBezTo>
                  <a:pt x="6946051" y="2975709"/>
                  <a:pt x="6930850" y="2942843"/>
                  <a:pt x="6915238" y="2909976"/>
                </a:cubicBezTo>
                <a:cubicBezTo>
                  <a:pt x="6899627" y="2877110"/>
                  <a:pt x="6883605" y="2843627"/>
                  <a:pt x="6867172" y="2809529"/>
                </a:cubicBezTo>
                <a:cubicBezTo>
                  <a:pt x="6850738" y="2775430"/>
                  <a:pt x="6833689" y="2741331"/>
                  <a:pt x="6816024" y="2707233"/>
                </a:cubicBezTo>
                <a:cubicBezTo>
                  <a:pt x="6798358" y="2673134"/>
                  <a:pt x="6780487" y="2638419"/>
                  <a:pt x="6762411" y="2603088"/>
                </a:cubicBezTo>
                <a:lnTo>
                  <a:pt x="6451825" y="2020124"/>
                </a:lnTo>
                <a:cubicBezTo>
                  <a:pt x="6436214" y="1988079"/>
                  <a:pt x="6421013" y="1961170"/>
                  <a:pt x="6406223" y="1939396"/>
                </a:cubicBezTo>
                <a:cubicBezTo>
                  <a:pt x="6391433" y="1917622"/>
                  <a:pt x="6375616" y="1900573"/>
                  <a:pt x="6358772" y="1888248"/>
                </a:cubicBezTo>
                <a:cubicBezTo>
                  <a:pt x="6341928" y="1875923"/>
                  <a:pt x="6322825" y="1867090"/>
                  <a:pt x="6301462" y="1861749"/>
                </a:cubicBezTo>
                <a:cubicBezTo>
                  <a:pt x="6280099" y="1856409"/>
                  <a:pt x="6253806" y="1853738"/>
                  <a:pt x="6222583" y="1853738"/>
                </a:cubicBezTo>
                <a:lnTo>
                  <a:pt x="6048803" y="1853738"/>
                </a:lnTo>
                <a:cubicBezTo>
                  <a:pt x="6015937" y="1853738"/>
                  <a:pt x="5988207" y="1863393"/>
                  <a:pt x="5965611" y="1882702"/>
                </a:cubicBezTo>
                <a:cubicBezTo>
                  <a:pt x="5943015" y="1902010"/>
                  <a:pt x="5931717" y="1930974"/>
                  <a:pt x="5931717" y="1969592"/>
                </a:cubicBezTo>
                <a:lnTo>
                  <a:pt x="5931717" y="3402969"/>
                </a:lnTo>
                <a:cubicBezTo>
                  <a:pt x="5931717" y="3411186"/>
                  <a:pt x="5933772" y="3418581"/>
                  <a:pt x="5937880" y="3425154"/>
                </a:cubicBezTo>
                <a:cubicBezTo>
                  <a:pt x="5941988" y="3431727"/>
                  <a:pt x="5949383" y="3437273"/>
                  <a:pt x="5960065" y="3441792"/>
                </a:cubicBezTo>
                <a:cubicBezTo>
                  <a:pt x="5970746" y="3446312"/>
                  <a:pt x="5985536" y="3449804"/>
                  <a:pt x="6004434" y="3452269"/>
                </a:cubicBezTo>
                <a:cubicBezTo>
                  <a:pt x="6023332" y="3454734"/>
                  <a:pt x="6047160" y="3455966"/>
                  <a:pt x="6075918" y="3455966"/>
                </a:cubicBezTo>
                <a:cubicBezTo>
                  <a:pt x="6105497" y="3455966"/>
                  <a:pt x="6129736" y="3454734"/>
                  <a:pt x="6148634" y="3452269"/>
                </a:cubicBezTo>
                <a:cubicBezTo>
                  <a:pt x="6167532" y="3449804"/>
                  <a:pt x="6182527" y="3446312"/>
                  <a:pt x="6193620" y="3441792"/>
                </a:cubicBezTo>
                <a:cubicBezTo>
                  <a:pt x="6204712" y="3437273"/>
                  <a:pt x="6212518" y="3431727"/>
                  <a:pt x="6217037" y="3425154"/>
                </a:cubicBezTo>
                <a:cubicBezTo>
                  <a:pt x="6221556" y="3418581"/>
                  <a:pt x="6223816" y="3411186"/>
                  <a:pt x="6223816" y="3402969"/>
                </a:cubicBezTo>
                <a:lnTo>
                  <a:pt x="6223816" y="2568578"/>
                </a:lnTo>
                <a:cubicBezTo>
                  <a:pt x="6223816" y="2506133"/>
                  <a:pt x="6222994" y="2445536"/>
                  <a:pt x="6221351" y="2386787"/>
                </a:cubicBezTo>
                <a:cubicBezTo>
                  <a:pt x="6219708" y="2328039"/>
                  <a:pt x="6217243" y="2269085"/>
                  <a:pt x="6213956" y="2209926"/>
                </a:cubicBezTo>
                <a:lnTo>
                  <a:pt x="6216421" y="2209926"/>
                </a:lnTo>
                <a:cubicBezTo>
                  <a:pt x="6235319" y="2258404"/>
                  <a:pt x="6256682" y="2308319"/>
                  <a:pt x="6280510" y="2359673"/>
                </a:cubicBezTo>
                <a:cubicBezTo>
                  <a:pt x="6304337" y="2411026"/>
                  <a:pt x="6327755" y="2458887"/>
                  <a:pt x="6350761" y="2503257"/>
                </a:cubicBezTo>
                <a:lnTo>
                  <a:pt x="6747621" y="3248909"/>
                </a:lnTo>
                <a:cubicBezTo>
                  <a:pt x="6768162" y="3289992"/>
                  <a:pt x="6786649" y="3323474"/>
                  <a:pt x="6803083" y="3349357"/>
                </a:cubicBezTo>
                <a:cubicBezTo>
                  <a:pt x="6819516" y="3375239"/>
                  <a:pt x="6836565" y="3395780"/>
                  <a:pt x="6854231" y="3410980"/>
                </a:cubicBezTo>
                <a:cubicBezTo>
                  <a:pt x="6871896" y="3426181"/>
                  <a:pt x="6891205" y="3436657"/>
                  <a:pt x="6912157" y="3442409"/>
                </a:cubicBezTo>
                <a:cubicBezTo>
                  <a:pt x="6933109" y="3448160"/>
                  <a:pt x="6957964" y="3451036"/>
                  <a:pt x="6986722" y="3451036"/>
                </a:cubicBezTo>
                <a:lnTo>
                  <a:pt x="7124761" y="3451036"/>
                </a:lnTo>
                <a:cubicBezTo>
                  <a:pt x="7140372" y="3451036"/>
                  <a:pt x="7155778" y="3448777"/>
                  <a:pt x="7170979" y="3444257"/>
                </a:cubicBezTo>
                <a:cubicBezTo>
                  <a:pt x="7186179" y="3439738"/>
                  <a:pt x="7199326" y="3432549"/>
                  <a:pt x="7210418" y="3422689"/>
                </a:cubicBezTo>
                <a:cubicBezTo>
                  <a:pt x="7221510" y="3412829"/>
                  <a:pt x="7230343" y="3400505"/>
                  <a:pt x="7236917" y="3385715"/>
                </a:cubicBezTo>
                <a:cubicBezTo>
                  <a:pt x="7243490" y="3370925"/>
                  <a:pt x="7246776" y="3354081"/>
                  <a:pt x="7246776" y="3335183"/>
                </a:cubicBezTo>
                <a:lnTo>
                  <a:pt x="7246776" y="1901805"/>
                </a:lnTo>
                <a:cubicBezTo>
                  <a:pt x="7246776" y="1893589"/>
                  <a:pt x="7244722" y="1886194"/>
                  <a:pt x="7240614" y="1879620"/>
                </a:cubicBezTo>
                <a:cubicBezTo>
                  <a:pt x="7236505" y="1873047"/>
                  <a:pt x="7229316" y="1867296"/>
                  <a:pt x="7219046" y="1862366"/>
                </a:cubicBezTo>
                <a:cubicBezTo>
                  <a:pt x="7208775" y="1857436"/>
                  <a:pt x="7194191" y="1853944"/>
                  <a:pt x="7175292" y="1851890"/>
                </a:cubicBezTo>
                <a:cubicBezTo>
                  <a:pt x="7156394" y="1849836"/>
                  <a:pt x="7132977" y="1848809"/>
                  <a:pt x="7105041" y="1848809"/>
                </a:cubicBezTo>
                <a:close/>
                <a:moveTo>
                  <a:pt x="7761280" y="1846344"/>
                </a:moveTo>
                <a:cubicBezTo>
                  <a:pt x="7730057" y="1846344"/>
                  <a:pt x="7703969" y="1847576"/>
                  <a:pt x="7683017" y="1850041"/>
                </a:cubicBezTo>
                <a:cubicBezTo>
                  <a:pt x="7662065" y="1852506"/>
                  <a:pt x="7645426" y="1855793"/>
                  <a:pt x="7633102" y="1859901"/>
                </a:cubicBezTo>
                <a:cubicBezTo>
                  <a:pt x="7620777" y="1864009"/>
                  <a:pt x="7611944" y="1869350"/>
                  <a:pt x="7606603" y="1875923"/>
                </a:cubicBezTo>
                <a:cubicBezTo>
                  <a:pt x="7601263" y="1882496"/>
                  <a:pt x="7598592" y="1890302"/>
                  <a:pt x="7598592" y="1899340"/>
                </a:cubicBezTo>
                <a:lnTo>
                  <a:pt x="7598592" y="3401737"/>
                </a:lnTo>
                <a:cubicBezTo>
                  <a:pt x="7598592" y="3410775"/>
                  <a:pt x="7601263" y="3418581"/>
                  <a:pt x="7606603" y="3425154"/>
                </a:cubicBezTo>
                <a:cubicBezTo>
                  <a:pt x="7611944" y="3431727"/>
                  <a:pt x="7620777" y="3437273"/>
                  <a:pt x="7633102" y="3441792"/>
                </a:cubicBezTo>
                <a:cubicBezTo>
                  <a:pt x="7645426" y="3446312"/>
                  <a:pt x="7662065" y="3449804"/>
                  <a:pt x="7683017" y="3452269"/>
                </a:cubicBezTo>
                <a:cubicBezTo>
                  <a:pt x="7703969" y="3454734"/>
                  <a:pt x="7730057" y="3455966"/>
                  <a:pt x="7761280" y="3455966"/>
                </a:cubicBezTo>
                <a:cubicBezTo>
                  <a:pt x="7793324" y="3455966"/>
                  <a:pt x="7819618" y="3454734"/>
                  <a:pt x="7840159" y="3452269"/>
                </a:cubicBezTo>
                <a:cubicBezTo>
                  <a:pt x="7860701" y="3449804"/>
                  <a:pt x="7877133" y="3446312"/>
                  <a:pt x="7889458" y="3441792"/>
                </a:cubicBezTo>
                <a:cubicBezTo>
                  <a:pt x="7901783" y="3437273"/>
                  <a:pt x="7910410" y="3431727"/>
                  <a:pt x="7915340" y="3425154"/>
                </a:cubicBezTo>
                <a:cubicBezTo>
                  <a:pt x="7920270" y="3418581"/>
                  <a:pt x="7922735" y="3410775"/>
                  <a:pt x="7922735" y="3401737"/>
                </a:cubicBezTo>
                <a:lnTo>
                  <a:pt x="7922735" y="2644992"/>
                </a:lnTo>
                <a:lnTo>
                  <a:pt x="8404636" y="3401737"/>
                </a:lnTo>
                <a:cubicBezTo>
                  <a:pt x="8410388" y="3413240"/>
                  <a:pt x="8418399" y="3423100"/>
                  <a:pt x="8428669" y="3431316"/>
                </a:cubicBezTo>
                <a:cubicBezTo>
                  <a:pt x="8438940" y="3439533"/>
                  <a:pt x="8455784" y="3445695"/>
                  <a:pt x="8479201" y="3449804"/>
                </a:cubicBezTo>
                <a:cubicBezTo>
                  <a:pt x="8502618" y="3453912"/>
                  <a:pt x="8541031" y="3455966"/>
                  <a:pt x="8594438" y="3455966"/>
                </a:cubicBezTo>
                <a:cubicBezTo>
                  <a:pt x="8628126" y="3455966"/>
                  <a:pt x="8656062" y="3454734"/>
                  <a:pt x="8678247" y="3452269"/>
                </a:cubicBezTo>
                <a:cubicBezTo>
                  <a:pt x="8700432" y="3449804"/>
                  <a:pt x="8717892" y="3446312"/>
                  <a:pt x="8730628" y="3441792"/>
                </a:cubicBezTo>
                <a:cubicBezTo>
                  <a:pt x="8743364" y="3437273"/>
                  <a:pt x="8751990" y="3431522"/>
                  <a:pt x="8756510" y="3424538"/>
                </a:cubicBezTo>
                <a:cubicBezTo>
                  <a:pt x="8761029" y="3417554"/>
                  <a:pt x="8763288" y="3409542"/>
                  <a:pt x="8763288" y="3400505"/>
                </a:cubicBezTo>
                <a:cubicBezTo>
                  <a:pt x="8763288" y="3393931"/>
                  <a:pt x="8761440" y="3385099"/>
                  <a:pt x="8757742" y="3374006"/>
                </a:cubicBezTo>
                <a:cubicBezTo>
                  <a:pt x="8754044" y="3362914"/>
                  <a:pt x="8743158" y="3340523"/>
                  <a:pt x="8725081" y="3306836"/>
                </a:cubicBezTo>
                <a:lnTo>
                  <a:pt x="8248111" y="2585833"/>
                </a:lnTo>
                <a:lnTo>
                  <a:pt x="8685642" y="2012729"/>
                </a:lnTo>
                <a:cubicBezTo>
                  <a:pt x="8706184" y="1980684"/>
                  <a:pt x="8720152" y="1957267"/>
                  <a:pt x="8727546" y="1942477"/>
                </a:cubicBezTo>
                <a:cubicBezTo>
                  <a:pt x="8734941" y="1927687"/>
                  <a:pt x="8738638" y="1913309"/>
                  <a:pt x="8738638" y="1899340"/>
                </a:cubicBezTo>
                <a:cubicBezTo>
                  <a:pt x="8738638" y="1891124"/>
                  <a:pt x="8736174" y="1883729"/>
                  <a:pt x="8731244" y="1877156"/>
                </a:cubicBezTo>
                <a:cubicBezTo>
                  <a:pt x="8726314" y="1870582"/>
                  <a:pt x="8717481" y="1865036"/>
                  <a:pt x="8704746" y="1860517"/>
                </a:cubicBezTo>
                <a:cubicBezTo>
                  <a:pt x="8692010" y="1855998"/>
                  <a:pt x="8674960" y="1852506"/>
                  <a:pt x="8653597" y="1850041"/>
                </a:cubicBezTo>
                <a:cubicBezTo>
                  <a:pt x="8632234" y="1847576"/>
                  <a:pt x="8605120" y="1846344"/>
                  <a:pt x="8572254" y="1846344"/>
                </a:cubicBezTo>
                <a:cubicBezTo>
                  <a:pt x="8540209" y="1846344"/>
                  <a:pt x="8513916" y="1847165"/>
                  <a:pt x="8493374" y="1848809"/>
                </a:cubicBezTo>
                <a:cubicBezTo>
                  <a:pt x="8472834" y="1850452"/>
                  <a:pt x="8455990" y="1853328"/>
                  <a:pt x="8442842" y="1857436"/>
                </a:cubicBezTo>
                <a:cubicBezTo>
                  <a:pt x="8429696" y="1861544"/>
                  <a:pt x="8419015" y="1867090"/>
                  <a:pt x="8410798" y="1874074"/>
                </a:cubicBezTo>
                <a:cubicBezTo>
                  <a:pt x="8402582" y="1881058"/>
                  <a:pt x="8395598" y="1889891"/>
                  <a:pt x="8389846" y="1900573"/>
                </a:cubicBezTo>
                <a:lnTo>
                  <a:pt x="7922735" y="2578438"/>
                </a:lnTo>
                <a:lnTo>
                  <a:pt x="7922735" y="1899340"/>
                </a:lnTo>
                <a:cubicBezTo>
                  <a:pt x="7922735" y="1890302"/>
                  <a:pt x="7920270" y="1882496"/>
                  <a:pt x="7915340" y="1875923"/>
                </a:cubicBezTo>
                <a:cubicBezTo>
                  <a:pt x="7910410" y="1869350"/>
                  <a:pt x="7901783" y="1864009"/>
                  <a:pt x="7889458" y="1859901"/>
                </a:cubicBezTo>
                <a:cubicBezTo>
                  <a:pt x="7877133" y="1855793"/>
                  <a:pt x="7860701" y="1852506"/>
                  <a:pt x="7840159" y="1850041"/>
                </a:cubicBezTo>
                <a:cubicBezTo>
                  <a:pt x="7819618" y="1847576"/>
                  <a:pt x="7793324" y="1846344"/>
                  <a:pt x="7761280" y="1846344"/>
                </a:cubicBezTo>
                <a:close/>
                <a:moveTo>
                  <a:pt x="4976228" y="1846344"/>
                </a:moveTo>
                <a:cubicBezTo>
                  <a:pt x="4934322" y="1846344"/>
                  <a:pt x="4900635" y="1846960"/>
                  <a:pt x="4875163" y="1848192"/>
                </a:cubicBezTo>
                <a:cubicBezTo>
                  <a:pt x="4849692" y="1849425"/>
                  <a:pt x="4829768" y="1852300"/>
                  <a:pt x="4815388" y="1856820"/>
                </a:cubicBezTo>
                <a:cubicBezTo>
                  <a:pt x="4801009" y="1861339"/>
                  <a:pt x="4790533" y="1867912"/>
                  <a:pt x="4783960" y="1876539"/>
                </a:cubicBezTo>
                <a:cubicBezTo>
                  <a:pt x="4777387" y="1885167"/>
                  <a:pt x="4771636" y="1896465"/>
                  <a:pt x="4766705" y="1910433"/>
                </a:cubicBezTo>
                <a:lnTo>
                  <a:pt x="4274944" y="3325323"/>
                </a:lnTo>
                <a:cubicBezTo>
                  <a:pt x="4265085" y="3354081"/>
                  <a:pt x="4258922" y="3377087"/>
                  <a:pt x="4256457" y="3394342"/>
                </a:cubicBezTo>
                <a:cubicBezTo>
                  <a:pt x="4253992" y="3411597"/>
                  <a:pt x="4256867" y="3424949"/>
                  <a:pt x="4265085" y="3434398"/>
                </a:cubicBezTo>
                <a:cubicBezTo>
                  <a:pt x="4273301" y="3443847"/>
                  <a:pt x="4288091" y="3449804"/>
                  <a:pt x="4309454" y="3452269"/>
                </a:cubicBezTo>
                <a:cubicBezTo>
                  <a:pt x="4330817" y="3454734"/>
                  <a:pt x="4360396" y="3455966"/>
                  <a:pt x="4398192" y="3455966"/>
                </a:cubicBezTo>
                <a:cubicBezTo>
                  <a:pt x="4433525" y="3455966"/>
                  <a:pt x="4462076" y="3455144"/>
                  <a:pt x="4483850" y="3453501"/>
                </a:cubicBezTo>
                <a:cubicBezTo>
                  <a:pt x="4505625" y="3451858"/>
                  <a:pt x="4522468" y="3448777"/>
                  <a:pt x="4534382" y="3444257"/>
                </a:cubicBezTo>
                <a:cubicBezTo>
                  <a:pt x="4546296" y="3439738"/>
                  <a:pt x="4554923" y="3433576"/>
                  <a:pt x="4560264" y="3425770"/>
                </a:cubicBezTo>
                <a:cubicBezTo>
                  <a:pt x="4565604" y="3417964"/>
                  <a:pt x="4569918" y="3408310"/>
                  <a:pt x="4573205" y="3396807"/>
                </a:cubicBezTo>
                <a:lnTo>
                  <a:pt x="4674268" y="3084989"/>
                </a:lnTo>
                <a:lnTo>
                  <a:pt x="5273256" y="3084989"/>
                </a:lnTo>
                <a:lnTo>
                  <a:pt x="5380481" y="3405435"/>
                </a:lnTo>
                <a:cubicBezTo>
                  <a:pt x="5383768" y="3416116"/>
                  <a:pt x="5387877" y="3424743"/>
                  <a:pt x="5392806" y="3431316"/>
                </a:cubicBezTo>
                <a:cubicBezTo>
                  <a:pt x="5397736" y="3437890"/>
                  <a:pt x="5406363" y="3443025"/>
                  <a:pt x="5418688" y="3446722"/>
                </a:cubicBezTo>
                <a:cubicBezTo>
                  <a:pt x="5431014" y="3450420"/>
                  <a:pt x="5448885" y="3452885"/>
                  <a:pt x="5472302" y="3454117"/>
                </a:cubicBezTo>
                <a:cubicBezTo>
                  <a:pt x="5495718" y="3455350"/>
                  <a:pt x="5528379" y="3455966"/>
                  <a:pt x="5570284" y="3455966"/>
                </a:cubicBezTo>
                <a:cubicBezTo>
                  <a:pt x="5610545" y="3455966"/>
                  <a:pt x="5642178" y="3454939"/>
                  <a:pt x="5665185" y="3452885"/>
                </a:cubicBezTo>
                <a:cubicBezTo>
                  <a:pt x="5688191" y="3450831"/>
                  <a:pt x="5704214" y="3445490"/>
                  <a:pt x="5713252" y="3436863"/>
                </a:cubicBezTo>
                <a:cubicBezTo>
                  <a:pt x="5722290" y="3428235"/>
                  <a:pt x="5725576" y="3415294"/>
                  <a:pt x="5723112" y="3398040"/>
                </a:cubicBezTo>
                <a:cubicBezTo>
                  <a:pt x="5720647" y="3380785"/>
                  <a:pt x="5714484" y="3357368"/>
                  <a:pt x="5704624" y="3327788"/>
                </a:cubicBezTo>
                <a:lnTo>
                  <a:pt x="5211631" y="1914130"/>
                </a:lnTo>
                <a:cubicBezTo>
                  <a:pt x="5206702" y="1898519"/>
                  <a:pt x="5200744" y="1886194"/>
                  <a:pt x="5193760" y="1877156"/>
                </a:cubicBezTo>
                <a:cubicBezTo>
                  <a:pt x="5186776" y="1868117"/>
                  <a:pt x="5175273" y="1861339"/>
                  <a:pt x="5159250" y="1856820"/>
                </a:cubicBezTo>
                <a:cubicBezTo>
                  <a:pt x="5143228" y="1852300"/>
                  <a:pt x="5120838" y="1849425"/>
                  <a:pt x="5092080" y="1848192"/>
                </a:cubicBezTo>
                <a:cubicBezTo>
                  <a:pt x="5063322" y="1846960"/>
                  <a:pt x="5024705" y="1846344"/>
                  <a:pt x="4976228" y="1846344"/>
                </a:cubicBezTo>
                <a:close/>
                <a:moveTo>
                  <a:pt x="2970206" y="1846344"/>
                </a:moveTo>
                <a:cubicBezTo>
                  <a:pt x="2938983" y="1846344"/>
                  <a:pt x="2912895" y="1847576"/>
                  <a:pt x="2891943" y="1850041"/>
                </a:cubicBezTo>
                <a:cubicBezTo>
                  <a:pt x="2870990" y="1852506"/>
                  <a:pt x="2854352" y="1855793"/>
                  <a:pt x="2842027" y="1859901"/>
                </a:cubicBezTo>
                <a:cubicBezTo>
                  <a:pt x="2829702" y="1864009"/>
                  <a:pt x="2820870" y="1869350"/>
                  <a:pt x="2815529" y="1875923"/>
                </a:cubicBezTo>
                <a:cubicBezTo>
                  <a:pt x="2810188" y="1882496"/>
                  <a:pt x="2807518" y="1889891"/>
                  <a:pt x="2807518" y="1898108"/>
                </a:cubicBezTo>
                <a:lnTo>
                  <a:pt x="2807518" y="3404202"/>
                </a:lnTo>
                <a:cubicBezTo>
                  <a:pt x="2807518" y="3412419"/>
                  <a:pt x="2810188" y="3419814"/>
                  <a:pt x="2815529" y="3426387"/>
                </a:cubicBezTo>
                <a:cubicBezTo>
                  <a:pt x="2820870" y="3432960"/>
                  <a:pt x="2829702" y="3438300"/>
                  <a:pt x="2842027" y="3442409"/>
                </a:cubicBezTo>
                <a:cubicBezTo>
                  <a:pt x="2854352" y="3446517"/>
                  <a:pt x="2870990" y="3449804"/>
                  <a:pt x="2891943" y="3452269"/>
                </a:cubicBezTo>
                <a:cubicBezTo>
                  <a:pt x="2912895" y="3454734"/>
                  <a:pt x="2938983" y="3455966"/>
                  <a:pt x="2970206" y="3455966"/>
                </a:cubicBezTo>
                <a:cubicBezTo>
                  <a:pt x="3002250" y="3455966"/>
                  <a:pt x="3028543" y="3454734"/>
                  <a:pt x="3049084" y="3452269"/>
                </a:cubicBezTo>
                <a:cubicBezTo>
                  <a:pt x="3069626" y="3449804"/>
                  <a:pt x="3086059" y="3446517"/>
                  <a:pt x="3098384" y="3442409"/>
                </a:cubicBezTo>
                <a:cubicBezTo>
                  <a:pt x="3110709" y="3438300"/>
                  <a:pt x="3119336" y="3432960"/>
                  <a:pt x="3124266" y="3426387"/>
                </a:cubicBezTo>
                <a:cubicBezTo>
                  <a:pt x="3129196" y="3419814"/>
                  <a:pt x="3131661" y="3412419"/>
                  <a:pt x="3131661" y="3404202"/>
                </a:cubicBezTo>
                <a:lnTo>
                  <a:pt x="3131661" y="2759613"/>
                </a:lnTo>
                <a:lnTo>
                  <a:pt x="3728183" y="2759613"/>
                </a:lnTo>
                <a:lnTo>
                  <a:pt x="3728183" y="3404202"/>
                </a:lnTo>
                <a:cubicBezTo>
                  <a:pt x="3728183" y="3412419"/>
                  <a:pt x="3730853" y="3419814"/>
                  <a:pt x="3736193" y="3426387"/>
                </a:cubicBezTo>
                <a:cubicBezTo>
                  <a:pt x="3741534" y="3432960"/>
                  <a:pt x="3750162" y="3438300"/>
                  <a:pt x="3762076" y="3442409"/>
                </a:cubicBezTo>
                <a:cubicBezTo>
                  <a:pt x="3773989" y="3446517"/>
                  <a:pt x="3790423" y="3449804"/>
                  <a:pt x="3811375" y="3452269"/>
                </a:cubicBezTo>
                <a:cubicBezTo>
                  <a:pt x="3832327" y="3454734"/>
                  <a:pt x="3858826" y="3455966"/>
                  <a:pt x="3890870" y="3455966"/>
                </a:cubicBezTo>
                <a:cubicBezTo>
                  <a:pt x="3922093" y="3455966"/>
                  <a:pt x="3947975" y="3454734"/>
                  <a:pt x="3968516" y="3452269"/>
                </a:cubicBezTo>
                <a:cubicBezTo>
                  <a:pt x="3989058" y="3449804"/>
                  <a:pt x="4005491" y="3446517"/>
                  <a:pt x="4017816" y="3442409"/>
                </a:cubicBezTo>
                <a:cubicBezTo>
                  <a:pt x="4030141" y="3438300"/>
                  <a:pt x="4038974" y="3432960"/>
                  <a:pt x="4044314" y="3426387"/>
                </a:cubicBezTo>
                <a:cubicBezTo>
                  <a:pt x="4049655" y="3419814"/>
                  <a:pt x="4052326" y="3412419"/>
                  <a:pt x="4052326" y="3404202"/>
                </a:cubicBezTo>
                <a:lnTo>
                  <a:pt x="4052326" y="1898108"/>
                </a:lnTo>
                <a:cubicBezTo>
                  <a:pt x="4052326" y="1889891"/>
                  <a:pt x="4049655" y="1882496"/>
                  <a:pt x="4044314" y="1875923"/>
                </a:cubicBezTo>
                <a:cubicBezTo>
                  <a:pt x="4038974" y="1869350"/>
                  <a:pt x="4030141" y="1864009"/>
                  <a:pt x="4017816" y="1859901"/>
                </a:cubicBezTo>
                <a:cubicBezTo>
                  <a:pt x="4005491" y="1855793"/>
                  <a:pt x="3989058" y="1852506"/>
                  <a:pt x="3968516" y="1850041"/>
                </a:cubicBezTo>
                <a:cubicBezTo>
                  <a:pt x="3947975" y="1847576"/>
                  <a:pt x="3922093" y="1846344"/>
                  <a:pt x="3890870" y="1846344"/>
                </a:cubicBezTo>
                <a:cubicBezTo>
                  <a:pt x="3858826" y="1846344"/>
                  <a:pt x="3832327" y="1847576"/>
                  <a:pt x="3811375" y="1850041"/>
                </a:cubicBezTo>
                <a:cubicBezTo>
                  <a:pt x="3790423" y="1852506"/>
                  <a:pt x="3773989" y="1855793"/>
                  <a:pt x="3762076" y="1859901"/>
                </a:cubicBezTo>
                <a:cubicBezTo>
                  <a:pt x="3750162" y="1864009"/>
                  <a:pt x="3741534" y="1869350"/>
                  <a:pt x="3736193" y="1875923"/>
                </a:cubicBezTo>
                <a:cubicBezTo>
                  <a:pt x="3730853" y="1882496"/>
                  <a:pt x="3728183" y="1889891"/>
                  <a:pt x="3728183" y="1898108"/>
                </a:cubicBezTo>
                <a:lnTo>
                  <a:pt x="3728183" y="2483537"/>
                </a:lnTo>
                <a:lnTo>
                  <a:pt x="3131661" y="2483537"/>
                </a:lnTo>
                <a:lnTo>
                  <a:pt x="3131661" y="1898108"/>
                </a:lnTo>
                <a:cubicBezTo>
                  <a:pt x="3131661" y="1889891"/>
                  <a:pt x="3129196" y="1882496"/>
                  <a:pt x="3124266" y="1875923"/>
                </a:cubicBezTo>
                <a:cubicBezTo>
                  <a:pt x="3119336" y="1869350"/>
                  <a:pt x="3110709" y="1864009"/>
                  <a:pt x="3098384" y="1859901"/>
                </a:cubicBezTo>
                <a:cubicBezTo>
                  <a:pt x="3086059" y="1855793"/>
                  <a:pt x="3069626" y="1852506"/>
                  <a:pt x="3049084" y="1850041"/>
                </a:cubicBezTo>
                <a:cubicBezTo>
                  <a:pt x="3028543" y="1847576"/>
                  <a:pt x="3002250" y="1846344"/>
                  <a:pt x="2970206" y="184634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7443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E736AF7C-0251-5F09-3BEE-9E81CEF55A62}"/>
              </a:ext>
            </a:extLst>
          </p:cNvPr>
          <p:cNvGrpSpPr/>
          <p:nvPr/>
        </p:nvGrpSpPr>
        <p:grpSpPr>
          <a:xfrm>
            <a:off x="538480" y="2285997"/>
            <a:ext cx="4709160" cy="720000"/>
            <a:chOff x="538480" y="1600200"/>
            <a:chExt cx="4709160" cy="720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F4981E-5174-E6C7-A59A-9DE5272E244B}"/>
                </a:ext>
              </a:extLst>
            </p:cNvPr>
            <p:cNvSpPr/>
            <p:nvPr/>
          </p:nvSpPr>
          <p:spPr>
            <a:xfrm>
              <a:off x="898480" y="1777320"/>
              <a:ext cx="434916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2">
                      <a:lumMod val="75000"/>
                    </a:schemeClr>
                  </a:solidFill>
                </a:rPr>
                <a:t>First Impression</a:t>
              </a:r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F0B611E6-E155-5707-F342-7582EE35EF44}"/>
                </a:ext>
              </a:extLst>
            </p:cNvPr>
            <p:cNvSpPr/>
            <p:nvPr/>
          </p:nvSpPr>
          <p:spPr>
            <a:xfrm>
              <a:off x="538480" y="1600200"/>
              <a:ext cx="720000" cy="72000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01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DD4605B-B6E6-4612-3C04-24AB11100694}"/>
              </a:ext>
            </a:extLst>
          </p:cNvPr>
          <p:cNvGrpSpPr/>
          <p:nvPr/>
        </p:nvGrpSpPr>
        <p:grpSpPr>
          <a:xfrm>
            <a:off x="538480" y="3091815"/>
            <a:ext cx="4709160" cy="720000"/>
            <a:chOff x="538480" y="2601960"/>
            <a:chExt cx="4709160" cy="72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745B71-4321-1E50-61E9-41D75426F60E}"/>
                </a:ext>
              </a:extLst>
            </p:cNvPr>
            <p:cNvSpPr/>
            <p:nvPr/>
          </p:nvSpPr>
          <p:spPr>
            <a:xfrm>
              <a:off x="898480" y="2779080"/>
              <a:ext cx="434916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2">
                      <a:lumMod val="75000"/>
                    </a:schemeClr>
                  </a:solidFill>
                </a:rPr>
                <a:t>Summary of Qualifications</a:t>
              </a:r>
              <a:endParaRPr lang="en-IN" sz="2000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EC3EE48B-1DCC-A63D-69A0-30B6C8595609}"/>
                </a:ext>
              </a:extLst>
            </p:cNvPr>
            <p:cNvSpPr/>
            <p:nvPr/>
          </p:nvSpPr>
          <p:spPr>
            <a:xfrm>
              <a:off x="538480" y="2601960"/>
              <a:ext cx="720000" cy="72000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02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6B40F66-38A2-801C-AEC1-FE22C293B812}"/>
              </a:ext>
            </a:extLst>
          </p:cNvPr>
          <p:cNvGrpSpPr/>
          <p:nvPr/>
        </p:nvGrpSpPr>
        <p:grpSpPr>
          <a:xfrm>
            <a:off x="538480" y="3897633"/>
            <a:ext cx="4709160" cy="720000"/>
            <a:chOff x="538480" y="3603720"/>
            <a:chExt cx="4709160" cy="720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2AFBCEC-C475-1588-A992-AF360D83AD8A}"/>
                </a:ext>
              </a:extLst>
            </p:cNvPr>
            <p:cNvSpPr/>
            <p:nvPr/>
          </p:nvSpPr>
          <p:spPr>
            <a:xfrm>
              <a:off x="898480" y="3780840"/>
              <a:ext cx="434916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2">
                      <a:lumMod val="75000"/>
                    </a:schemeClr>
                  </a:solidFill>
                </a:rPr>
                <a:t>Structured &amp; Easy to Scan</a:t>
              </a: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7924478B-FAF6-FAE8-2090-7DD404732816}"/>
                </a:ext>
              </a:extLst>
            </p:cNvPr>
            <p:cNvSpPr/>
            <p:nvPr/>
          </p:nvSpPr>
          <p:spPr>
            <a:xfrm>
              <a:off x="538480" y="3603720"/>
              <a:ext cx="720000" cy="72000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03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954DF03-EE95-755B-5129-A6D6F3414932}"/>
              </a:ext>
            </a:extLst>
          </p:cNvPr>
          <p:cNvGrpSpPr/>
          <p:nvPr/>
        </p:nvGrpSpPr>
        <p:grpSpPr>
          <a:xfrm>
            <a:off x="538480" y="4703451"/>
            <a:ext cx="4709160" cy="720000"/>
            <a:chOff x="538480" y="4605480"/>
            <a:chExt cx="4709160" cy="72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574DC1A-03B0-2B42-3174-04898A08D332}"/>
                </a:ext>
              </a:extLst>
            </p:cNvPr>
            <p:cNvSpPr/>
            <p:nvPr/>
          </p:nvSpPr>
          <p:spPr>
            <a:xfrm>
              <a:off x="898480" y="4782600"/>
              <a:ext cx="434916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2">
                      <a:lumMod val="75000"/>
                    </a:schemeClr>
                  </a:solidFill>
                </a:rPr>
                <a:t>Highlights Career Progression</a:t>
              </a: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4527A821-5006-5442-70CF-717E0720A440}"/>
                </a:ext>
              </a:extLst>
            </p:cNvPr>
            <p:cNvSpPr/>
            <p:nvPr/>
          </p:nvSpPr>
          <p:spPr>
            <a:xfrm>
              <a:off x="538480" y="4605480"/>
              <a:ext cx="720000" cy="72000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04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B15B8A-AB60-2717-07EC-34544B002E87}"/>
              </a:ext>
            </a:extLst>
          </p:cNvPr>
          <p:cNvGrpSpPr/>
          <p:nvPr/>
        </p:nvGrpSpPr>
        <p:grpSpPr>
          <a:xfrm>
            <a:off x="538480" y="5509269"/>
            <a:ext cx="4709160" cy="720000"/>
            <a:chOff x="538480" y="5607240"/>
            <a:chExt cx="4709160" cy="72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C078E95-F4A3-D77F-A3F5-53F1D2C026AE}"/>
                </a:ext>
              </a:extLst>
            </p:cNvPr>
            <p:cNvSpPr/>
            <p:nvPr/>
          </p:nvSpPr>
          <p:spPr>
            <a:xfrm>
              <a:off x="898480" y="5784360"/>
              <a:ext cx="434916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2">
                      <a:lumMod val="75000"/>
                    </a:schemeClr>
                  </a:solidFill>
                </a:rPr>
                <a:t>Tailored to Specific Roles</a:t>
              </a: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003D8344-40E8-F376-4F50-E5E524E66C1F}"/>
                </a:ext>
              </a:extLst>
            </p:cNvPr>
            <p:cNvSpPr/>
            <p:nvPr/>
          </p:nvSpPr>
          <p:spPr>
            <a:xfrm>
              <a:off x="538480" y="5607240"/>
              <a:ext cx="720000" cy="72000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05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2117298-50E3-86BA-94BE-F93119EFC574}"/>
              </a:ext>
            </a:extLst>
          </p:cNvPr>
          <p:cNvGrpSpPr/>
          <p:nvPr/>
        </p:nvGrpSpPr>
        <p:grpSpPr>
          <a:xfrm>
            <a:off x="6584360" y="2283117"/>
            <a:ext cx="4709160" cy="720000"/>
            <a:chOff x="6584360" y="1597320"/>
            <a:chExt cx="4709160" cy="720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F6E04CB-9E35-C798-D802-CCA0C27E7AC3}"/>
                </a:ext>
              </a:extLst>
            </p:cNvPr>
            <p:cNvSpPr/>
            <p:nvPr/>
          </p:nvSpPr>
          <p:spPr>
            <a:xfrm>
              <a:off x="6944360" y="1774440"/>
              <a:ext cx="434916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2">
                      <a:lumMod val="75000"/>
                    </a:schemeClr>
                  </a:solidFill>
                </a:rPr>
                <a:t>Personal Connection to the Role</a:t>
              </a:r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C8626013-E06B-DE9A-8551-047C76FE7297}"/>
                </a:ext>
              </a:extLst>
            </p:cNvPr>
            <p:cNvSpPr/>
            <p:nvPr/>
          </p:nvSpPr>
          <p:spPr>
            <a:xfrm>
              <a:off x="6584360" y="1597320"/>
              <a:ext cx="720000" cy="72000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06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2463AEC-C721-59D3-40A8-3FC61E8DFBA8}"/>
              </a:ext>
            </a:extLst>
          </p:cNvPr>
          <p:cNvGrpSpPr/>
          <p:nvPr/>
        </p:nvGrpSpPr>
        <p:grpSpPr>
          <a:xfrm>
            <a:off x="6584360" y="3088935"/>
            <a:ext cx="4709160" cy="720000"/>
            <a:chOff x="6584360" y="2599080"/>
            <a:chExt cx="4709160" cy="720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48F0AB-F71A-5C13-0FBE-6A9C7DD937D4}"/>
                </a:ext>
              </a:extLst>
            </p:cNvPr>
            <p:cNvSpPr/>
            <p:nvPr/>
          </p:nvSpPr>
          <p:spPr>
            <a:xfrm>
              <a:off x="6944360" y="2776200"/>
              <a:ext cx="434916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2">
                      <a:lumMod val="75000"/>
                    </a:schemeClr>
                  </a:solidFill>
                </a:rPr>
                <a:t>Showcase Communication Skills</a:t>
              </a:r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4DCDE867-D7C9-80F4-BB83-5E03FE136071}"/>
                </a:ext>
              </a:extLst>
            </p:cNvPr>
            <p:cNvSpPr/>
            <p:nvPr/>
          </p:nvSpPr>
          <p:spPr>
            <a:xfrm>
              <a:off x="6584360" y="2599080"/>
              <a:ext cx="720000" cy="72000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07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3BD2D05-3858-5779-CB37-6A5436BDBD79}"/>
              </a:ext>
            </a:extLst>
          </p:cNvPr>
          <p:cNvGrpSpPr/>
          <p:nvPr/>
        </p:nvGrpSpPr>
        <p:grpSpPr>
          <a:xfrm>
            <a:off x="6584360" y="3894753"/>
            <a:ext cx="4709160" cy="720000"/>
            <a:chOff x="6584360" y="3600840"/>
            <a:chExt cx="4709160" cy="720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38C0BE-6D82-02E8-03EA-C57DC3FDFE3B}"/>
                </a:ext>
              </a:extLst>
            </p:cNvPr>
            <p:cNvSpPr/>
            <p:nvPr/>
          </p:nvSpPr>
          <p:spPr>
            <a:xfrm>
              <a:off x="6944360" y="3777960"/>
              <a:ext cx="434916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2">
                      <a:lumMod val="75000"/>
                    </a:schemeClr>
                  </a:solidFill>
                </a:rPr>
                <a:t>Adds Depth to Resume Content</a:t>
              </a:r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4D5B34E5-5E9F-8B46-2F77-CFE26E605C12}"/>
                </a:ext>
              </a:extLst>
            </p:cNvPr>
            <p:cNvSpPr/>
            <p:nvPr/>
          </p:nvSpPr>
          <p:spPr>
            <a:xfrm>
              <a:off x="6584360" y="3600840"/>
              <a:ext cx="720000" cy="72000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08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E613A0-4176-F6A6-9463-7DA9A76AF03F}"/>
              </a:ext>
            </a:extLst>
          </p:cNvPr>
          <p:cNvGrpSpPr/>
          <p:nvPr/>
        </p:nvGrpSpPr>
        <p:grpSpPr>
          <a:xfrm>
            <a:off x="6584360" y="4700571"/>
            <a:ext cx="4709160" cy="720000"/>
            <a:chOff x="6584360" y="4602600"/>
            <a:chExt cx="4709160" cy="720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B559BD-9177-63E4-6940-849FDFC9174B}"/>
                </a:ext>
              </a:extLst>
            </p:cNvPr>
            <p:cNvSpPr/>
            <p:nvPr/>
          </p:nvSpPr>
          <p:spPr>
            <a:xfrm>
              <a:off x="6944360" y="4779720"/>
              <a:ext cx="434916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2">
                      <a:lumMod val="75000"/>
                    </a:schemeClr>
                  </a:solidFill>
                </a:rPr>
                <a:t>Demonstrates Effort and Interest</a:t>
              </a:r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CD80F73D-5DF7-0DB6-03C9-34BFDBD06D34}"/>
                </a:ext>
              </a:extLst>
            </p:cNvPr>
            <p:cNvSpPr/>
            <p:nvPr/>
          </p:nvSpPr>
          <p:spPr>
            <a:xfrm>
              <a:off x="6584360" y="4602600"/>
              <a:ext cx="720000" cy="72000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09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CE936FB-B734-468C-20FA-2C61FC9B3D0C}"/>
              </a:ext>
            </a:extLst>
          </p:cNvPr>
          <p:cNvGrpSpPr/>
          <p:nvPr/>
        </p:nvGrpSpPr>
        <p:grpSpPr>
          <a:xfrm>
            <a:off x="6584360" y="5506389"/>
            <a:ext cx="4709160" cy="720000"/>
            <a:chOff x="6584360" y="5604360"/>
            <a:chExt cx="4709160" cy="720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691D6F8-F831-5B6E-1C77-248181F2A64B}"/>
                </a:ext>
              </a:extLst>
            </p:cNvPr>
            <p:cNvSpPr/>
            <p:nvPr/>
          </p:nvSpPr>
          <p:spPr>
            <a:xfrm>
              <a:off x="6944360" y="5781480"/>
              <a:ext cx="4349160" cy="5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b="1" dirty="0">
                  <a:solidFill>
                    <a:schemeClr val="tx2">
                      <a:lumMod val="75000"/>
                    </a:schemeClr>
                  </a:solidFill>
                </a:rPr>
                <a:t>Opportunity to Address Gaps/Shifts</a:t>
              </a:r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E46CE4CA-65FD-2159-4B44-7C8F989667FB}"/>
                </a:ext>
              </a:extLst>
            </p:cNvPr>
            <p:cNvSpPr/>
            <p:nvPr/>
          </p:nvSpPr>
          <p:spPr>
            <a:xfrm>
              <a:off x="6584360" y="5604360"/>
              <a:ext cx="720000" cy="720000"/>
            </a:xfrm>
            <a:prstGeom prst="parallelogram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10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B066F08-EC72-602D-5A4D-622CB2854346}"/>
              </a:ext>
            </a:extLst>
          </p:cNvPr>
          <p:cNvSpPr txBox="1"/>
          <p:nvPr/>
        </p:nvSpPr>
        <p:spPr>
          <a:xfrm>
            <a:off x="538480" y="1347102"/>
            <a:ext cx="4709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BFBFBF"/>
                </a:solidFill>
              </a:rPr>
              <a:t>Resume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10557-92E8-F1BF-55C7-210C1600EB10}"/>
              </a:ext>
            </a:extLst>
          </p:cNvPr>
          <p:cNvSpPr txBox="1"/>
          <p:nvPr/>
        </p:nvSpPr>
        <p:spPr>
          <a:xfrm>
            <a:off x="6584360" y="1347102"/>
            <a:ext cx="4709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BFBFBF"/>
                </a:solidFill>
              </a:rPr>
              <a:t>Cover Letter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1E781-CC79-8290-BD1E-3339A6045AA6}"/>
              </a:ext>
            </a:extLst>
          </p:cNvPr>
          <p:cNvSpPr txBox="1"/>
          <p:nvPr/>
        </p:nvSpPr>
        <p:spPr>
          <a:xfrm>
            <a:off x="538480" y="367392"/>
            <a:ext cx="1075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97688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E8ED89-8374-5896-5AD5-B498BC42A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A770A3C-023F-A489-D34C-B4A8C580C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614189"/>
              </p:ext>
            </p:extLst>
          </p:nvPr>
        </p:nvGraphicFramePr>
        <p:xfrm>
          <a:off x="0" y="0"/>
          <a:ext cx="595834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260874-5B4F-2877-05FF-57118FEBB7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478087"/>
              </p:ext>
            </p:extLst>
          </p:nvPr>
        </p:nvGraphicFramePr>
        <p:xfrm>
          <a:off x="6233653" y="0"/>
          <a:ext cx="595834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403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1CCDE3-B4F5-3D44-CB9D-8E3267003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AE2BFAC-470D-D618-95CD-21D3DB9EFA3E}"/>
              </a:ext>
            </a:extLst>
          </p:cNvPr>
          <p:cNvSpPr/>
          <p:nvPr/>
        </p:nvSpPr>
        <p:spPr>
          <a:xfrm>
            <a:off x="4531895" y="2129590"/>
            <a:ext cx="3128211" cy="259882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800" b="1" dirty="0">
                <a:solidFill>
                  <a:schemeClr val="bg1">
                    <a:lumMod val="75000"/>
                  </a:schemeClr>
                </a:solidFill>
              </a:rPr>
              <a:t>Resume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19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D7AEF0-453E-4653-FB50-012E34DE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8E0023-9DD8-A1E6-0D5A-7F7F745EA588}"/>
              </a:ext>
            </a:extLst>
          </p:cNvPr>
          <p:cNvSpPr/>
          <p:nvPr/>
        </p:nvSpPr>
        <p:spPr>
          <a:xfrm>
            <a:off x="-2153653" y="-2036010"/>
            <a:ext cx="28691305" cy="246928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9500" b="1" dirty="0">
                <a:solidFill>
                  <a:schemeClr val="bg1">
                    <a:lumMod val="75000"/>
                  </a:schemeClr>
                </a:solidFill>
              </a:rPr>
              <a:t>Resume</a:t>
            </a:r>
            <a:endParaRPr lang="en-IN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382EF09-68FF-2839-D477-B5DD299F84AE}"/>
              </a:ext>
            </a:extLst>
          </p:cNvPr>
          <p:cNvSpPr/>
          <p:nvPr/>
        </p:nvSpPr>
        <p:spPr>
          <a:xfrm>
            <a:off x="545429" y="465219"/>
            <a:ext cx="3128211" cy="2598821"/>
          </a:xfrm>
          <a:prstGeom prst="roundRect">
            <a:avLst/>
          </a:prstGeom>
          <a:solidFill>
            <a:schemeClr val="accent6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562C1-A9EB-3416-7D35-9163C2814176}"/>
              </a:ext>
            </a:extLst>
          </p:cNvPr>
          <p:cNvSpPr txBox="1"/>
          <p:nvPr/>
        </p:nvSpPr>
        <p:spPr>
          <a:xfrm>
            <a:off x="697829" y="795133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Objective / Summary</a:t>
            </a:r>
          </a:p>
          <a:p>
            <a:pPr algn="ctr"/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Briefly highlight career goals or key accomplishments relevant to the 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74F84D-9D6D-1532-77E7-84E28FB4C7C0}"/>
              </a:ext>
            </a:extLst>
          </p:cNvPr>
          <p:cNvSpPr txBox="1"/>
          <p:nvPr/>
        </p:nvSpPr>
        <p:spPr>
          <a:xfrm>
            <a:off x="4684292" y="949021"/>
            <a:ext cx="28234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Skills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/>
              <a:t>Showcase relevant technical and soft skills tailored to the  job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F39D3E-79AE-B81B-0566-67DF6BCDAA91}"/>
              </a:ext>
            </a:extLst>
          </p:cNvPr>
          <p:cNvSpPr txBox="1"/>
          <p:nvPr/>
        </p:nvSpPr>
        <p:spPr>
          <a:xfrm>
            <a:off x="8670762" y="634710"/>
            <a:ext cx="28234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Work Experience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reverse chronological order and emphasize achievements over responsibilities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50BA3-99D6-ED69-299D-F0DCF978E68E}"/>
              </a:ext>
            </a:extLst>
          </p:cNvPr>
          <p:cNvSpPr txBox="1"/>
          <p:nvPr/>
        </p:nvSpPr>
        <p:spPr>
          <a:xfrm>
            <a:off x="8670758" y="4123874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Education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 degrees, institutions, and any relevant coursework or honours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374CE-C6EE-0F60-E148-08296C9B32D1}"/>
              </a:ext>
            </a:extLst>
          </p:cNvPr>
          <p:cNvSpPr txBox="1"/>
          <p:nvPr/>
        </p:nvSpPr>
        <p:spPr>
          <a:xfrm>
            <a:off x="4684292" y="3825607"/>
            <a:ext cx="2823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ATS Friendly Design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clean formatting, clear headings, and avoid graphics to ensure compatibility with Applicant Tracking Systems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FD13E-8675-9B9E-9EF7-40D6B20D50E8}"/>
              </a:ext>
            </a:extLst>
          </p:cNvPr>
          <p:cNvSpPr txBox="1"/>
          <p:nvPr/>
        </p:nvSpPr>
        <p:spPr>
          <a:xfrm>
            <a:off x="697829" y="4133383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Conciseness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Keep the resume focused, ideally 1-2 pages, with clear, impactful language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24879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34F465-6CCA-0C82-B16C-5F741E313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D15798-152F-B49E-A657-33C2C48547FC}"/>
              </a:ext>
            </a:extLst>
          </p:cNvPr>
          <p:cNvSpPr/>
          <p:nvPr/>
        </p:nvSpPr>
        <p:spPr>
          <a:xfrm>
            <a:off x="-2153653" y="-2036010"/>
            <a:ext cx="28691305" cy="246928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9500" b="1" dirty="0">
                <a:solidFill>
                  <a:schemeClr val="bg1">
                    <a:lumMod val="75000"/>
                  </a:schemeClr>
                </a:solidFill>
              </a:rPr>
              <a:t>Resume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31C6159-EEF9-1A53-0859-1E2617171E50}"/>
              </a:ext>
            </a:extLst>
          </p:cNvPr>
          <p:cNvSpPr/>
          <p:nvPr/>
        </p:nvSpPr>
        <p:spPr>
          <a:xfrm>
            <a:off x="4531892" y="465219"/>
            <a:ext cx="3128211" cy="2598821"/>
          </a:xfrm>
          <a:prstGeom prst="roundRect">
            <a:avLst/>
          </a:prstGeom>
          <a:solidFill>
            <a:schemeClr val="accent5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6C7D5A-88F9-B781-6877-E822EFE48C02}"/>
              </a:ext>
            </a:extLst>
          </p:cNvPr>
          <p:cNvSpPr txBox="1"/>
          <p:nvPr/>
        </p:nvSpPr>
        <p:spPr>
          <a:xfrm>
            <a:off x="697829" y="795133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Objective / Summary</a:t>
            </a:r>
          </a:p>
          <a:p>
            <a:pPr algn="ctr"/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Briefly highlight career goals or key accomplishments relevant to the 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2355C7-4AA2-EDFA-7AE5-DD47A8042F90}"/>
              </a:ext>
            </a:extLst>
          </p:cNvPr>
          <p:cNvSpPr txBox="1"/>
          <p:nvPr/>
        </p:nvSpPr>
        <p:spPr>
          <a:xfrm>
            <a:off x="4684292" y="949021"/>
            <a:ext cx="28234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Skills</a:t>
            </a:r>
          </a:p>
          <a:p>
            <a:pPr algn="ctr"/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Showcase relevant technical and soft skills tailored to the  job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9CCD0-28EA-DC12-43BE-89112AF956C5}"/>
              </a:ext>
            </a:extLst>
          </p:cNvPr>
          <p:cNvSpPr txBox="1"/>
          <p:nvPr/>
        </p:nvSpPr>
        <p:spPr>
          <a:xfrm>
            <a:off x="8670762" y="634710"/>
            <a:ext cx="28234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Work Experience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reverse chronological order and emphasize achievements over responsibilities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05E16-3FC0-0087-357A-5B274BCEA07B}"/>
              </a:ext>
            </a:extLst>
          </p:cNvPr>
          <p:cNvSpPr txBox="1"/>
          <p:nvPr/>
        </p:nvSpPr>
        <p:spPr>
          <a:xfrm>
            <a:off x="8670758" y="4123874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Education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 degrees, institutions, and any relevant coursework or honours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B9949-AB16-C228-BF63-16CF80369EBA}"/>
              </a:ext>
            </a:extLst>
          </p:cNvPr>
          <p:cNvSpPr txBox="1"/>
          <p:nvPr/>
        </p:nvSpPr>
        <p:spPr>
          <a:xfrm>
            <a:off x="4684292" y="3825607"/>
            <a:ext cx="2823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ATS Friendly Design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clean formatting, clear headings, and avoid graphics to ensure compatibility with Applicant Tracking Systems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D56F9-FC88-891E-A6DE-0E7D88EA5ACE}"/>
              </a:ext>
            </a:extLst>
          </p:cNvPr>
          <p:cNvSpPr txBox="1"/>
          <p:nvPr/>
        </p:nvSpPr>
        <p:spPr>
          <a:xfrm>
            <a:off x="697829" y="4133383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Conciseness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Keep the resume focused, ideally 1-2 pages, with clear, impactful language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59792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66577-45AF-7420-D4FB-871228B12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999BA33-6A3A-85E2-F67C-B5AC6C1D9938}"/>
              </a:ext>
            </a:extLst>
          </p:cNvPr>
          <p:cNvSpPr/>
          <p:nvPr/>
        </p:nvSpPr>
        <p:spPr>
          <a:xfrm>
            <a:off x="-2153653" y="-2036010"/>
            <a:ext cx="28691305" cy="246928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9500" b="1" dirty="0">
                <a:solidFill>
                  <a:schemeClr val="bg1">
                    <a:lumMod val="75000"/>
                  </a:schemeClr>
                </a:solidFill>
              </a:rPr>
              <a:t>Resume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DBD93A-F891-90C3-22CB-4B663D678CCA}"/>
              </a:ext>
            </a:extLst>
          </p:cNvPr>
          <p:cNvSpPr/>
          <p:nvPr/>
        </p:nvSpPr>
        <p:spPr>
          <a:xfrm>
            <a:off x="8518360" y="465219"/>
            <a:ext cx="3128211" cy="2598821"/>
          </a:xfrm>
          <a:prstGeom prst="roundRect">
            <a:avLst/>
          </a:prstGeom>
          <a:solidFill>
            <a:schemeClr val="accent4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F2432-A844-740B-5565-577251659F75}"/>
              </a:ext>
            </a:extLst>
          </p:cNvPr>
          <p:cNvSpPr txBox="1"/>
          <p:nvPr/>
        </p:nvSpPr>
        <p:spPr>
          <a:xfrm>
            <a:off x="697829" y="795133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Objective / Summary</a:t>
            </a:r>
          </a:p>
          <a:p>
            <a:pPr algn="ctr"/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Briefly highlight career goals or key accomplishments relevant to the 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9B7950-98E4-F256-B839-588E2555FCF4}"/>
              </a:ext>
            </a:extLst>
          </p:cNvPr>
          <p:cNvSpPr txBox="1"/>
          <p:nvPr/>
        </p:nvSpPr>
        <p:spPr>
          <a:xfrm>
            <a:off x="4684292" y="949021"/>
            <a:ext cx="28234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Skills</a:t>
            </a:r>
          </a:p>
          <a:p>
            <a:pPr algn="ctr"/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Showcase relevant technical and soft skills tailored to the  job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6064F-03E9-1550-1B6D-982F4EA6BEEB}"/>
              </a:ext>
            </a:extLst>
          </p:cNvPr>
          <p:cNvSpPr txBox="1"/>
          <p:nvPr/>
        </p:nvSpPr>
        <p:spPr>
          <a:xfrm>
            <a:off x="8670762" y="634710"/>
            <a:ext cx="28234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Work Experience</a:t>
            </a:r>
          </a:p>
          <a:p>
            <a:pPr algn="ctr"/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reverse chronological order and emphasize achievements over responsibilities</a:t>
            </a:r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DBA9A-E5B5-CB32-FAB6-6E6884F70B9B}"/>
              </a:ext>
            </a:extLst>
          </p:cNvPr>
          <p:cNvSpPr txBox="1"/>
          <p:nvPr/>
        </p:nvSpPr>
        <p:spPr>
          <a:xfrm>
            <a:off x="8670758" y="4123874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Education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 degrees, institutions, and any relevant coursework or honours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21D9C-937C-115A-EE3F-A6765748809C}"/>
              </a:ext>
            </a:extLst>
          </p:cNvPr>
          <p:cNvSpPr txBox="1"/>
          <p:nvPr/>
        </p:nvSpPr>
        <p:spPr>
          <a:xfrm>
            <a:off x="4684292" y="3825607"/>
            <a:ext cx="2823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ATS Friendly Design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clean formatting, clear headings, and avoid graphics to ensure compatibility with Applicant Tracking Systems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81EF2-6A5A-BBE8-EFDD-11C0E0F2261F}"/>
              </a:ext>
            </a:extLst>
          </p:cNvPr>
          <p:cNvSpPr txBox="1"/>
          <p:nvPr/>
        </p:nvSpPr>
        <p:spPr>
          <a:xfrm>
            <a:off x="697829" y="4133383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Conciseness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Keep the resume focused, ideally 1-2 pages, with clear, impactful language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12462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B2273E-286B-6813-653E-F69A68C99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032914-77A2-089D-3227-A63F3A9E0676}"/>
              </a:ext>
            </a:extLst>
          </p:cNvPr>
          <p:cNvSpPr/>
          <p:nvPr/>
        </p:nvSpPr>
        <p:spPr>
          <a:xfrm>
            <a:off x="-2153653" y="-2036010"/>
            <a:ext cx="28691305" cy="2469281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9500" b="1" dirty="0">
                <a:solidFill>
                  <a:schemeClr val="bg1">
                    <a:lumMod val="75000"/>
                  </a:schemeClr>
                </a:solidFill>
              </a:rPr>
              <a:t>Resume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B2761D-8DBF-4F0A-65ED-275D37F40043}"/>
              </a:ext>
            </a:extLst>
          </p:cNvPr>
          <p:cNvSpPr/>
          <p:nvPr/>
        </p:nvSpPr>
        <p:spPr>
          <a:xfrm>
            <a:off x="8518358" y="3793960"/>
            <a:ext cx="3128211" cy="2598821"/>
          </a:xfrm>
          <a:prstGeom prst="roundRect">
            <a:avLst/>
          </a:prstGeom>
          <a:solidFill>
            <a:schemeClr val="accent3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FE2A5-5745-189A-143B-943AEE2AFA8C}"/>
              </a:ext>
            </a:extLst>
          </p:cNvPr>
          <p:cNvSpPr txBox="1"/>
          <p:nvPr/>
        </p:nvSpPr>
        <p:spPr>
          <a:xfrm>
            <a:off x="697829" y="795133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Objective / Summary</a:t>
            </a:r>
          </a:p>
          <a:p>
            <a:pPr algn="ctr"/>
            <a:endParaRPr lang="en-IN"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Briefly highlight career goals or key accomplishments relevant to the 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900F6-DCF5-9293-0457-BA201688E95E}"/>
              </a:ext>
            </a:extLst>
          </p:cNvPr>
          <p:cNvSpPr txBox="1"/>
          <p:nvPr/>
        </p:nvSpPr>
        <p:spPr>
          <a:xfrm>
            <a:off x="4684292" y="949021"/>
            <a:ext cx="282340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Skills</a:t>
            </a:r>
          </a:p>
          <a:p>
            <a:pPr algn="ctr"/>
            <a:endParaRPr lang="en-IN" sz="2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Showcase relevant technical and soft skills tailored to the  job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92FDF-FE49-F6DB-F24F-D8217AED9B4B}"/>
              </a:ext>
            </a:extLst>
          </p:cNvPr>
          <p:cNvSpPr txBox="1"/>
          <p:nvPr/>
        </p:nvSpPr>
        <p:spPr>
          <a:xfrm>
            <a:off x="8670762" y="634710"/>
            <a:ext cx="28234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Work Experience</a:t>
            </a:r>
          </a:p>
          <a:p>
            <a:pPr algn="ctr"/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reverse chronological order and emphasize achievements over responsibilities</a:t>
            </a:r>
            <a:endParaRPr lang="en-IN" sz="2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A02FA-B68D-679E-4DF0-43C1527767B6}"/>
              </a:ext>
            </a:extLst>
          </p:cNvPr>
          <p:cNvSpPr txBox="1"/>
          <p:nvPr/>
        </p:nvSpPr>
        <p:spPr>
          <a:xfrm>
            <a:off x="8670758" y="4123874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Education</a:t>
            </a:r>
          </a:p>
          <a:p>
            <a:pPr algn="ctr"/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N" sz="20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Include degrees, institutions, and any relevant coursework or honours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AF25D5-E1B6-7FDA-2E86-29088FE1E7D3}"/>
              </a:ext>
            </a:extLst>
          </p:cNvPr>
          <p:cNvSpPr txBox="1"/>
          <p:nvPr/>
        </p:nvSpPr>
        <p:spPr>
          <a:xfrm>
            <a:off x="4684292" y="3825607"/>
            <a:ext cx="28234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ATS Friendly Design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clean formatting, clear headings, and avoid graphics to ensure compatibility with Applicant Tracking Systems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2B6392-B05F-69FE-EBAD-1D32FF3D4238}"/>
              </a:ext>
            </a:extLst>
          </p:cNvPr>
          <p:cNvSpPr txBox="1"/>
          <p:nvPr/>
        </p:nvSpPr>
        <p:spPr>
          <a:xfrm>
            <a:off x="697829" y="4133383"/>
            <a:ext cx="2823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Conciseness</a:t>
            </a:r>
          </a:p>
          <a:p>
            <a:pPr algn="ctr"/>
            <a:endParaRPr lang="en-IN" sz="2000" dirty="0"/>
          </a:p>
          <a:p>
            <a:pPr algn="ctr"/>
            <a:r>
              <a:rPr lang="en-IN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Keep the resume focused, ideally 1-2 pages, with clear, impactful language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0508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1537</Words>
  <Application>Microsoft Office PowerPoint</Application>
  <PresentationFormat>Widescreen</PresentationFormat>
  <Paragraphs>383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riyatmhatre@gmail.com</dc:creator>
  <cp:lastModifiedBy>riyatmhatre@gmail.com</cp:lastModifiedBy>
  <cp:revision>2</cp:revision>
  <dcterms:created xsi:type="dcterms:W3CDTF">2025-05-17T06:02:04Z</dcterms:created>
  <dcterms:modified xsi:type="dcterms:W3CDTF">2025-05-17T09:34:15Z</dcterms:modified>
</cp:coreProperties>
</file>