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10896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p15:clr>
            <a:srgbClr val="000000"/>
          </p15:clr>
        </p15:guide>
        <p15:guide id="2" pos="9792">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1"/>
  </p:normalViewPr>
  <p:slideViewPr>
    <p:cSldViewPr snapToGrid="0">
      <p:cViewPr>
        <p:scale>
          <a:sx n="40" d="100"/>
          <a:sy n="40" d="100"/>
        </p:scale>
        <p:origin x="496" y="-4544"/>
      </p:cViewPr>
      <p:guideLst>
        <p:guide orient="horz" pos="13824"/>
        <p:guide pos="979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214562" y="685800"/>
            <a:ext cx="24288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214563" y="685800"/>
            <a:ext cx="242887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1554162" y="1757362"/>
            <a:ext cx="27981299" cy="7315200"/>
          </a:xfrm>
          <a:prstGeom prst="rect">
            <a:avLst/>
          </a:prstGeom>
          <a:noFill/>
          <a:ln>
            <a:noFill/>
          </a:ln>
        </p:spPr>
        <p:txBody>
          <a:bodyPr spcFirstLastPara="1" wrap="square" lIns="428375" tIns="214200" rIns="428375" bIns="214200"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1554480" y="10241296"/>
            <a:ext cx="13731299" cy="28966201"/>
          </a:xfrm>
          <a:prstGeom prst="rect">
            <a:avLst/>
          </a:prstGeom>
          <a:noFill/>
          <a:ln>
            <a:noFill/>
          </a:ln>
        </p:spPr>
        <p:txBody>
          <a:bodyPr spcFirstLastPara="1" wrap="square" lIns="428375" tIns="214200" rIns="428375" bIns="214200" anchor="t" anchorCtr="0"/>
          <a:lstStyle>
            <a:lvl1pPr marL="457200" lvl="0" indent="-1060450" algn="l">
              <a:lnSpc>
                <a:spcPct val="100000"/>
              </a:lnSpc>
              <a:spcBef>
                <a:spcPts val="2620"/>
              </a:spcBef>
              <a:spcAft>
                <a:spcPts val="0"/>
              </a:spcAft>
              <a:buClr>
                <a:schemeClr val="dk1"/>
              </a:buClr>
              <a:buSzPts val="13100"/>
              <a:buChar char="•"/>
              <a:defRPr sz="13100"/>
            </a:lvl1pPr>
            <a:lvl2pPr marL="914400" lvl="1" indent="-939800" algn="l">
              <a:lnSpc>
                <a:spcPct val="100000"/>
              </a:lnSpc>
              <a:spcBef>
                <a:spcPts val="2240"/>
              </a:spcBef>
              <a:spcAft>
                <a:spcPts val="0"/>
              </a:spcAft>
              <a:buClr>
                <a:schemeClr val="dk1"/>
              </a:buClr>
              <a:buSzPts val="11200"/>
              <a:buChar char="–"/>
              <a:defRPr sz="11200"/>
            </a:lvl2pPr>
            <a:lvl3pPr marL="1371600" lvl="2" indent="-825500" algn="l">
              <a:lnSpc>
                <a:spcPct val="100000"/>
              </a:lnSpc>
              <a:spcBef>
                <a:spcPts val="1880"/>
              </a:spcBef>
              <a:spcAft>
                <a:spcPts val="0"/>
              </a:spcAft>
              <a:buClr>
                <a:schemeClr val="dk1"/>
              </a:buClr>
              <a:buSzPts val="9400"/>
              <a:buChar char="•"/>
              <a:defRPr sz="9400"/>
            </a:lvl3pPr>
            <a:lvl4pPr marL="1828800" lvl="3" indent="-762000" algn="l">
              <a:lnSpc>
                <a:spcPct val="100000"/>
              </a:lnSpc>
              <a:spcBef>
                <a:spcPts val="1680"/>
              </a:spcBef>
              <a:spcAft>
                <a:spcPts val="0"/>
              </a:spcAft>
              <a:buClr>
                <a:schemeClr val="dk1"/>
              </a:buClr>
              <a:buSzPts val="8400"/>
              <a:buChar char="–"/>
              <a:defRPr sz="8400"/>
            </a:lvl4pPr>
            <a:lvl5pPr marL="2286000" lvl="4" indent="-762000" algn="l">
              <a:lnSpc>
                <a:spcPct val="100000"/>
              </a:lnSpc>
              <a:spcBef>
                <a:spcPts val="1680"/>
              </a:spcBef>
              <a:spcAft>
                <a:spcPts val="0"/>
              </a:spcAft>
              <a:buClr>
                <a:schemeClr val="dk1"/>
              </a:buClr>
              <a:buSzPts val="8400"/>
              <a:buChar char="»"/>
              <a:defRPr sz="8400"/>
            </a:lvl5pPr>
            <a:lvl6pPr marL="2743200" lvl="5" indent="-762000" algn="l">
              <a:lnSpc>
                <a:spcPct val="100000"/>
              </a:lnSpc>
              <a:spcBef>
                <a:spcPts val="1680"/>
              </a:spcBef>
              <a:spcAft>
                <a:spcPts val="0"/>
              </a:spcAft>
              <a:buClr>
                <a:schemeClr val="dk1"/>
              </a:buClr>
              <a:buSzPts val="8400"/>
              <a:buChar char="•"/>
              <a:defRPr sz="8400"/>
            </a:lvl6pPr>
            <a:lvl7pPr marL="3200400" lvl="6" indent="-762000" algn="l">
              <a:lnSpc>
                <a:spcPct val="100000"/>
              </a:lnSpc>
              <a:spcBef>
                <a:spcPts val="1680"/>
              </a:spcBef>
              <a:spcAft>
                <a:spcPts val="0"/>
              </a:spcAft>
              <a:buClr>
                <a:schemeClr val="dk1"/>
              </a:buClr>
              <a:buSzPts val="8400"/>
              <a:buChar char="•"/>
              <a:defRPr sz="8400"/>
            </a:lvl7pPr>
            <a:lvl8pPr marL="3657600" lvl="7" indent="-762000" algn="l">
              <a:lnSpc>
                <a:spcPct val="100000"/>
              </a:lnSpc>
              <a:spcBef>
                <a:spcPts val="1680"/>
              </a:spcBef>
              <a:spcAft>
                <a:spcPts val="0"/>
              </a:spcAft>
              <a:buClr>
                <a:schemeClr val="dk1"/>
              </a:buClr>
              <a:buSzPts val="8400"/>
              <a:buChar char="•"/>
              <a:defRPr sz="8400"/>
            </a:lvl8pPr>
            <a:lvl9pPr marL="4114800" lvl="8" indent="-762000" algn="l">
              <a:lnSpc>
                <a:spcPct val="100000"/>
              </a:lnSpc>
              <a:spcBef>
                <a:spcPts val="1680"/>
              </a:spcBef>
              <a:spcAft>
                <a:spcPts val="0"/>
              </a:spcAft>
              <a:buClr>
                <a:schemeClr val="dk1"/>
              </a:buClr>
              <a:buSzPts val="8400"/>
              <a:buChar char="•"/>
              <a:defRPr sz="8400"/>
            </a:lvl9pPr>
          </a:lstStyle>
          <a:p>
            <a:endParaRPr/>
          </a:p>
        </p:txBody>
      </p:sp>
      <p:sp>
        <p:nvSpPr>
          <p:cNvPr id="18" name="Google Shape;18;p2"/>
          <p:cNvSpPr txBox="1">
            <a:spLocks noGrp="1"/>
          </p:cNvSpPr>
          <p:nvPr>
            <p:ph type="body" idx="2"/>
          </p:nvPr>
        </p:nvSpPr>
        <p:spPr>
          <a:xfrm>
            <a:off x="15803880" y="10241296"/>
            <a:ext cx="13731299" cy="28966201"/>
          </a:xfrm>
          <a:prstGeom prst="rect">
            <a:avLst/>
          </a:prstGeom>
          <a:noFill/>
          <a:ln>
            <a:noFill/>
          </a:ln>
        </p:spPr>
        <p:txBody>
          <a:bodyPr spcFirstLastPara="1" wrap="square" lIns="428375" tIns="214200" rIns="428375" bIns="214200" anchor="t" anchorCtr="0"/>
          <a:lstStyle>
            <a:lvl1pPr marL="457200" lvl="0" indent="-1060450" algn="l">
              <a:lnSpc>
                <a:spcPct val="100000"/>
              </a:lnSpc>
              <a:spcBef>
                <a:spcPts val="2620"/>
              </a:spcBef>
              <a:spcAft>
                <a:spcPts val="0"/>
              </a:spcAft>
              <a:buClr>
                <a:schemeClr val="dk1"/>
              </a:buClr>
              <a:buSzPts val="13100"/>
              <a:buChar char="•"/>
              <a:defRPr sz="13100"/>
            </a:lvl1pPr>
            <a:lvl2pPr marL="914400" lvl="1" indent="-939800" algn="l">
              <a:lnSpc>
                <a:spcPct val="100000"/>
              </a:lnSpc>
              <a:spcBef>
                <a:spcPts val="2240"/>
              </a:spcBef>
              <a:spcAft>
                <a:spcPts val="0"/>
              </a:spcAft>
              <a:buClr>
                <a:schemeClr val="dk1"/>
              </a:buClr>
              <a:buSzPts val="11200"/>
              <a:buChar char="–"/>
              <a:defRPr sz="11200"/>
            </a:lvl2pPr>
            <a:lvl3pPr marL="1371600" lvl="2" indent="-825500" algn="l">
              <a:lnSpc>
                <a:spcPct val="100000"/>
              </a:lnSpc>
              <a:spcBef>
                <a:spcPts val="1880"/>
              </a:spcBef>
              <a:spcAft>
                <a:spcPts val="0"/>
              </a:spcAft>
              <a:buClr>
                <a:schemeClr val="dk1"/>
              </a:buClr>
              <a:buSzPts val="9400"/>
              <a:buChar char="•"/>
              <a:defRPr sz="9400"/>
            </a:lvl3pPr>
            <a:lvl4pPr marL="1828800" lvl="3" indent="-762000" algn="l">
              <a:lnSpc>
                <a:spcPct val="100000"/>
              </a:lnSpc>
              <a:spcBef>
                <a:spcPts val="1680"/>
              </a:spcBef>
              <a:spcAft>
                <a:spcPts val="0"/>
              </a:spcAft>
              <a:buClr>
                <a:schemeClr val="dk1"/>
              </a:buClr>
              <a:buSzPts val="8400"/>
              <a:buChar char="–"/>
              <a:defRPr sz="8400"/>
            </a:lvl4pPr>
            <a:lvl5pPr marL="2286000" lvl="4" indent="-762000" algn="l">
              <a:lnSpc>
                <a:spcPct val="100000"/>
              </a:lnSpc>
              <a:spcBef>
                <a:spcPts val="1680"/>
              </a:spcBef>
              <a:spcAft>
                <a:spcPts val="0"/>
              </a:spcAft>
              <a:buClr>
                <a:schemeClr val="dk1"/>
              </a:buClr>
              <a:buSzPts val="8400"/>
              <a:buChar char="»"/>
              <a:defRPr sz="8400"/>
            </a:lvl5pPr>
            <a:lvl6pPr marL="2743200" lvl="5" indent="-762000" algn="l">
              <a:lnSpc>
                <a:spcPct val="100000"/>
              </a:lnSpc>
              <a:spcBef>
                <a:spcPts val="1680"/>
              </a:spcBef>
              <a:spcAft>
                <a:spcPts val="0"/>
              </a:spcAft>
              <a:buClr>
                <a:schemeClr val="dk1"/>
              </a:buClr>
              <a:buSzPts val="8400"/>
              <a:buChar char="•"/>
              <a:defRPr sz="8400"/>
            </a:lvl6pPr>
            <a:lvl7pPr marL="3200400" lvl="6" indent="-762000" algn="l">
              <a:lnSpc>
                <a:spcPct val="100000"/>
              </a:lnSpc>
              <a:spcBef>
                <a:spcPts val="1680"/>
              </a:spcBef>
              <a:spcAft>
                <a:spcPts val="0"/>
              </a:spcAft>
              <a:buClr>
                <a:schemeClr val="dk1"/>
              </a:buClr>
              <a:buSzPts val="8400"/>
              <a:buChar char="•"/>
              <a:defRPr sz="8400"/>
            </a:lvl7pPr>
            <a:lvl8pPr marL="3657600" lvl="7" indent="-762000" algn="l">
              <a:lnSpc>
                <a:spcPct val="100000"/>
              </a:lnSpc>
              <a:spcBef>
                <a:spcPts val="1680"/>
              </a:spcBef>
              <a:spcAft>
                <a:spcPts val="0"/>
              </a:spcAft>
              <a:buClr>
                <a:schemeClr val="dk1"/>
              </a:buClr>
              <a:buSzPts val="8400"/>
              <a:buChar char="•"/>
              <a:defRPr sz="8400"/>
            </a:lvl8pPr>
            <a:lvl9pPr marL="4114800" lvl="8" indent="-762000" algn="l">
              <a:lnSpc>
                <a:spcPct val="100000"/>
              </a:lnSpc>
              <a:spcBef>
                <a:spcPts val="1680"/>
              </a:spcBef>
              <a:spcAft>
                <a:spcPts val="0"/>
              </a:spcAft>
              <a:buClr>
                <a:schemeClr val="dk1"/>
              </a:buClr>
              <a:buSzPts val="8400"/>
              <a:buChar char="•"/>
              <a:defRPr sz="8400"/>
            </a:lvl9pPr>
          </a:lstStyle>
          <a:p>
            <a:endParaRPr/>
          </a:p>
        </p:txBody>
      </p:sp>
      <p:sp>
        <p:nvSpPr>
          <p:cNvPr id="19" name="Google Shape;19;p2"/>
          <p:cNvSpPr txBox="1">
            <a:spLocks noGrp="1"/>
          </p:cNvSpPr>
          <p:nvPr>
            <p:ph type="dt" idx="10"/>
          </p:nvPr>
        </p:nvSpPr>
        <p:spPr>
          <a:xfrm>
            <a:off x="1554162" y="40681275"/>
            <a:ext cx="72549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10621962" y="40681275"/>
            <a:ext cx="98457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22280563" y="40681275"/>
            <a:ext cx="7254900" cy="2336700"/>
          </a:xfrm>
          <a:prstGeom prst="rect">
            <a:avLst/>
          </a:prstGeom>
          <a:noFill/>
          <a:ln>
            <a:noFill/>
          </a:ln>
        </p:spPr>
        <p:txBody>
          <a:bodyPr spcFirstLastPara="1" wrap="square" lIns="428375" tIns="214200" rIns="428375" bIns="214200" anchor="ctr" anchorCtr="0">
            <a:noAutofit/>
          </a:bodyPr>
          <a:lstStyle>
            <a:lvl1pPr marL="0" marR="0" lvl="0"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554162" y="1757362"/>
            <a:ext cx="27981299" cy="7315200"/>
          </a:xfrm>
          <a:prstGeom prst="rect">
            <a:avLst/>
          </a:prstGeom>
          <a:noFill/>
          <a:ln>
            <a:noFill/>
          </a:ln>
        </p:spPr>
        <p:txBody>
          <a:bodyPr spcFirstLastPara="1" wrap="square" lIns="428375" tIns="214200" rIns="428375" bIns="214200"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1554162" y="10240962"/>
            <a:ext cx="27981299" cy="28967099"/>
          </a:xfrm>
          <a:prstGeom prst="rect">
            <a:avLst/>
          </a:prstGeom>
          <a:noFill/>
          <a:ln>
            <a:noFill/>
          </a:ln>
        </p:spPr>
        <p:txBody>
          <a:bodyPr spcFirstLastPara="1" wrap="square" lIns="428375" tIns="214200" rIns="428375" bIns="2142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554162" y="40681275"/>
            <a:ext cx="72549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0621962" y="40681275"/>
            <a:ext cx="98457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22280563" y="40681275"/>
            <a:ext cx="7254900" cy="2336700"/>
          </a:xfrm>
          <a:prstGeom prst="rect">
            <a:avLst/>
          </a:prstGeom>
          <a:noFill/>
          <a:ln>
            <a:noFill/>
          </a:ln>
        </p:spPr>
        <p:txBody>
          <a:bodyPr spcFirstLastPara="1" wrap="square" lIns="428375" tIns="214200" rIns="428375" bIns="214200" anchor="ctr" anchorCtr="0">
            <a:noAutofit/>
          </a:bodyPr>
          <a:lstStyle>
            <a:lvl1pPr marL="0" marR="0" lvl="0"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2331720" y="13634723"/>
            <a:ext cx="26426099" cy="9408300"/>
          </a:xfrm>
          <a:prstGeom prst="rect">
            <a:avLst/>
          </a:prstGeom>
          <a:noFill/>
          <a:ln>
            <a:noFill/>
          </a:ln>
        </p:spPr>
        <p:txBody>
          <a:bodyPr spcFirstLastPara="1" wrap="square" lIns="428375" tIns="214200" rIns="428375" bIns="214200"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4663440" y="24871680"/>
            <a:ext cx="21762600" cy="11216700"/>
          </a:xfrm>
          <a:prstGeom prst="rect">
            <a:avLst/>
          </a:prstGeom>
          <a:noFill/>
          <a:ln>
            <a:noFill/>
          </a:ln>
        </p:spPr>
        <p:txBody>
          <a:bodyPr spcFirstLastPara="1" wrap="square" lIns="428375" tIns="214200" rIns="428375" bIns="214200" anchor="t" anchorCtr="0"/>
          <a:lstStyle>
            <a:lvl1pPr lvl="0" algn="ctr">
              <a:lnSpc>
                <a:spcPct val="100000"/>
              </a:lnSpc>
              <a:spcBef>
                <a:spcPts val="3000"/>
              </a:spcBef>
              <a:spcAft>
                <a:spcPts val="0"/>
              </a:spcAft>
              <a:buClr>
                <a:srgbClr val="888888"/>
              </a:buClr>
              <a:buSzPts val="15000"/>
              <a:buNone/>
              <a:defRPr>
                <a:solidFill>
                  <a:srgbClr val="888888"/>
                </a:solidFill>
              </a:defRPr>
            </a:lvl1pPr>
            <a:lvl2pPr lvl="1" algn="ctr">
              <a:lnSpc>
                <a:spcPct val="100000"/>
              </a:lnSpc>
              <a:spcBef>
                <a:spcPts val="2620"/>
              </a:spcBef>
              <a:spcAft>
                <a:spcPts val="0"/>
              </a:spcAft>
              <a:buClr>
                <a:srgbClr val="888888"/>
              </a:buClr>
              <a:buSzPts val="13100"/>
              <a:buNone/>
              <a:defRPr>
                <a:solidFill>
                  <a:srgbClr val="888888"/>
                </a:solidFill>
              </a:defRPr>
            </a:lvl2pPr>
            <a:lvl3pPr lvl="2" algn="ctr">
              <a:lnSpc>
                <a:spcPct val="100000"/>
              </a:lnSpc>
              <a:spcBef>
                <a:spcPts val="2240"/>
              </a:spcBef>
              <a:spcAft>
                <a:spcPts val="0"/>
              </a:spcAft>
              <a:buClr>
                <a:srgbClr val="888888"/>
              </a:buClr>
              <a:buSzPts val="11200"/>
              <a:buNone/>
              <a:defRPr>
                <a:solidFill>
                  <a:srgbClr val="888888"/>
                </a:solidFill>
              </a:defRPr>
            </a:lvl3pPr>
            <a:lvl4pPr lvl="3" algn="ctr">
              <a:lnSpc>
                <a:spcPct val="100000"/>
              </a:lnSpc>
              <a:spcBef>
                <a:spcPts val="1880"/>
              </a:spcBef>
              <a:spcAft>
                <a:spcPts val="0"/>
              </a:spcAft>
              <a:buClr>
                <a:srgbClr val="888888"/>
              </a:buClr>
              <a:buSzPts val="9400"/>
              <a:buNone/>
              <a:defRPr>
                <a:solidFill>
                  <a:srgbClr val="888888"/>
                </a:solidFill>
              </a:defRPr>
            </a:lvl4pPr>
            <a:lvl5pPr lvl="4" algn="ctr">
              <a:lnSpc>
                <a:spcPct val="100000"/>
              </a:lnSpc>
              <a:spcBef>
                <a:spcPts val="1880"/>
              </a:spcBef>
              <a:spcAft>
                <a:spcPts val="0"/>
              </a:spcAft>
              <a:buClr>
                <a:srgbClr val="888888"/>
              </a:buClr>
              <a:buSzPts val="9400"/>
              <a:buNone/>
              <a:defRPr>
                <a:solidFill>
                  <a:srgbClr val="888888"/>
                </a:solidFill>
              </a:defRPr>
            </a:lvl5pPr>
            <a:lvl6pPr lvl="5" algn="ctr">
              <a:lnSpc>
                <a:spcPct val="100000"/>
              </a:lnSpc>
              <a:spcBef>
                <a:spcPts val="1880"/>
              </a:spcBef>
              <a:spcAft>
                <a:spcPts val="0"/>
              </a:spcAft>
              <a:buClr>
                <a:srgbClr val="888888"/>
              </a:buClr>
              <a:buSzPts val="9400"/>
              <a:buNone/>
              <a:defRPr>
                <a:solidFill>
                  <a:srgbClr val="888888"/>
                </a:solidFill>
              </a:defRPr>
            </a:lvl6pPr>
            <a:lvl7pPr lvl="6" algn="ctr">
              <a:lnSpc>
                <a:spcPct val="100000"/>
              </a:lnSpc>
              <a:spcBef>
                <a:spcPts val="1880"/>
              </a:spcBef>
              <a:spcAft>
                <a:spcPts val="0"/>
              </a:spcAft>
              <a:buClr>
                <a:srgbClr val="888888"/>
              </a:buClr>
              <a:buSzPts val="9400"/>
              <a:buNone/>
              <a:defRPr>
                <a:solidFill>
                  <a:srgbClr val="888888"/>
                </a:solidFill>
              </a:defRPr>
            </a:lvl7pPr>
            <a:lvl8pPr lvl="7" algn="ctr">
              <a:lnSpc>
                <a:spcPct val="100000"/>
              </a:lnSpc>
              <a:spcBef>
                <a:spcPts val="1880"/>
              </a:spcBef>
              <a:spcAft>
                <a:spcPts val="0"/>
              </a:spcAft>
              <a:buClr>
                <a:srgbClr val="888888"/>
              </a:buClr>
              <a:buSzPts val="9400"/>
              <a:buNone/>
              <a:defRPr>
                <a:solidFill>
                  <a:srgbClr val="888888"/>
                </a:solidFill>
              </a:defRPr>
            </a:lvl8pPr>
            <a:lvl9pPr lvl="8" algn="ctr">
              <a:lnSpc>
                <a:spcPct val="100000"/>
              </a:lnSpc>
              <a:spcBef>
                <a:spcPts val="1880"/>
              </a:spcBef>
              <a:spcAft>
                <a:spcPts val="0"/>
              </a:spcAft>
              <a:buClr>
                <a:srgbClr val="888888"/>
              </a:buClr>
              <a:buSzPts val="9400"/>
              <a:buNone/>
              <a:defRPr>
                <a:solidFill>
                  <a:srgbClr val="888888"/>
                </a:solidFill>
              </a:defRPr>
            </a:lvl9pPr>
          </a:lstStyle>
          <a:p>
            <a:endParaRPr/>
          </a:p>
        </p:txBody>
      </p:sp>
      <p:sp>
        <p:nvSpPr>
          <p:cNvPr id="81" name="Google Shape;81;p12"/>
          <p:cNvSpPr txBox="1">
            <a:spLocks noGrp="1"/>
          </p:cNvSpPr>
          <p:nvPr>
            <p:ph type="dt" idx="10"/>
          </p:nvPr>
        </p:nvSpPr>
        <p:spPr>
          <a:xfrm>
            <a:off x="1554162" y="40681275"/>
            <a:ext cx="72549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0621962" y="40681275"/>
            <a:ext cx="98457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22280563" y="40681275"/>
            <a:ext cx="7254900" cy="2336700"/>
          </a:xfrm>
          <a:prstGeom prst="rect">
            <a:avLst/>
          </a:prstGeom>
          <a:noFill/>
          <a:ln>
            <a:noFill/>
          </a:ln>
        </p:spPr>
        <p:txBody>
          <a:bodyPr spcFirstLastPara="1" wrap="square" lIns="428375" tIns="214200" rIns="428375" bIns="214200" anchor="ctr" anchorCtr="0">
            <a:noAutofit/>
          </a:bodyPr>
          <a:lstStyle>
            <a:lvl1pPr marL="0" marR="0" lvl="0"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rot="5400000">
            <a:off x="7312618" y="16985086"/>
            <a:ext cx="37449901" cy="6995100"/>
          </a:xfrm>
          <a:prstGeom prst="rect">
            <a:avLst/>
          </a:prstGeom>
          <a:noFill/>
          <a:ln>
            <a:noFill/>
          </a:ln>
        </p:spPr>
        <p:txBody>
          <a:bodyPr spcFirstLastPara="1" wrap="square" lIns="428375" tIns="214200" rIns="428375" bIns="214200"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 name="Google Shape;24;p3"/>
          <p:cNvSpPr txBox="1">
            <a:spLocks noGrp="1"/>
          </p:cNvSpPr>
          <p:nvPr>
            <p:ph type="body" idx="1"/>
          </p:nvPr>
        </p:nvSpPr>
        <p:spPr>
          <a:xfrm rot="5400000">
            <a:off x="-6936750" y="10249036"/>
            <a:ext cx="37449901" cy="20467200"/>
          </a:xfrm>
          <a:prstGeom prst="rect">
            <a:avLst/>
          </a:prstGeom>
          <a:noFill/>
          <a:ln>
            <a:noFill/>
          </a:ln>
        </p:spPr>
        <p:txBody>
          <a:bodyPr spcFirstLastPara="1" wrap="square" lIns="428375" tIns="214200" rIns="428375" bIns="2142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1554162" y="40681275"/>
            <a:ext cx="72549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10621962" y="40681275"/>
            <a:ext cx="98457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22280563" y="40681275"/>
            <a:ext cx="7254900" cy="2336700"/>
          </a:xfrm>
          <a:prstGeom prst="rect">
            <a:avLst/>
          </a:prstGeom>
          <a:noFill/>
          <a:ln>
            <a:noFill/>
          </a:ln>
        </p:spPr>
        <p:txBody>
          <a:bodyPr spcFirstLastPara="1" wrap="square" lIns="428375" tIns="214200" rIns="428375" bIns="214200" anchor="ctr" anchorCtr="0">
            <a:noAutofit/>
          </a:bodyPr>
          <a:lstStyle>
            <a:lvl1pPr marL="0" marR="0" lvl="0"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1554162" y="1757362"/>
            <a:ext cx="27981299" cy="7315200"/>
          </a:xfrm>
          <a:prstGeom prst="rect">
            <a:avLst/>
          </a:prstGeom>
          <a:noFill/>
          <a:ln>
            <a:noFill/>
          </a:ln>
        </p:spPr>
        <p:txBody>
          <a:bodyPr spcFirstLastPara="1" wrap="square" lIns="428375" tIns="214200" rIns="428375" bIns="214200"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 name="Google Shape;30;p4"/>
          <p:cNvSpPr txBox="1">
            <a:spLocks noGrp="1"/>
          </p:cNvSpPr>
          <p:nvPr>
            <p:ph type="body" idx="1"/>
          </p:nvPr>
        </p:nvSpPr>
        <p:spPr>
          <a:xfrm rot="5400000">
            <a:off x="1061238" y="10733862"/>
            <a:ext cx="28967099" cy="27981299"/>
          </a:xfrm>
          <a:prstGeom prst="rect">
            <a:avLst/>
          </a:prstGeom>
          <a:noFill/>
          <a:ln>
            <a:noFill/>
          </a:ln>
        </p:spPr>
        <p:txBody>
          <a:bodyPr spcFirstLastPara="1" wrap="square" lIns="428375" tIns="214200" rIns="428375" bIns="2142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1554162" y="40681275"/>
            <a:ext cx="72549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10621962" y="40681275"/>
            <a:ext cx="98457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22280563" y="40681275"/>
            <a:ext cx="7254900" cy="2336700"/>
          </a:xfrm>
          <a:prstGeom prst="rect">
            <a:avLst/>
          </a:prstGeom>
          <a:noFill/>
          <a:ln>
            <a:noFill/>
          </a:ln>
        </p:spPr>
        <p:txBody>
          <a:bodyPr spcFirstLastPara="1" wrap="square" lIns="428375" tIns="214200" rIns="428375" bIns="214200" anchor="ctr" anchorCtr="0">
            <a:noAutofit/>
          </a:bodyPr>
          <a:lstStyle>
            <a:lvl1pPr marL="0" marR="0" lvl="0"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093779" y="30723841"/>
            <a:ext cx="18653699" cy="3627000"/>
          </a:xfrm>
          <a:prstGeom prst="rect">
            <a:avLst/>
          </a:prstGeom>
          <a:noFill/>
          <a:ln>
            <a:noFill/>
          </a:ln>
        </p:spPr>
        <p:txBody>
          <a:bodyPr spcFirstLastPara="1" wrap="square" lIns="428375" tIns="214200" rIns="428375" bIns="214200" anchor="b" anchorCtr="0"/>
          <a:lstStyle>
            <a:lvl1pPr lvl="0" algn="l">
              <a:lnSpc>
                <a:spcPct val="100000"/>
              </a:lnSpc>
              <a:spcBef>
                <a:spcPts val="0"/>
              </a:spcBef>
              <a:spcAft>
                <a:spcPts val="0"/>
              </a:spcAft>
              <a:buSzPts val="1400"/>
              <a:buNone/>
              <a:defRPr sz="94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6" name="Google Shape;36;p5"/>
          <p:cNvSpPr>
            <a:spLocks noGrp="1"/>
          </p:cNvSpPr>
          <p:nvPr>
            <p:ph type="pic" idx="2"/>
          </p:nvPr>
        </p:nvSpPr>
        <p:spPr>
          <a:xfrm>
            <a:off x="6093779" y="3921760"/>
            <a:ext cx="18653699" cy="26334600"/>
          </a:xfrm>
          <a:prstGeom prst="rect">
            <a:avLst/>
          </a:prstGeom>
          <a:noFill/>
          <a:ln>
            <a:noFill/>
          </a:ln>
        </p:spPr>
        <p:txBody>
          <a:bodyPr spcFirstLastPara="1" wrap="square" lIns="428375" tIns="214200" rIns="428375" bIns="214200" anchor="t" anchorCtr="0"/>
          <a:lstStyle>
            <a:lvl1pPr marR="0" lvl="0" algn="l" rtl="0">
              <a:lnSpc>
                <a:spcPct val="100000"/>
              </a:lnSpc>
              <a:spcBef>
                <a:spcPts val="3000"/>
              </a:spcBef>
              <a:spcAft>
                <a:spcPts val="0"/>
              </a:spcAft>
              <a:buClr>
                <a:schemeClr val="dk1"/>
              </a:buClr>
              <a:buSzPts val="15000"/>
              <a:buFont typeface="Arial"/>
              <a:buNone/>
              <a:defRPr sz="15000" b="0" i="0" u="none" strike="noStrike" cap="none">
                <a:solidFill>
                  <a:schemeClr val="dk1"/>
                </a:solidFill>
                <a:latin typeface="Calibri"/>
                <a:ea typeface="Calibri"/>
                <a:cs typeface="Calibri"/>
                <a:sym typeface="Calibri"/>
              </a:defRPr>
            </a:lvl1pPr>
            <a:lvl2pPr marR="0" lvl="1" algn="l" rtl="0">
              <a:lnSpc>
                <a:spcPct val="100000"/>
              </a:lnSpc>
              <a:spcBef>
                <a:spcPts val="2620"/>
              </a:spcBef>
              <a:spcAft>
                <a:spcPts val="0"/>
              </a:spcAft>
              <a:buClr>
                <a:schemeClr val="dk1"/>
              </a:buClr>
              <a:buSzPts val="13100"/>
              <a:buFont typeface="Arial"/>
              <a:buNone/>
              <a:defRPr sz="13100" b="0" i="0" u="none" strike="noStrike" cap="none">
                <a:solidFill>
                  <a:schemeClr val="dk1"/>
                </a:solidFill>
                <a:latin typeface="Calibri"/>
                <a:ea typeface="Calibri"/>
                <a:cs typeface="Calibri"/>
                <a:sym typeface="Calibri"/>
              </a:defRPr>
            </a:lvl2pPr>
            <a:lvl3pPr marR="0" lvl="2"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3pPr>
            <a:lvl4pPr marR="0" lvl="3" algn="l"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Calibri"/>
                <a:ea typeface="Calibri"/>
                <a:cs typeface="Calibri"/>
                <a:sym typeface="Calibri"/>
              </a:defRPr>
            </a:lvl4pPr>
            <a:lvl5pPr marR="0" lvl="4" algn="l"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Calibri"/>
                <a:ea typeface="Calibri"/>
                <a:cs typeface="Calibri"/>
                <a:sym typeface="Calibri"/>
              </a:defRPr>
            </a:lvl5pPr>
            <a:lvl6pPr marR="0" lvl="5" algn="l"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Calibri"/>
                <a:ea typeface="Calibri"/>
                <a:cs typeface="Calibri"/>
                <a:sym typeface="Calibri"/>
              </a:defRPr>
            </a:lvl6pPr>
            <a:lvl7pPr marR="0" lvl="6" algn="l"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Calibri"/>
                <a:ea typeface="Calibri"/>
                <a:cs typeface="Calibri"/>
                <a:sym typeface="Calibri"/>
              </a:defRPr>
            </a:lvl7pPr>
            <a:lvl8pPr marR="0" lvl="7" algn="l"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Calibri"/>
                <a:ea typeface="Calibri"/>
                <a:cs typeface="Calibri"/>
                <a:sym typeface="Calibri"/>
              </a:defRPr>
            </a:lvl8pPr>
            <a:lvl9pPr marR="0" lvl="8" algn="l"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body" idx="1"/>
          </p:nvPr>
        </p:nvSpPr>
        <p:spPr>
          <a:xfrm>
            <a:off x="6093779" y="34350963"/>
            <a:ext cx="18653699" cy="5151000"/>
          </a:xfrm>
          <a:prstGeom prst="rect">
            <a:avLst/>
          </a:prstGeom>
          <a:noFill/>
          <a:ln>
            <a:noFill/>
          </a:ln>
        </p:spPr>
        <p:txBody>
          <a:bodyPr spcFirstLastPara="1" wrap="square" lIns="428375" tIns="214200" rIns="428375" bIns="214200" anchor="t" anchorCtr="0"/>
          <a:lstStyle>
            <a:lvl1pPr marL="457200" lvl="0" indent="-228600" algn="l">
              <a:lnSpc>
                <a:spcPct val="100000"/>
              </a:lnSpc>
              <a:spcBef>
                <a:spcPts val="1320"/>
              </a:spcBef>
              <a:spcAft>
                <a:spcPts val="0"/>
              </a:spcAft>
              <a:buClr>
                <a:schemeClr val="dk1"/>
              </a:buClr>
              <a:buSzPts val="6600"/>
              <a:buNone/>
              <a:defRPr sz="6600"/>
            </a:lvl1pPr>
            <a:lvl2pPr marL="914400" lvl="1" indent="-228600" algn="l">
              <a:lnSpc>
                <a:spcPct val="100000"/>
              </a:lnSpc>
              <a:spcBef>
                <a:spcPts val="1120"/>
              </a:spcBef>
              <a:spcAft>
                <a:spcPts val="0"/>
              </a:spcAft>
              <a:buClr>
                <a:schemeClr val="dk1"/>
              </a:buClr>
              <a:buSzPts val="5600"/>
              <a:buNone/>
              <a:defRPr sz="5600"/>
            </a:lvl2pPr>
            <a:lvl3pPr marL="1371600" lvl="2" indent="-228600" algn="l">
              <a:lnSpc>
                <a:spcPct val="100000"/>
              </a:lnSpc>
              <a:spcBef>
                <a:spcPts val="940"/>
              </a:spcBef>
              <a:spcAft>
                <a:spcPts val="0"/>
              </a:spcAft>
              <a:buClr>
                <a:schemeClr val="dk1"/>
              </a:buClr>
              <a:buSzPts val="4700"/>
              <a:buNone/>
              <a:defRPr sz="4700"/>
            </a:lvl3pPr>
            <a:lvl4pPr marL="1828800" lvl="3" indent="-228600" algn="l">
              <a:lnSpc>
                <a:spcPct val="100000"/>
              </a:lnSpc>
              <a:spcBef>
                <a:spcPts val="840"/>
              </a:spcBef>
              <a:spcAft>
                <a:spcPts val="0"/>
              </a:spcAft>
              <a:buClr>
                <a:schemeClr val="dk1"/>
              </a:buClr>
              <a:buSzPts val="4200"/>
              <a:buNone/>
              <a:defRPr sz="4200"/>
            </a:lvl4pPr>
            <a:lvl5pPr marL="2286000" lvl="4" indent="-228600" algn="l">
              <a:lnSpc>
                <a:spcPct val="100000"/>
              </a:lnSpc>
              <a:spcBef>
                <a:spcPts val="840"/>
              </a:spcBef>
              <a:spcAft>
                <a:spcPts val="0"/>
              </a:spcAft>
              <a:buClr>
                <a:schemeClr val="dk1"/>
              </a:buClr>
              <a:buSzPts val="4200"/>
              <a:buNone/>
              <a:defRPr sz="4200"/>
            </a:lvl5pPr>
            <a:lvl6pPr marL="2743200" lvl="5" indent="-228600" algn="l">
              <a:lnSpc>
                <a:spcPct val="100000"/>
              </a:lnSpc>
              <a:spcBef>
                <a:spcPts val="840"/>
              </a:spcBef>
              <a:spcAft>
                <a:spcPts val="0"/>
              </a:spcAft>
              <a:buClr>
                <a:schemeClr val="dk1"/>
              </a:buClr>
              <a:buSzPts val="4200"/>
              <a:buNone/>
              <a:defRPr sz="4200"/>
            </a:lvl6pPr>
            <a:lvl7pPr marL="3200400" lvl="6" indent="-228600" algn="l">
              <a:lnSpc>
                <a:spcPct val="100000"/>
              </a:lnSpc>
              <a:spcBef>
                <a:spcPts val="840"/>
              </a:spcBef>
              <a:spcAft>
                <a:spcPts val="0"/>
              </a:spcAft>
              <a:buClr>
                <a:schemeClr val="dk1"/>
              </a:buClr>
              <a:buSzPts val="4200"/>
              <a:buNone/>
              <a:defRPr sz="4200"/>
            </a:lvl7pPr>
            <a:lvl8pPr marL="3657600" lvl="7" indent="-228600" algn="l">
              <a:lnSpc>
                <a:spcPct val="100000"/>
              </a:lnSpc>
              <a:spcBef>
                <a:spcPts val="840"/>
              </a:spcBef>
              <a:spcAft>
                <a:spcPts val="0"/>
              </a:spcAft>
              <a:buClr>
                <a:schemeClr val="dk1"/>
              </a:buClr>
              <a:buSzPts val="4200"/>
              <a:buNone/>
              <a:defRPr sz="4200"/>
            </a:lvl8pPr>
            <a:lvl9pPr marL="4114800" lvl="8" indent="-228600" algn="l">
              <a:lnSpc>
                <a:spcPct val="100000"/>
              </a:lnSpc>
              <a:spcBef>
                <a:spcPts val="840"/>
              </a:spcBef>
              <a:spcAft>
                <a:spcPts val="0"/>
              </a:spcAft>
              <a:buClr>
                <a:schemeClr val="dk1"/>
              </a:buClr>
              <a:buSzPts val="4200"/>
              <a:buNone/>
              <a:defRPr sz="4200"/>
            </a:lvl9pPr>
          </a:lstStyle>
          <a:p>
            <a:endParaRPr/>
          </a:p>
        </p:txBody>
      </p:sp>
      <p:sp>
        <p:nvSpPr>
          <p:cNvPr id="38" name="Google Shape;38;p5"/>
          <p:cNvSpPr txBox="1">
            <a:spLocks noGrp="1"/>
          </p:cNvSpPr>
          <p:nvPr>
            <p:ph type="dt" idx="10"/>
          </p:nvPr>
        </p:nvSpPr>
        <p:spPr>
          <a:xfrm>
            <a:off x="1554162" y="40681275"/>
            <a:ext cx="72549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10621962" y="40681275"/>
            <a:ext cx="98457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22280563" y="40681275"/>
            <a:ext cx="7254900" cy="2336700"/>
          </a:xfrm>
          <a:prstGeom prst="rect">
            <a:avLst/>
          </a:prstGeom>
          <a:noFill/>
          <a:ln>
            <a:noFill/>
          </a:ln>
        </p:spPr>
        <p:txBody>
          <a:bodyPr spcFirstLastPara="1" wrap="square" lIns="428375" tIns="214200" rIns="428375" bIns="214200" anchor="ctr" anchorCtr="0">
            <a:noAutofit/>
          </a:bodyPr>
          <a:lstStyle>
            <a:lvl1pPr marL="0" marR="0" lvl="0"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1554485" y="1747520"/>
            <a:ext cx="10228200" cy="7437000"/>
          </a:xfrm>
          <a:prstGeom prst="rect">
            <a:avLst/>
          </a:prstGeom>
          <a:noFill/>
          <a:ln>
            <a:noFill/>
          </a:ln>
        </p:spPr>
        <p:txBody>
          <a:bodyPr spcFirstLastPara="1" wrap="square" lIns="428375" tIns="214200" rIns="428375" bIns="214200" anchor="b" anchorCtr="0"/>
          <a:lstStyle>
            <a:lvl1pPr lvl="0" algn="l">
              <a:lnSpc>
                <a:spcPct val="100000"/>
              </a:lnSpc>
              <a:spcBef>
                <a:spcPts val="0"/>
              </a:spcBef>
              <a:spcAft>
                <a:spcPts val="0"/>
              </a:spcAft>
              <a:buSzPts val="1400"/>
              <a:buNone/>
              <a:defRPr sz="94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12155170" y="1747536"/>
            <a:ext cx="17379900" cy="37459800"/>
          </a:xfrm>
          <a:prstGeom prst="rect">
            <a:avLst/>
          </a:prstGeom>
          <a:noFill/>
          <a:ln>
            <a:noFill/>
          </a:ln>
        </p:spPr>
        <p:txBody>
          <a:bodyPr spcFirstLastPara="1" wrap="square" lIns="428375" tIns="214200" rIns="428375" bIns="214200" anchor="t" anchorCtr="0"/>
          <a:lstStyle>
            <a:lvl1pPr marL="457200" lvl="0" indent="-1181100" algn="l">
              <a:lnSpc>
                <a:spcPct val="100000"/>
              </a:lnSpc>
              <a:spcBef>
                <a:spcPts val="3000"/>
              </a:spcBef>
              <a:spcAft>
                <a:spcPts val="0"/>
              </a:spcAft>
              <a:buClr>
                <a:schemeClr val="dk1"/>
              </a:buClr>
              <a:buSzPts val="15000"/>
              <a:buChar char="•"/>
              <a:defRPr sz="15000"/>
            </a:lvl1pPr>
            <a:lvl2pPr marL="914400" lvl="1" indent="-1060450" algn="l">
              <a:lnSpc>
                <a:spcPct val="100000"/>
              </a:lnSpc>
              <a:spcBef>
                <a:spcPts val="2620"/>
              </a:spcBef>
              <a:spcAft>
                <a:spcPts val="0"/>
              </a:spcAft>
              <a:buClr>
                <a:schemeClr val="dk1"/>
              </a:buClr>
              <a:buSzPts val="13100"/>
              <a:buChar char="–"/>
              <a:defRPr sz="13100"/>
            </a:lvl2pPr>
            <a:lvl3pPr marL="1371600" lvl="2" indent="-939800" algn="l">
              <a:lnSpc>
                <a:spcPct val="100000"/>
              </a:lnSpc>
              <a:spcBef>
                <a:spcPts val="2240"/>
              </a:spcBef>
              <a:spcAft>
                <a:spcPts val="0"/>
              </a:spcAft>
              <a:buClr>
                <a:schemeClr val="dk1"/>
              </a:buClr>
              <a:buSzPts val="11200"/>
              <a:buChar char="•"/>
              <a:defRPr sz="11200"/>
            </a:lvl3pPr>
            <a:lvl4pPr marL="1828800" lvl="3" indent="-825500" algn="l">
              <a:lnSpc>
                <a:spcPct val="100000"/>
              </a:lnSpc>
              <a:spcBef>
                <a:spcPts val="1880"/>
              </a:spcBef>
              <a:spcAft>
                <a:spcPts val="0"/>
              </a:spcAft>
              <a:buClr>
                <a:schemeClr val="dk1"/>
              </a:buClr>
              <a:buSzPts val="9400"/>
              <a:buChar char="–"/>
              <a:defRPr sz="9400"/>
            </a:lvl4pPr>
            <a:lvl5pPr marL="2286000" lvl="4" indent="-825500" algn="l">
              <a:lnSpc>
                <a:spcPct val="100000"/>
              </a:lnSpc>
              <a:spcBef>
                <a:spcPts val="1880"/>
              </a:spcBef>
              <a:spcAft>
                <a:spcPts val="0"/>
              </a:spcAft>
              <a:buClr>
                <a:schemeClr val="dk1"/>
              </a:buClr>
              <a:buSzPts val="9400"/>
              <a:buChar char="»"/>
              <a:defRPr sz="9400"/>
            </a:lvl5pPr>
            <a:lvl6pPr marL="2743200" lvl="5" indent="-825500" algn="l">
              <a:lnSpc>
                <a:spcPct val="100000"/>
              </a:lnSpc>
              <a:spcBef>
                <a:spcPts val="1880"/>
              </a:spcBef>
              <a:spcAft>
                <a:spcPts val="0"/>
              </a:spcAft>
              <a:buClr>
                <a:schemeClr val="dk1"/>
              </a:buClr>
              <a:buSzPts val="9400"/>
              <a:buChar char="•"/>
              <a:defRPr sz="9400"/>
            </a:lvl6pPr>
            <a:lvl7pPr marL="3200400" lvl="6" indent="-825500" algn="l">
              <a:lnSpc>
                <a:spcPct val="100000"/>
              </a:lnSpc>
              <a:spcBef>
                <a:spcPts val="1880"/>
              </a:spcBef>
              <a:spcAft>
                <a:spcPts val="0"/>
              </a:spcAft>
              <a:buClr>
                <a:schemeClr val="dk1"/>
              </a:buClr>
              <a:buSzPts val="9400"/>
              <a:buChar char="•"/>
              <a:defRPr sz="9400"/>
            </a:lvl7pPr>
            <a:lvl8pPr marL="3657600" lvl="7" indent="-825500" algn="l">
              <a:lnSpc>
                <a:spcPct val="100000"/>
              </a:lnSpc>
              <a:spcBef>
                <a:spcPts val="1880"/>
              </a:spcBef>
              <a:spcAft>
                <a:spcPts val="0"/>
              </a:spcAft>
              <a:buClr>
                <a:schemeClr val="dk1"/>
              </a:buClr>
              <a:buSzPts val="9400"/>
              <a:buChar char="•"/>
              <a:defRPr sz="9400"/>
            </a:lvl8pPr>
            <a:lvl9pPr marL="4114800" lvl="8" indent="-825500" algn="l">
              <a:lnSpc>
                <a:spcPct val="100000"/>
              </a:lnSpc>
              <a:spcBef>
                <a:spcPts val="1880"/>
              </a:spcBef>
              <a:spcAft>
                <a:spcPts val="0"/>
              </a:spcAft>
              <a:buClr>
                <a:schemeClr val="dk1"/>
              </a:buClr>
              <a:buSzPts val="9400"/>
              <a:buChar char="•"/>
              <a:defRPr sz="9400"/>
            </a:lvl9pPr>
          </a:lstStyle>
          <a:p>
            <a:endParaRPr/>
          </a:p>
        </p:txBody>
      </p:sp>
      <p:sp>
        <p:nvSpPr>
          <p:cNvPr id="44" name="Google Shape;44;p6"/>
          <p:cNvSpPr txBox="1">
            <a:spLocks noGrp="1"/>
          </p:cNvSpPr>
          <p:nvPr>
            <p:ph type="body" idx="2"/>
          </p:nvPr>
        </p:nvSpPr>
        <p:spPr>
          <a:xfrm>
            <a:off x="1554485" y="9184656"/>
            <a:ext cx="10228200" cy="30022799"/>
          </a:xfrm>
          <a:prstGeom prst="rect">
            <a:avLst/>
          </a:prstGeom>
          <a:noFill/>
          <a:ln>
            <a:noFill/>
          </a:ln>
        </p:spPr>
        <p:txBody>
          <a:bodyPr spcFirstLastPara="1" wrap="square" lIns="428375" tIns="214200" rIns="428375" bIns="214200" anchor="t" anchorCtr="0"/>
          <a:lstStyle>
            <a:lvl1pPr marL="457200" lvl="0" indent="-228600" algn="l">
              <a:lnSpc>
                <a:spcPct val="100000"/>
              </a:lnSpc>
              <a:spcBef>
                <a:spcPts val="1320"/>
              </a:spcBef>
              <a:spcAft>
                <a:spcPts val="0"/>
              </a:spcAft>
              <a:buClr>
                <a:schemeClr val="dk1"/>
              </a:buClr>
              <a:buSzPts val="6600"/>
              <a:buNone/>
              <a:defRPr sz="6600"/>
            </a:lvl1pPr>
            <a:lvl2pPr marL="914400" lvl="1" indent="-228600" algn="l">
              <a:lnSpc>
                <a:spcPct val="100000"/>
              </a:lnSpc>
              <a:spcBef>
                <a:spcPts val="1120"/>
              </a:spcBef>
              <a:spcAft>
                <a:spcPts val="0"/>
              </a:spcAft>
              <a:buClr>
                <a:schemeClr val="dk1"/>
              </a:buClr>
              <a:buSzPts val="5600"/>
              <a:buNone/>
              <a:defRPr sz="5600"/>
            </a:lvl2pPr>
            <a:lvl3pPr marL="1371600" lvl="2" indent="-228600" algn="l">
              <a:lnSpc>
                <a:spcPct val="100000"/>
              </a:lnSpc>
              <a:spcBef>
                <a:spcPts val="940"/>
              </a:spcBef>
              <a:spcAft>
                <a:spcPts val="0"/>
              </a:spcAft>
              <a:buClr>
                <a:schemeClr val="dk1"/>
              </a:buClr>
              <a:buSzPts val="4700"/>
              <a:buNone/>
              <a:defRPr sz="4700"/>
            </a:lvl3pPr>
            <a:lvl4pPr marL="1828800" lvl="3" indent="-228600" algn="l">
              <a:lnSpc>
                <a:spcPct val="100000"/>
              </a:lnSpc>
              <a:spcBef>
                <a:spcPts val="840"/>
              </a:spcBef>
              <a:spcAft>
                <a:spcPts val="0"/>
              </a:spcAft>
              <a:buClr>
                <a:schemeClr val="dk1"/>
              </a:buClr>
              <a:buSzPts val="4200"/>
              <a:buNone/>
              <a:defRPr sz="4200"/>
            </a:lvl4pPr>
            <a:lvl5pPr marL="2286000" lvl="4" indent="-228600" algn="l">
              <a:lnSpc>
                <a:spcPct val="100000"/>
              </a:lnSpc>
              <a:spcBef>
                <a:spcPts val="840"/>
              </a:spcBef>
              <a:spcAft>
                <a:spcPts val="0"/>
              </a:spcAft>
              <a:buClr>
                <a:schemeClr val="dk1"/>
              </a:buClr>
              <a:buSzPts val="4200"/>
              <a:buNone/>
              <a:defRPr sz="4200"/>
            </a:lvl5pPr>
            <a:lvl6pPr marL="2743200" lvl="5" indent="-228600" algn="l">
              <a:lnSpc>
                <a:spcPct val="100000"/>
              </a:lnSpc>
              <a:spcBef>
                <a:spcPts val="840"/>
              </a:spcBef>
              <a:spcAft>
                <a:spcPts val="0"/>
              </a:spcAft>
              <a:buClr>
                <a:schemeClr val="dk1"/>
              </a:buClr>
              <a:buSzPts val="4200"/>
              <a:buNone/>
              <a:defRPr sz="4200"/>
            </a:lvl6pPr>
            <a:lvl7pPr marL="3200400" lvl="6" indent="-228600" algn="l">
              <a:lnSpc>
                <a:spcPct val="100000"/>
              </a:lnSpc>
              <a:spcBef>
                <a:spcPts val="840"/>
              </a:spcBef>
              <a:spcAft>
                <a:spcPts val="0"/>
              </a:spcAft>
              <a:buClr>
                <a:schemeClr val="dk1"/>
              </a:buClr>
              <a:buSzPts val="4200"/>
              <a:buNone/>
              <a:defRPr sz="4200"/>
            </a:lvl7pPr>
            <a:lvl8pPr marL="3657600" lvl="7" indent="-228600" algn="l">
              <a:lnSpc>
                <a:spcPct val="100000"/>
              </a:lnSpc>
              <a:spcBef>
                <a:spcPts val="840"/>
              </a:spcBef>
              <a:spcAft>
                <a:spcPts val="0"/>
              </a:spcAft>
              <a:buClr>
                <a:schemeClr val="dk1"/>
              </a:buClr>
              <a:buSzPts val="4200"/>
              <a:buNone/>
              <a:defRPr sz="4200"/>
            </a:lvl8pPr>
            <a:lvl9pPr marL="4114800" lvl="8" indent="-228600" algn="l">
              <a:lnSpc>
                <a:spcPct val="100000"/>
              </a:lnSpc>
              <a:spcBef>
                <a:spcPts val="840"/>
              </a:spcBef>
              <a:spcAft>
                <a:spcPts val="0"/>
              </a:spcAft>
              <a:buClr>
                <a:schemeClr val="dk1"/>
              </a:buClr>
              <a:buSzPts val="4200"/>
              <a:buNone/>
              <a:defRPr sz="4200"/>
            </a:lvl9pPr>
          </a:lstStyle>
          <a:p>
            <a:endParaRPr/>
          </a:p>
        </p:txBody>
      </p:sp>
      <p:sp>
        <p:nvSpPr>
          <p:cNvPr id="45" name="Google Shape;45;p6"/>
          <p:cNvSpPr txBox="1">
            <a:spLocks noGrp="1"/>
          </p:cNvSpPr>
          <p:nvPr>
            <p:ph type="dt" idx="10"/>
          </p:nvPr>
        </p:nvSpPr>
        <p:spPr>
          <a:xfrm>
            <a:off x="1554162" y="40681275"/>
            <a:ext cx="72549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10621962" y="40681275"/>
            <a:ext cx="98457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22280563" y="40681275"/>
            <a:ext cx="7254900" cy="2336700"/>
          </a:xfrm>
          <a:prstGeom prst="rect">
            <a:avLst/>
          </a:prstGeom>
          <a:noFill/>
          <a:ln>
            <a:noFill/>
          </a:ln>
        </p:spPr>
        <p:txBody>
          <a:bodyPr spcFirstLastPara="1" wrap="square" lIns="428375" tIns="214200" rIns="428375" bIns="214200" anchor="ctr" anchorCtr="0">
            <a:noAutofit/>
          </a:bodyPr>
          <a:lstStyle>
            <a:lvl1pPr marL="0" marR="0" lvl="0"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7"/>
          <p:cNvSpPr txBox="1">
            <a:spLocks noGrp="1"/>
          </p:cNvSpPr>
          <p:nvPr>
            <p:ph type="dt" idx="10"/>
          </p:nvPr>
        </p:nvSpPr>
        <p:spPr>
          <a:xfrm>
            <a:off x="1554162" y="40681275"/>
            <a:ext cx="72549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10621962" y="40681275"/>
            <a:ext cx="98457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22280563" y="40681275"/>
            <a:ext cx="7254900" cy="2336700"/>
          </a:xfrm>
          <a:prstGeom prst="rect">
            <a:avLst/>
          </a:prstGeom>
          <a:noFill/>
          <a:ln>
            <a:noFill/>
          </a:ln>
        </p:spPr>
        <p:txBody>
          <a:bodyPr spcFirstLastPara="1" wrap="square" lIns="428375" tIns="214200" rIns="428375" bIns="214200" anchor="ctr" anchorCtr="0">
            <a:noAutofit/>
          </a:bodyPr>
          <a:lstStyle>
            <a:lvl1pPr marL="0" marR="0" lvl="0"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1554162" y="1757362"/>
            <a:ext cx="27981299" cy="7315200"/>
          </a:xfrm>
          <a:prstGeom prst="rect">
            <a:avLst/>
          </a:prstGeom>
          <a:noFill/>
          <a:ln>
            <a:noFill/>
          </a:ln>
        </p:spPr>
        <p:txBody>
          <a:bodyPr spcFirstLastPara="1" wrap="square" lIns="428375" tIns="214200" rIns="428375" bIns="214200"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4" name="Google Shape;54;p8"/>
          <p:cNvSpPr txBox="1">
            <a:spLocks noGrp="1"/>
          </p:cNvSpPr>
          <p:nvPr>
            <p:ph type="dt" idx="10"/>
          </p:nvPr>
        </p:nvSpPr>
        <p:spPr>
          <a:xfrm>
            <a:off x="1554162" y="40681275"/>
            <a:ext cx="72549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10621962" y="40681275"/>
            <a:ext cx="98457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22280563" y="40681275"/>
            <a:ext cx="7254900" cy="2336700"/>
          </a:xfrm>
          <a:prstGeom prst="rect">
            <a:avLst/>
          </a:prstGeom>
          <a:noFill/>
          <a:ln>
            <a:noFill/>
          </a:ln>
        </p:spPr>
        <p:txBody>
          <a:bodyPr spcFirstLastPara="1" wrap="square" lIns="428375" tIns="214200" rIns="428375" bIns="214200" anchor="ctr" anchorCtr="0">
            <a:noAutofit/>
          </a:bodyPr>
          <a:lstStyle>
            <a:lvl1pPr marL="0" marR="0" lvl="0"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1554162" y="1757362"/>
            <a:ext cx="27981299" cy="7315200"/>
          </a:xfrm>
          <a:prstGeom prst="rect">
            <a:avLst/>
          </a:prstGeom>
          <a:noFill/>
          <a:ln>
            <a:noFill/>
          </a:ln>
        </p:spPr>
        <p:txBody>
          <a:bodyPr spcFirstLastPara="1" wrap="square" lIns="428375" tIns="214200" rIns="428375" bIns="214200"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1554480" y="9824723"/>
            <a:ext cx="13736700" cy="4094400"/>
          </a:xfrm>
          <a:prstGeom prst="rect">
            <a:avLst/>
          </a:prstGeom>
          <a:noFill/>
          <a:ln>
            <a:noFill/>
          </a:ln>
        </p:spPr>
        <p:txBody>
          <a:bodyPr spcFirstLastPara="1" wrap="square" lIns="428375" tIns="214200" rIns="428375" bIns="214200" anchor="b" anchorCtr="0"/>
          <a:lstStyle>
            <a:lvl1pPr marL="457200" lvl="0" indent="-228600" algn="l">
              <a:lnSpc>
                <a:spcPct val="100000"/>
              </a:lnSpc>
              <a:spcBef>
                <a:spcPts val="2240"/>
              </a:spcBef>
              <a:spcAft>
                <a:spcPts val="0"/>
              </a:spcAft>
              <a:buClr>
                <a:schemeClr val="dk1"/>
              </a:buClr>
              <a:buSzPts val="11200"/>
              <a:buNone/>
              <a:defRPr sz="11200" b="1"/>
            </a:lvl1pPr>
            <a:lvl2pPr marL="914400" lvl="1" indent="-228600" algn="l">
              <a:lnSpc>
                <a:spcPct val="100000"/>
              </a:lnSpc>
              <a:spcBef>
                <a:spcPts val="1880"/>
              </a:spcBef>
              <a:spcAft>
                <a:spcPts val="0"/>
              </a:spcAft>
              <a:buClr>
                <a:schemeClr val="dk1"/>
              </a:buClr>
              <a:buSzPts val="9400"/>
              <a:buNone/>
              <a:defRPr sz="9400" b="1"/>
            </a:lvl2pPr>
            <a:lvl3pPr marL="1371600" lvl="2" indent="-228600" algn="l">
              <a:lnSpc>
                <a:spcPct val="100000"/>
              </a:lnSpc>
              <a:spcBef>
                <a:spcPts val="1680"/>
              </a:spcBef>
              <a:spcAft>
                <a:spcPts val="0"/>
              </a:spcAft>
              <a:buClr>
                <a:schemeClr val="dk1"/>
              </a:buClr>
              <a:buSzPts val="8400"/>
              <a:buNone/>
              <a:defRPr sz="8400" b="1"/>
            </a:lvl3pPr>
            <a:lvl4pPr marL="1828800" lvl="3" indent="-228600" algn="l">
              <a:lnSpc>
                <a:spcPct val="100000"/>
              </a:lnSpc>
              <a:spcBef>
                <a:spcPts val="1500"/>
              </a:spcBef>
              <a:spcAft>
                <a:spcPts val="0"/>
              </a:spcAft>
              <a:buClr>
                <a:schemeClr val="dk1"/>
              </a:buClr>
              <a:buSzPts val="7500"/>
              <a:buNone/>
              <a:defRPr sz="7500" b="1"/>
            </a:lvl4pPr>
            <a:lvl5pPr marL="2286000" lvl="4" indent="-228600" algn="l">
              <a:lnSpc>
                <a:spcPct val="100000"/>
              </a:lnSpc>
              <a:spcBef>
                <a:spcPts val="1500"/>
              </a:spcBef>
              <a:spcAft>
                <a:spcPts val="0"/>
              </a:spcAft>
              <a:buClr>
                <a:schemeClr val="dk1"/>
              </a:buClr>
              <a:buSzPts val="7500"/>
              <a:buNone/>
              <a:defRPr sz="7500" b="1"/>
            </a:lvl5pPr>
            <a:lvl6pPr marL="2743200" lvl="5" indent="-228600" algn="l">
              <a:lnSpc>
                <a:spcPct val="100000"/>
              </a:lnSpc>
              <a:spcBef>
                <a:spcPts val="1500"/>
              </a:spcBef>
              <a:spcAft>
                <a:spcPts val="0"/>
              </a:spcAft>
              <a:buClr>
                <a:schemeClr val="dk1"/>
              </a:buClr>
              <a:buSzPts val="7500"/>
              <a:buNone/>
              <a:defRPr sz="7500" b="1"/>
            </a:lvl6pPr>
            <a:lvl7pPr marL="3200400" lvl="6" indent="-228600" algn="l">
              <a:lnSpc>
                <a:spcPct val="100000"/>
              </a:lnSpc>
              <a:spcBef>
                <a:spcPts val="1500"/>
              </a:spcBef>
              <a:spcAft>
                <a:spcPts val="0"/>
              </a:spcAft>
              <a:buClr>
                <a:schemeClr val="dk1"/>
              </a:buClr>
              <a:buSzPts val="7500"/>
              <a:buNone/>
              <a:defRPr sz="7500" b="1"/>
            </a:lvl7pPr>
            <a:lvl8pPr marL="3657600" lvl="7" indent="-228600" algn="l">
              <a:lnSpc>
                <a:spcPct val="100000"/>
              </a:lnSpc>
              <a:spcBef>
                <a:spcPts val="1500"/>
              </a:spcBef>
              <a:spcAft>
                <a:spcPts val="0"/>
              </a:spcAft>
              <a:buClr>
                <a:schemeClr val="dk1"/>
              </a:buClr>
              <a:buSzPts val="7500"/>
              <a:buNone/>
              <a:defRPr sz="7500" b="1"/>
            </a:lvl8pPr>
            <a:lvl9pPr marL="4114800" lvl="8" indent="-228600" algn="l">
              <a:lnSpc>
                <a:spcPct val="100000"/>
              </a:lnSpc>
              <a:spcBef>
                <a:spcPts val="1500"/>
              </a:spcBef>
              <a:spcAft>
                <a:spcPts val="0"/>
              </a:spcAft>
              <a:buClr>
                <a:schemeClr val="dk1"/>
              </a:buClr>
              <a:buSzPts val="7500"/>
              <a:buNone/>
              <a:defRPr sz="7500" b="1"/>
            </a:lvl9pPr>
          </a:lstStyle>
          <a:p>
            <a:endParaRPr/>
          </a:p>
        </p:txBody>
      </p:sp>
      <p:sp>
        <p:nvSpPr>
          <p:cNvPr id="60" name="Google Shape;60;p9"/>
          <p:cNvSpPr txBox="1">
            <a:spLocks noGrp="1"/>
          </p:cNvSpPr>
          <p:nvPr>
            <p:ph type="body" idx="2"/>
          </p:nvPr>
        </p:nvSpPr>
        <p:spPr>
          <a:xfrm>
            <a:off x="1554480" y="13919200"/>
            <a:ext cx="13736700" cy="25288201"/>
          </a:xfrm>
          <a:prstGeom prst="rect">
            <a:avLst/>
          </a:prstGeom>
          <a:noFill/>
          <a:ln>
            <a:noFill/>
          </a:ln>
        </p:spPr>
        <p:txBody>
          <a:bodyPr spcFirstLastPara="1" wrap="square" lIns="428375" tIns="214200" rIns="428375" bIns="214200" anchor="t" anchorCtr="0"/>
          <a:lstStyle>
            <a:lvl1pPr marL="457200" lvl="0" indent="-939800" algn="l">
              <a:lnSpc>
                <a:spcPct val="100000"/>
              </a:lnSpc>
              <a:spcBef>
                <a:spcPts val="2240"/>
              </a:spcBef>
              <a:spcAft>
                <a:spcPts val="0"/>
              </a:spcAft>
              <a:buClr>
                <a:schemeClr val="dk1"/>
              </a:buClr>
              <a:buSzPts val="11200"/>
              <a:buChar char="•"/>
              <a:defRPr sz="11200"/>
            </a:lvl1pPr>
            <a:lvl2pPr marL="914400" lvl="1" indent="-825500" algn="l">
              <a:lnSpc>
                <a:spcPct val="100000"/>
              </a:lnSpc>
              <a:spcBef>
                <a:spcPts val="1880"/>
              </a:spcBef>
              <a:spcAft>
                <a:spcPts val="0"/>
              </a:spcAft>
              <a:buClr>
                <a:schemeClr val="dk1"/>
              </a:buClr>
              <a:buSzPts val="9400"/>
              <a:buChar char="–"/>
              <a:defRPr sz="9400"/>
            </a:lvl2pPr>
            <a:lvl3pPr marL="1371600" lvl="2" indent="-762000" algn="l">
              <a:lnSpc>
                <a:spcPct val="100000"/>
              </a:lnSpc>
              <a:spcBef>
                <a:spcPts val="1680"/>
              </a:spcBef>
              <a:spcAft>
                <a:spcPts val="0"/>
              </a:spcAft>
              <a:buClr>
                <a:schemeClr val="dk1"/>
              </a:buClr>
              <a:buSzPts val="8400"/>
              <a:buChar char="•"/>
              <a:defRPr sz="8400"/>
            </a:lvl3pPr>
            <a:lvl4pPr marL="1828800" lvl="3" indent="-704850" algn="l">
              <a:lnSpc>
                <a:spcPct val="100000"/>
              </a:lnSpc>
              <a:spcBef>
                <a:spcPts val="1500"/>
              </a:spcBef>
              <a:spcAft>
                <a:spcPts val="0"/>
              </a:spcAft>
              <a:buClr>
                <a:schemeClr val="dk1"/>
              </a:buClr>
              <a:buSzPts val="7500"/>
              <a:buChar char="–"/>
              <a:defRPr sz="7500"/>
            </a:lvl4pPr>
            <a:lvl5pPr marL="2286000" lvl="4" indent="-704850" algn="l">
              <a:lnSpc>
                <a:spcPct val="100000"/>
              </a:lnSpc>
              <a:spcBef>
                <a:spcPts val="1500"/>
              </a:spcBef>
              <a:spcAft>
                <a:spcPts val="0"/>
              </a:spcAft>
              <a:buClr>
                <a:schemeClr val="dk1"/>
              </a:buClr>
              <a:buSzPts val="7500"/>
              <a:buChar char="»"/>
              <a:defRPr sz="7500"/>
            </a:lvl5pPr>
            <a:lvl6pPr marL="2743200" lvl="5" indent="-704850" algn="l">
              <a:lnSpc>
                <a:spcPct val="100000"/>
              </a:lnSpc>
              <a:spcBef>
                <a:spcPts val="1500"/>
              </a:spcBef>
              <a:spcAft>
                <a:spcPts val="0"/>
              </a:spcAft>
              <a:buClr>
                <a:schemeClr val="dk1"/>
              </a:buClr>
              <a:buSzPts val="7500"/>
              <a:buChar char="•"/>
              <a:defRPr sz="7500"/>
            </a:lvl6pPr>
            <a:lvl7pPr marL="3200400" lvl="6" indent="-704850" algn="l">
              <a:lnSpc>
                <a:spcPct val="100000"/>
              </a:lnSpc>
              <a:spcBef>
                <a:spcPts val="1500"/>
              </a:spcBef>
              <a:spcAft>
                <a:spcPts val="0"/>
              </a:spcAft>
              <a:buClr>
                <a:schemeClr val="dk1"/>
              </a:buClr>
              <a:buSzPts val="7500"/>
              <a:buChar char="•"/>
              <a:defRPr sz="7500"/>
            </a:lvl7pPr>
            <a:lvl8pPr marL="3657600" lvl="7" indent="-704850" algn="l">
              <a:lnSpc>
                <a:spcPct val="100000"/>
              </a:lnSpc>
              <a:spcBef>
                <a:spcPts val="1500"/>
              </a:spcBef>
              <a:spcAft>
                <a:spcPts val="0"/>
              </a:spcAft>
              <a:buClr>
                <a:schemeClr val="dk1"/>
              </a:buClr>
              <a:buSzPts val="7500"/>
              <a:buChar char="•"/>
              <a:defRPr sz="7500"/>
            </a:lvl8pPr>
            <a:lvl9pPr marL="4114800" lvl="8" indent="-704850" algn="l">
              <a:lnSpc>
                <a:spcPct val="100000"/>
              </a:lnSpc>
              <a:spcBef>
                <a:spcPts val="1500"/>
              </a:spcBef>
              <a:spcAft>
                <a:spcPts val="0"/>
              </a:spcAft>
              <a:buClr>
                <a:schemeClr val="dk1"/>
              </a:buClr>
              <a:buSzPts val="7500"/>
              <a:buChar char="•"/>
              <a:defRPr sz="7500"/>
            </a:lvl9pPr>
          </a:lstStyle>
          <a:p>
            <a:endParaRPr/>
          </a:p>
        </p:txBody>
      </p:sp>
      <p:sp>
        <p:nvSpPr>
          <p:cNvPr id="61" name="Google Shape;61;p9"/>
          <p:cNvSpPr txBox="1">
            <a:spLocks noGrp="1"/>
          </p:cNvSpPr>
          <p:nvPr>
            <p:ph type="body" idx="3"/>
          </p:nvPr>
        </p:nvSpPr>
        <p:spPr>
          <a:xfrm>
            <a:off x="15793094" y="9824723"/>
            <a:ext cx="13742100" cy="4094400"/>
          </a:xfrm>
          <a:prstGeom prst="rect">
            <a:avLst/>
          </a:prstGeom>
          <a:noFill/>
          <a:ln>
            <a:noFill/>
          </a:ln>
        </p:spPr>
        <p:txBody>
          <a:bodyPr spcFirstLastPara="1" wrap="square" lIns="428375" tIns="214200" rIns="428375" bIns="214200" anchor="b" anchorCtr="0"/>
          <a:lstStyle>
            <a:lvl1pPr marL="457200" lvl="0" indent="-228600" algn="l">
              <a:lnSpc>
                <a:spcPct val="100000"/>
              </a:lnSpc>
              <a:spcBef>
                <a:spcPts val="2240"/>
              </a:spcBef>
              <a:spcAft>
                <a:spcPts val="0"/>
              </a:spcAft>
              <a:buClr>
                <a:schemeClr val="dk1"/>
              </a:buClr>
              <a:buSzPts val="11200"/>
              <a:buNone/>
              <a:defRPr sz="11200" b="1"/>
            </a:lvl1pPr>
            <a:lvl2pPr marL="914400" lvl="1" indent="-228600" algn="l">
              <a:lnSpc>
                <a:spcPct val="100000"/>
              </a:lnSpc>
              <a:spcBef>
                <a:spcPts val="1880"/>
              </a:spcBef>
              <a:spcAft>
                <a:spcPts val="0"/>
              </a:spcAft>
              <a:buClr>
                <a:schemeClr val="dk1"/>
              </a:buClr>
              <a:buSzPts val="9400"/>
              <a:buNone/>
              <a:defRPr sz="9400" b="1"/>
            </a:lvl2pPr>
            <a:lvl3pPr marL="1371600" lvl="2" indent="-228600" algn="l">
              <a:lnSpc>
                <a:spcPct val="100000"/>
              </a:lnSpc>
              <a:spcBef>
                <a:spcPts val="1680"/>
              </a:spcBef>
              <a:spcAft>
                <a:spcPts val="0"/>
              </a:spcAft>
              <a:buClr>
                <a:schemeClr val="dk1"/>
              </a:buClr>
              <a:buSzPts val="8400"/>
              <a:buNone/>
              <a:defRPr sz="8400" b="1"/>
            </a:lvl3pPr>
            <a:lvl4pPr marL="1828800" lvl="3" indent="-228600" algn="l">
              <a:lnSpc>
                <a:spcPct val="100000"/>
              </a:lnSpc>
              <a:spcBef>
                <a:spcPts val="1500"/>
              </a:spcBef>
              <a:spcAft>
                <a:spcPts val="0"/>
              </a:spcAft>
              <a:buClr>
                <a:schemeClr val="dk1"/>
              </a:buClr>
              <a:buSzPts val="7500"/>
              <a:buNone/>
              <a:defRPr sz="7500" b="1"/>
            </a:lvl4pPr>
            <a:lvl5pPr marL="2286000" lvl="4" indent="-228600" algn="l">
              <a:lnSpc>
                <a:spcPct val="100000"/>
              </a:lnSpc>
              <a:spcBef>
                <a:spcPts val="1500"/>
              </a:spcBef>
              <a:spcAft>
                <a:spcPts val="0"/>
              </a:spcAft>
              <a:buClr>
                <a:schemeClr val="dk1"/>
              </a:buClr>
              <a:buSzPts val="7500"/>
              <a:buNone/>
              <a:defRPr sz="7500" b="1"/>
            </a:lvl5pPr>
            <a:lvl6pPr marL="2743200" lvl="5" indent="-228600" algn="l">
              <a:lnSpc>
                <a:spcPct val="100000"/>
              </a:lnSpc>
              <a:spcBef>
                <a:spcPts val="1500"/>
              </a:spcBef>
              <a:spcAft>
                <a:spcPts val="0"/>
              </a:spcAft>
              <a:buClr>
                <a:schemeClr val="dk1"/>
              </a:buClr>
              <a:buSzPts val="7500"/>
              <a:buNone/>
              <a:defRPr sz="7500" b="1"/>
            </a:lvl6pPr>
            <a:lvl7pPr marL="3200400" lvl="6" indent="-228600" algn="l">
              <a:lnSpc>
                <a:spcPct val="100000"/>
              </a:lnSpc>
              <a:spcBef>
                <a:spcPts val="1500"/>
              </a:spcBef>
              <a:spcAft>
                <a:spcPts val="0"/>
              </a:spcAft>
              <a:buClr>
                <a:schemeClr val="dk1"/>
              </a:buClr>
              <a:buSzPts val="7500"/>
              <a:buNone/>
              <a:defRPr sz="7500" b="1"/>
            </a:lvl7pPr>
            <a:lvl8pPr marL="3657600" lvl="7" indent="-228600" algn="l">
              <a:lnSpc>
                <a:spcPct val="100000"/>
              </a:lnSpc>
              <a:spcBef>
                <a:spcPts val="1500"/>
              </a:spcBef>
              <a:spcAft>
                <a:spcPts val="0"/>
              </a:spcAft>
              <a:buClr>
                <a:schemeClr val="dk1"/>
              </a:buClr>
              <a:buSzPts val="7500"/>
              <a:buNone/>
              <a:defRPr sz="7500" b="1"/>
            </a:lvl8pPr>
            <a:lvl9pPr marL="4114800" lvl="8" indent="-228600" algn="l">
              <a:lnSpc>
                <a:spcPct val="100000"/>
              </a:lnSpc>
              <a:spcBef>
                <a:spcPts val="1500"/>
              </a:spcBef>
              <a:spcAft>
                <a:spcPts val="0"/>
              </a:spcAft>
              <a:buClr>
                <a:schemeClr val="dk1"/>
              </a:buClr>
              <a:buSzPts val="7500"/>
              <a:buNone/>
              <a:defRPr sz="7500" b="1"/>
            </a:lvl9pPr>
          </a:lstStyle>
          <a:p>
            <a:endParaRPr/>
          </a:p>
        </p:txBody>
      </p:sp>
      <p:sp>
        <p:nvSpPr>
          <p:cNvPr id="62" name="Google Shape;62;p9"/>
          <p:cNvSpPr txBox="1">
            <a:spLocks noGrp="1"/>
          </p:cNvSpPr>
          <p:nvPr>
            <p:ph type="body" idx="4"/>
          </p:nvPr>
        </p:nvSpPr>
        <p:spPr>
          <a:xfrm>
            <a:off x="15793094" y="13919200"/>
            <a:ext cx="13742100" cy="25288201"/>
          </a:xfrm>
          <a:prstGeom prst="rect">
            <a:avLst/>
          </a:prstGeom>
          <a:noFill/>
          <a:ln>
            <a:noFill/>
          </a:ln>
        </p:spPr>
        <p:txBody>
          <a:bodyPr spcFirstLastPara="1" wrap="square" lIns="428375" tIns="214200" rIns="428375" bIns="214200" anchor="t" anchorCtr="0"/>
          <a:lstStyle>
            <a:lvl1pPr marL="457200" lvl="0" indent="-939800" algn="l">
              <a:lnSpc>
                <a:spcPct val="100000"/>
              </a:lnSpc>
              <a:spcBef>
                <a:spcPts val="2240"/>
              </a:spcBef>
              <a:spcAft>
                <a:spcPts val="0"/>
              </a:spcAft>
              <a:buClr>
                <a:schemeClr val="dk1"/>
              </a:buClr>
              <a:buSzPts val="11200"/>
              <a:buChar char="•"/>
              <a:defRPr sz="11200"/>
            </a:lvl1pPr>
            <a:lvl2pPr marL="914400" lvl="1" indent="-825500" algn="l">
              <a:lnSpc>
                <a:spcPct val="100000"/>
              </a:lnSpc>
              <a:spcBef>
                <a:spcPts val="1880"/>
              </a:spcBef>
              <a:spcAft>
                <a:spcPts val="0"/>
              </a:spcAft>
              <a:buClr>
                <a:schemeClr val="dk1"/>
              </a:buClr>
              <a:buSzPts val="9400"/>
              <a:buChar char="–"/>
              <a:defRPr sz="9400"/>
            </a:lvl2pPr>
            <a:lvl3pPr marL="1371600" lvl="2" indent="-762000" algn="l">
              <a:lnSpc>
                <a:spcPct val="100000"/>
              </a:lnSpc>
              <a:spcBef>
                <a:spcPts val="1680"/>
              </a:spcBef>
              <a:spcAft>
                <a:spcPts val="0"/>
              </a:spcAft>
              <a:buClr>
                <a:schemeClr val="dk1"/>
              </a:buClr>
              <a:buSzPts val="8400"/>
              <a:buChar char="•"/>
              <a:defRPr sz="8400"/>
            </a:lvl3pPr>
            <a:lvl4pPr marL="1828800" lvl="3" indent="-704850" algn="l">
              <a:lnSpc>
                <a:spcPct val="100000"/>
              </a:lnSpc>
              <a:spcBef>
                <a:spcPts val="1500"/>
              </a:spcBef>
              <a:spcAft>
                <a:spcPts val="0"/>
              </a:spcAft>
              <a:buClr>
                <a:schemeClr val="dk1"/>
              </a:buClr>
              <a:buSzPts val="7500"/>
              <a:buChar char="–"/>
              <a:defRPr sz="7500"/>
            </a:lvl4pPr>
            <a:lvl5pPr marL="2286000" lvl="4" indent="-704850" algn="l">
              <a:lnSpc>
                <a:spcPct val="100000"/>
              </a:lnSpc>
              <a:spcBef>
                <a:spcPts val="1500"/>
              </a:spcBef>
              <a:spcAft>
                <a:spcPts val="0"/>
              </a:spcAft>
              <a:buClr>
                <a:schemeClr val="dk1"/>
              </a:buClr>
              <a:buSzPts val="7500"/>
              <a:buChar char="»"/>
              <a:defRPr sz="7500"/>
            </a:lvl5pPr>
            <a:lvl6pPr marL="2743200" lvl="5" indent="-704850" algn="l">
              <a:lnSpc>
                <a:spcPct val="100000"/>
              </a:lnSpc>
              <a:spcBef>
                <a:spcPts val="1500"/>
              </a:spcBef>
              <a:spcAft>
                <a:spcPts val="0"/>
              </a:spcAft>
              <a:buClr>
                <a:schemeClr val="dk1"/>
              </a:buClr>
              <a:buSzPts val="7500"/>
              <a:buChar char="•"/>
              <a:defRPr sz="7500"/>
            </a:lvl6pPr>
            <a:lvl7pPr marL="3200400" lvl="6" indent="-704850" algn="l">
              <a:lnSpc>
                <a:spcPct val="100000"/>
              </a:lnSpc>
              <a:spcBef>
                <a:spcPts val="1500"/>
              </a:spcBef>
              <a:spcAft>
                <a:spcPts val="0"/>
              </a:spcAft>
              <a:buClr>
                <a:schemeClr val="dk1"/>
              </a:buClr>
              <a:buSzPts val="7500"/>
              <a:buChar char="•"/>
              <a:defRPr sz="7500"/>
            </a:lvl7pPr>
            <a:lvl8pPr marL="3657600" lvl="7" indent="-704850" algn="l">
              <a:lnSpc>
                <a:spcPct val="100000"/>
              </a:lnSpc>
              <a:spcBef>
                <a:spcPts val="1500"/>
              </a:spcBef>
              <a:spcAft>
                <a:spcPts val="0"/>
              </a:spcAft>
              <a:buClr>
                <a:schemeClr val="dk1"/>
              </a:buClr>
              <a:buSzPts val="7500"/>
              <a:buChar char="•"/>
              <a:defRPr sz="7500"/>
            </a:lvl8pPr>
            <a:lvl9pPr marL="4114800" lvl="8" indent="-704850" algn="l">
              <a:lnSpc>
                <a:spcPct val="100000"/>
              </a:lnSpc>
              <a:spcBef>
                <a:spcPts val="1500"/>
              </a:spcBef>
              <a:spcAft>
                <a:spcPts val="0"/>
              </a:spcAft>
              <a:buClr>
                <a:schemeClr val="dk1"/>
              </a:buClr>
              <a:buSzPts val="7500"/>
              <a:buChar char="•"/>
              <a:defRPr sz="7500"/>
            </a:lvl9pPr>
          </a:lstStyle>
          <a:p>
            <a:endParaRPr/>
          </a:p>
        </p:txBody>
      </p:sp>
      <p:sp>
        <p:nvSpPr>
          <p:cNvPr id="63" name="Google Shape;63;p9"/>
          <p:cNvSpPr txBox="1">
            <a:spLocks noGrp="1"/>
          </p:cNvSpPr>
          <p:nvPr>
            <p:ph type="dt" idx="10"/>
          </p:nvPr>
        </p:nvSpPr>
        <p:spPr>
          <a:xfrm>
            <a:off x="1554162" y="40681275"/>
            <a:ext cx="72549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10621962" y="40681275"/>
            <a:ext cx="98457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22280563" y="40681275"/>
            <a:ext cx="7254900" cy="2336700"/>
          </a:xfrm>
          <a:prstGeom prst="rect">
            <a:avLst/>
          </a:prstGeom>
          <a:noFill/>
          <a:ln>
            <a:noFill/>
          </a:ln>
        </p:spPr>
        <p:txBody>
          <a:bodyPr spcFirstLastPara="1" wrap="square" lIns="428375" tIns="214200" rIns="428375" bIns="214200" anchor="ctr" anchorCtr="0">
            <a:noAutofit/>
          </a:bodyPr>
          <a:lstStyle>
            <a:lvl1pPr marL="0" marR="0" lvl="0"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2455864" y="28204163"/>
            <a:ext cx="26426099" cy="8717400"/>
          </a:xfrm>
          <a:prstGeom prst="rect">
            <a:avLst/>
          </a:prstGeom>
          <a:noFill/>
          <a:ln>
            <a:noFill/>
          </a:ln>
        </p:spPr>
        <p:txBody>
          <a:bodyPr spcFirstLastPara="1" wrap="square" lIns="428375" tIns="214200" rIns="428375" bIns="214200" anchor="t" anchorCtr="0"/>
          <a:lstStyle>
            <a:lvl1pPr lvl="0" algn="l">
              <a:lnSpc>
                <a:spcPct val="100000"/>
              </a:lnSpc>
              <a:spcBef>
                <a:spcPts val="0"/>
              </a:spcBef>
              <a:spcAft>
                <a:spcPts val="0"/>
              </a:spcAft>
              <a:buSzPts val="1400"/>
              <a:buNone/>
              <a:defRPr sz="187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2455864" y="18602980"/>
            <a:ext cx="26426099" cy="9601200"/>
          </a:xfrm>
          <a:prstGeom prst="rect">
            <a:avLst/>
          </a:prstGeom>
          <a:noFill/>
          <a:ln>
            <a:noFill/>
          </a:ln>
        </p:spPr>
        <p:txBody>
          <a:bodyPr spcFirstLastPara="1" wrap="square" lIns="428375" tIns="214200" rIns="428375" bIns="214200" anchor="b" anchorCtr="0"/>
          <a:lstStyle>
            <a:lvl1pPr marL="457200" lvl="0" indent="-228600" algn="l">
              <a:lnSpc>
                <a:spcPct val="100000"/>
              </a:lnSpc>
              <a:spcBef>
                <a:spcPts val="1880"/>
              </a:spcBef>
              <a:spcAft>
                <a:spcPts val="0"/>
              </a:spcAft>
              <a:buClr>
                <a:srgbClr val="888888"/>
              </a:buClr>
              <a:buSzPts val="9400"/>
              <a:buNone/>
              <a:defRPr sz="9400">
                <a:solidFill>
                  <a:srgbClr val="888888"/>
                </a:solidFill>
              </a:defRPr>
            </a:lvl1pPr>
            <a:lvl2pPr marL="914400" lvl="1" indent="-228600" algn="l">
              <a:lnSpc>
                <a:spcPct val="100000"/>
              </a:lnSpc>
              <a:spcBef>
                <a:spcPts val="1680"/>
              </a:spcBef>
              <a:spcAft>
                <a:spcPts val="0"/>
              </a:spcAft>
              <a:buClr>
                <a:srgbClr val="888888"/>
              </a:buClr>
              <a:buSzPts val="8400"/>
              <a:buNone/>
              <a:defRPr sz="8400">
                <a:solidFill>
                  <a:srgbClr val="888888"/>
                </a:solidFill>
              </a:defRPr>
            </a:lvl2pPr>
            <a:lvl3pPr marL="1371600" lvl="2" indent="-228600" algn="l">
              <a:lnSpc>
                <a:spcPct val="100000"/>
              </a:lnSpc>
              <a:spcBef>
                <a:spcPts val="1500"/>
              </a:spcBef>
              <a:spcAft>
                <a:spcPts val="0"/>
              </a:spcAft>
              <a:buClr>
                <a:srgbClr val="888888"/>
              </a:buClr>
              <a:buSzPts val="7500"/>
              <a:buNone/>
              <a:defRPr sz="7500">
                <a:solidFill>
                  <a:srgbClr val="888888"/>
                </a:solidFill>
              </a:defRPr>
            </a:lvl3pPr>
            <a:lvl4pPr marL="1828800" lvl="3" indent="-228600" algn="l">
              <a:lnSpc>
                <a:spcPct val="100000"/>
              </a:lnSpc>
              <a:spcBef>
                <a:spcPts val="1320"/>
              </a:spcBef>
              <a:spcAft>
                <a:spcPts val="0"/>
              </a:spcAft>
              <a:buClr>
                <a:srgbClr val="888888"/>
              </a:buClr>
              <a:buSzPts val="6600"/>
              <a:buNone/>
              <a:defRPr sz="6600">
                <a:solidFill>
                  <a:srgbClr val="888888"/>
                </a:solidFill>
              </a:defRPr>
            </a:lvl4pPr>
            <a:lvl5pPr marL="2286000" lvl="4" indent="-228600" algn="l">
              <a:lnSpc>
                <a:spcPct val="100000"/>
              </a:lnSpc>
              <a:spcBef>
                <a:spcPts val="1320"/>
              </a:spcBef>
              <a:spcAft>
                <a:spcPts val="0"/>
              </a:spcAft>
              <a:buClr>
                <a:srgbClr val="888888"/>
              </a:buClr>
              <a:buSzPts val="6600"/>
              <a:buNone/>
              <a:defRPr sz="6600">
                <a:solidFill>
                  <a:srgbClr val="888888"/>
                </a:solidFill>
              </a:defRPr>
            </a:lvl5pPr>
            <a:lvl6pPr marL="2743200" lvl="5" indent="-228600" algn="l">
              <a:lnSpc>
                <a:spcPct val="100000"/>
              </a:lnSpc>
              <a:spcBef>
                <a:spcPts val="1320"/>
              </a:spcBef>
              <a:spcAft>
                <a:spcPts val="0"/>
              </a:spcAft>
              <a:buClr>
                <a:srgbClr val="888888"/>
              </a:buClr>
              <a:buSzPts val="6600"/>
              <a:buNone/>
              <a:defRPr sz="6600">
                <a:solidFill>
                  <a:srgbClr val="888888"/>
                </a:solidFill>
              </a:defRPr>
            </a:lvl6pPr>
            <a:lvl7pPr marL="3200400" lvl="6" indent="-228600" algn="l">
              <a:lnSpc>
                <a:spcPct val="100000"/>
              </a:lnSpc>
              <a:spcBef>
                <a:spcPts val="1320"/>
              </a:spcBef>
              <a:spcAft>
                <a:spcPts val="0"/>
              </a:spcAft>
              <a:buClr>
                <a:srgbClr val="888888"/>
              </a:buClr>
              <a:buSzPts val="6600"/>
              <a:buNone/>
              <a:defRPr sz="6600">
                <a:solidFill>
                  <a:srgbClr val="888888"/>
                </a:solidFill>
              </a:defRPr>
            </a:lvl7pPr>
            <a:lvl8pPr marL="3657600" lvl="7" indent="-228600" algn="l">
              <a:lnSpc>
                <a:spcPct val="100000"/>
              </a:lnSpc>
              <a:spcBef>
                <a:spcPts val="1320"/>
              </a:spcBef>
              <a:spcAft>
                <a:spcPts val="0"/>
              </a:spcAft>
              <a:buClr>
                <a:srgbClr val="888888"/>
              </a:buClr>
              <a:buSzPts val="6600"/>
              <a:buNone/>
              <a:defRPr sz="6600">
                <a:solidFill>
                  <a:srgbClr val="888888"/>
                </a:solidFill>
              </a:defRPr>
            </a:lvl8pPr>
            <a:lvl9pPr marL="4114800" lvl="8" indent="-228600" algn="l">
              <a:lnSpc>
                <a:spcPct val="100000"/>
              </a:lnSpc>
              <a:spcBef>
                <a:spcPts val="1320"/>
              </a:spcBef>
              <a:spcAft>
                <a:spcPts val="0"/>
              </a:spcAft>
              <a:buClr>
                <a:srgbClr val="888888"/>
              </a:buClr>
              <a:buSzPts val="6600"/>
              <a:buNone/>
              <a:defRPr sz="6600">
                <a:solidFill>
                  <a:srgbClr val="888888"/>
                </a:solidFill>
              </a:defRPr>
            </a:lvl9pPr>
          </a:lstStyle>
          <a:p>
            <a:endParaRPr/>
          </a:p>
        </p:txBody>
      </p:sp>
      <p:sp>
        <p:nvSpPr>
          <p:cNvPr id="69" name="Google Shape;69;p10"/>
          <p:cNvSpPr txBox="1">
            <a:spLocks noGrp="1"/>
          </p:cNvSpPr>
          <p:nvPr>
            <p:ph type="dt" idx="10"/>
          </p:nvPr>
        </p:nvSpPr>
        <p:spPr>
          <a:xfrm>
            <a:off x="1554162" y="40681275"/>
            <a:ext cx="72549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0621962" y="40681275"/>
            <a:ext cx="9845700" cy="2336700"/>
          </a:xfrm>
          <a:prstGeom prst="rect">
            <a:avLst/>
          </a:prstGeom>
          <a:noFill/>
          <a:ln>
            <a:noFill/>
          </a:ln>
        </p:spPr>
        <p:txBody>
          <a:bodyPr spcFirstLastPara="1" wrap="square" lIns="428375" tIns="214200" rIns="428375" bIns="2142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22280563" y="40681275"/>
            <a:ext cx="7254900" cy="2336700"/>
          </a:xfrm>
          <a:prstGeom prst="rect">
            <a:avLst/>
          </a:prstGeom>
          <a:noFill/>
          <a:ln>
            <a:noFill/>
          </a:ln>
        </p:spPr>
        <p:txBody>
          <a:bodyPr spcFirstLastPara="1" wrap="square" lIns="428375" tIns="214200" rIns="428375" bIns="214200" anchor="ctr" anchorCtr="0">
            <a:noAutofit/>
          </a:bodyPr>
          <a:lstStyle>
            <a:lvl1pPr marL="0" marR="0" lvl="0"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54162" y="1757362"/>
            <a:ext cx="27981299" cy="7315200"/>
          </a:xfrm>
          <a:prstGeom prst="rect">
            <a:avLst/>
          </a:prstGeom>
          <a:noFill/>
          <a:ln>
            <a:noFill/>
          </a:ln>
        </p:spPr>
        <p:txBody>
          <a:bodyPr spcFirstLastPara="1" wrap="square" lIns="428375" tIns="214200" rIns="428375" bIns="214200" anchor="ctr" anchorCtr="0"/>
          <a:lstStyle>
            <a:lvl1pPr marR="0" lvl="0" algn="ctr" rtl="0">
              <a:lnSpc>
                <a:spcPct val="100000"/>
              </a:lnSpc>
              <a:spcBef>
                <a:spcPts val="0"/>
              </a:spcBef>
              <a:spcAft>
                <a:spcPts val="0"/>
              </a:spcAft>
              <a:buClr>
                <a:srgbClr val="000000"/>
              </a:buClr>
              <a:buSzPts val="1400"/>
              <a:buFont typeface="Arial"/>
              <a:buNone/>
              <a:defRPr sz="206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206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206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206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206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206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206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206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206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1554162" y="10240962"/>
            <a:ext cx="27981299" cy="28967099"/>
          </a:xfrm>
          <a:prstGeom prst="rect">
            <a:avLst/>
          </a:prstGeom>
          <a:noFill/>
          <a:ln>
            <a:noFill/>
          </a:ln>
        </p:spPr>
        <p:txBody>
          <a:bodyPr spcFirstLastPara="1" wrap="square" lIns="428375" tIns="214200" rIns="428375" bIns="214200"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Calibri"/>
                <a:ea typeface="Calibri"/>
                <a:cs typeface="Calibri"/>
                <a:sym typeface="Calibri"/>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Calibri"/>
                <a:ea typeface="Calibri"/>
                <a:cs typeface="Calibri"/>
                <a:sym typeface="Calibri"/>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554162" y="40681275"/>
            <a:ext cx="7254900" cy="2336700"/>
          </a:xfrm>
          <a:prstGeom prst="rect">
            <a:avLst/>
          </a:prstGeom>
          <a:noFill/>
          <a:ln>
            <a:noFill/>
          </a:ln>
        </p:spPr>
        <p:txBody>
          <a:bodyPr spcFirstLastPara="1" wrap="square" lIns="428375" tIns="214200" rIns="428375" bIns="214200" anchor="ctr" anchorCtr="0"/>
          <a:lstStyle>
            <a:lvl1pPr marR="0" lvl="0" algn="l" rtl="0">
              <a:lnSpc>
                <a:spcPct val="100000"/>
              </a:lnSpc>
              <a:spcBef>
                <a:spcPts val="0"/>
              </a:spcBef>
              <a:spcAft>
                <a:spcPts val="0"/>
              </a:spcAft>
              <a:buClr>
                <a:srgbClr val="000000"/>
              </a:buClr>
              <a:buSzPts val="1400"/>
              <a:buFont typeface="Arial"/>
              <a:buNone/>
              <a:defRPr sz="5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10621962" y="40681275"/>
            <a:ext cx="9845700" cy="2336700"/>
          </a:xfrm>
          <a:prstGeom prst="rect">
            <a:avLst/>
          </a:prstGeom>
          <a:noFill/>
          <a:ln>
            <a:noFill/>
          </a:ln>
        </p:spPr>
        <p:txBody>
          <a:bodyPr spcFirstLastPara="1" wrap="square" lIns="428375" tIns="214200" rIns="428375" bIns="214200" anchor="ctr" anchorCtr="0"/>
          <a:lstStyle>
            <a:lvl1pPr marR="0" lvl="0"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22280563" y="40681275"/>
            <a:ext cx="7254900" cy="2336700"/>
          </a:xfrm>
          <a:prstGeom prst="rect">
            <a:avLst/>
          </a:prstGeom>
          <a:noFill/>
          <a:ln>
            <a:noFill/>
          </a:ln>
        </p:spPr>
        <p:txBody>
          <a:bodyPr spcFirstLastPara="1" wrap="square" lIns="428375" tIns="214200" rIns="428375" bIns="214200" anchor="ctr" anchorCtr="0">
            <a:noAutofit/>
          </a:bodyPr>
          <a:lstStyle>
            <a:lvl1pPr marL="0" marR="0" lvl="0" indent="0" algn="r" rtl="0">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5600"/>
              <a:buFont typeface="Arial"/>
              <a:buNone/>
              <a:defRPr sz="56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0" y="0"/>
            <a:ext cx="31353261" cy="44023415"/>
            <a:chOff x="0" y="0"/>
            <a:chExt cx="2147483643" cy="2147483643"/>
          </a:xfrm>
        </p:grpSpPr>
        <p:sp>
          <p:nvSpPr>
            <p:cNvPr id="90" name="Google Shape;90;p13"/>
            <p:cNvSpPr txBox="1"/>
            <p:nvPr/>
          </p:nvSpPr>
          <p:spPr>
            <a:xfrm>
              <a:off x="0" y="0"/>
              <a:ext cx="2147483643" cy="2147483643"/>
            </a:xfrm>
            <a:prstGeom prst="rect">
              <a:avLst/>
            </a:prstGeom>
            <a:solidFill>
              <a:srgbClr val="A32638"/>
            </a:solidFill>
            <a:ln w="38100" cap="flat" cmpd="sng">
              <a:solidFill>
                <a:srgbClr val="ADAFAA"/>
              </a:solidFill>
              <a:prstDash val="solid"/>
              <a:miter lim="800000"/>
              <a:headEnd type="none" w="sm" len="sm"/>
              <a:tailEnd type="none" w="sm" len="sm"/>
            </a:ln>
          </p:spPr>
          <p:txBody>
            <a:bodyPr spcFirstLastPara="1" wrap="square" lIns="94900" tIns="47450" rIns="94900" bIns="47450" anchor="ctr" anchorCtr="0">
              <a:noAutofit/>
            </a:bodyPr>
            <a:lstStyle/>
            <a:p>
              <a:pPr marL="0" marR="0" lvl="0" indent="0" algn="l" rtl="0">
                <a:lnSpc>
                  <a:spcPct val="100000"/>
                </a:lnSpc>
                <a:spcBef>
                  <a:spcPts val="0"/>
                </a:spcBef>
                <a:spcAft>
                  <a:spcPts val="0"/>
                </a:spcAft>
                <a:buClr>
                  <a:srgbClr val="000000"/>
                </a:buClr>
                <a:buSzPts val="8400"/>
                <a:buFont typeface="Arial"/>
                <a:buNone/>
              </a:pPr>
              <a:endParaRPr sz="8400" b="0" i="0" u="none" strike="noStrike" cap="none">
                <a:solidFill>
                  <a:schemeClr val="dk1"/>
                </a:solidFill>
                <a:latin typeface="Arial"/>
                <a:ea typeface="Arial"/>
                <a:cs typeface="Arial"/>
                <a:sym typeface="Arial"/>
              </a:endParaRPr>
            </a:p>
          </p:txBody>
        </p:sp>
        <p:sp>
          <p:nvSpPr>
            <p:cNvPr id="91" name="Google Shape;91;p13"/>
            <p:cNvSpPr txBox="1"/>
            <p:nvPr/>
          </p:nvSpPr>
          <p:spPr>
            <a:xfrm>
              <a:off x="53730950" y="268435450"/>
              <a:ext cx="2046272095" cy="1811939392"/>
            </a:xfrm>
            <a:prstGeom prst="rect">
              <a:avLst/>
            </a:prstGeom>
            <a:solidFill>
              <a:schemeClr val="lt1"/>
            </a:solidFill>
            <a:ln w="63500" cap="flat" cmpd="sng">
              <a:solidFill>
                <a:srgbClr val="ADAFAA"/>
              </a:solidFill>
              <a:prstDash val="solid"/>
              <a:miter lim="800000"/>
              <a:headEnd type="none" w="sm" len="sm"/>
              <a:tailEnd type="none" w="sm" len="sm"/>
            </a:ln>
          </p:spPr>
          <p:txBody>
            <a:bodyPr spcFirstLastPara="1" wrap="square" lIns="94900" tIns="47450" rIns="94900" bIns="47450" anchor="ctr" anchorCtr="0">
              <a:noAutofit/>
            </a:bodyPr>
            <a:lstStyle/>
            <a:p>
              <a:pPr marL="0" marR="0" lvl="0" indent="0" algn="l" rtl="0">
                <a:lnSpc>
                  <a:spcPct val="100000"/>
                </a:lnSpc>
                <a:spcBef>
                  <a:spcPts val="0"/>
                </a:spcBef>
                <a:spcAft>
                  <a:spcPts val="0"/>
                </a:spcAft>
                <a:buClr>
                  <a:srgbClr val="000000"/>
                </a:buClr>
                <a:buSzPts val="8400"/>
                <a:buFont typeface="Arial"/>
                <a:buNone/>
              </a:pPr>
              <a:endParaRPr sz="8400" b="0" i="0" u="none" strike="noStrike" cap="none">
                <a:solidFill>
                  <a:schemeClr val="dk1"/>
                </a:solidFill>
                <a:latin typeface="Arial"/>
                <a:ea typeface="Arial"/>
                <a:cs typeface="Arial"/>
                <a:sym typeface="Arial"/>
              </a:endParaRPr>
            </a:p>
          </p:txBody>
        </p:sp>
        <p:sp>
          <p:nvSpPr>
            <p:cNvPr id="92" name="Google Shape;92;p13"/>
            <p:cNvSpPr txBox="1"/>
            <p:nvPr/>
          </p:nvSpPr>
          <p:spPr>
            <a:xfrm>
              <a:off x="53730950" y="38059425"/>
              <a:ext cx="2046381775" cy="201326591"/>
            </a:xfrm>
            <a:prstGeom prst="rect">
              <a:avLst/>
            </a:prstGeom>
            <a:solidFill>
              <a:schemeClr val="lt1"/>
            </a:solidFill>
            <a:ln w="63500" cap="flat" cmpd="sng">
              <a:solidFill>
                <a:srgbClr val="ADAFAA"/>
              </a:solidFill>
              <a:prstDash val="solid"/>
              <a:miter lim="800000"/>
              <a:headEnd type="none" w="sm" len="sm"/>
              <a:tailEnd type="none" w="sm" len="sm"/>
            </a:ln>
          </p:spPr>
          <p:txBody>
            <a:bodyPr spcFirstLastPara="1" wrap="square" lIns="94900" tIns="47450" rIns="94900" bIns="47450" anchor="ctr" anchorCtr="0">
              <a:noAutofit/>
            </a:bodyPr>
            <a:lstStyle/>
            <a:p>
              <a:pPr marL="0" marR="0" lvl="0" indent="0" algn="l" rtl="0">
                <a:lnSpc>
                  <a:spcPct val="100000"/>
                </a:lnSpc>
                <a:spcBef>
                  <a:spcPts val="0"/>
                </a:spcBef>
                <a:spcAft>
                  <a:spcPts val="0"/>
                </a:spcAft>
                <a:buClr>
                  <a:srgbClr val="000000"/>
                </a:buClr>
                <a:buSzPts val="8400"/>
                <a:buFont typeface="Arial"/>
                <a:buNone/>
              </a:pPr>
              <a:endParaRPr sz="8400" b="0" i="0" u="none" strike="noStrike" cap="none">
                <a:solidFill>
                  <a:schemeClr val="dk1"/>
                </a:solidFill>
                <a:latin typeface="Arial"/>
                <a:ea typeface="Arial"/>
                <a:cs typeface="Arial"/>
                <a:sym typeface="Arial"/>
              </a:endParaRPr>
            </a:p>
          </p:txBody>
        </p:sp>
      </p:grpSp>
      <p:sp>
        <p:nvSpPr>
          <p:cNvPr id="93" name="Google Shape;93;p13"/>
          <p:cNvSpPr txBox="1">
            <a:spLocks noGrp="1"/>
          </p:cNvSpPr>
          <p:nvPr>
            <p:ph type="title"/>
          </p:nvPr>
        </p:nvSpPr>
        <p:spPr>
          <a:xfrm>
            <a:off x="1295400" y="1060450"/>
            <a:ext cx="21869401" cy="3622800"/>
          </a:xfrm>
          <a:prstGeom prst="rect">
            <a:avLst/>
          </a:prstGeom>
          <a:noFill/>
          <a:ln>
            <a:noFill/>
          </a:ln>
        </p:spPr>
        <p:txBody>
          <a:bodyPr spcFirstLastPara="1" wrap="square" lIns="428375" tIns="214200" rIns="428375" bIns="214200" anchor="ctr" anchorCtr="0">
            <a:noAutofit/>
          </a:bodyPr>
          <a:lstStyle/>
          <a:p>
            <a:pPr marL="0" lvl="0" indent="0" algn="ctr" rtl="0">
              <a:lnSpc>
                <a:spcPct val="100000"/>
              </a:lnSpc>
              <a:spcBef>
                <a:spcPts val="0"/>
              </a:spcBef>
              <a:spcAft>
                <a:spcPts val="0"/>
              </a:spcAft>
              <a:buClr>
                <a:schemeClr val="dk1"/>
              </a:buClr>
              <a:buSzPts val="7000"/>
              <a:buFont typeface="Calibri"/>
              <a:buNone/>
            </a:pPr>
            <a:r>
              <a:rPr lang="en-US" sz="7000" b="1" i="0" u="none">
                <a:solidFill>
                  <a:schemeClr val="dk1"/>
                </a:solidFill>
                <a:latin typeface="Calibri"/>
                <a:ea typeface="Calibri"/>
                <a:cs typeface="Calibri"/>
                <a:sym typeface="Calibri"/>
              </a:rPr>
              <a:t>Ship Detection Along Maritime Shipping Routes with Convolutional Neural Networks (CNNs) Methodology</a:t>
            </a:r>
            <a:br>
              <a:rPr lang="en-US" sz="11900" b="0" i="0" u="none">
                <a:solidFill>
                  <a:schemeClr val="dk1"/>
                </a:solidFill>
                <a:latin typeface="Calibri"/>
                <a:ea typeface="Calibri"/>
                <a:cs typeface="Calibri"/>
                <a:sym typeface="Calibri"/>
              </a:rPr>
            </a:br>
            <a:r>
              <a:rPr lang="en-US" sz="5000" b="0" i="0" u="none">
                <a:solidFill>
                  <a:schemeClr val="dk1"/>
                </a:solidFill>
                <a:latin typeface="Calibri"/>
                <a:ea typeface="Calibri"/>
                <a:cs typeface="Calibri"/>
                <a:sym typeface="Calibri"/>
              </a:rPr>
              <a:t>Kevin Walsh, Erdong Xia, Ping-Lun Yeh</a:t>
            </a:r>
            <a:br>
              <a:rPr lang="en-US" sz="5000" b="0" i="0" u="none">
                <a:solidFill>
                  <a:schemeClr val="dk1"/>
                </a:solidFill>
                <a:latin typeface="Calibri"/>
                <a:ea typeface="Calibri"/>
                <a:cs typeface="Calibri"/>
                <a:sym typeface="Calibri"/>
              </a:rPr>
            </a:br>
            <a:r>
              <a:rPr lang="en-US" sz="5000" b="0" i="0" u="none">
                <a:solidFill>
                  <a:schemeClr val="dk1"/>
                </a:solidFill>
                <a:latin typeface="Calibri"/>
                <a:ea typeface="Calibri"/>
                <a:cs typeface="Calibri"/>
                <a:sym typeface="Calibri"/>
              </a:rPr>
              <a:t>Instructor: Dr. Christopher Asakiewicz</a:t>
            </a:r>
            <a:endParaRPr/>
          </a:p>
        </p:txBody>
      </p:sp>
      <p:sp>
        <p:nvSpPr>
          <p:cNvPr id="94" name="Google Shape;94;p13"/>
          <p:cNvSpPr txBox="1">
            <a:spLocks noGrp="1"/>
          </p:cNvSpPr>
          <p:nvPr>
            <p:ph type="body" idx="1"/>
          </p:nvPr>
        </p:nvSpPr>
        <p:spPr>
          <a:xfrm>
            <a:off x="15555913" y="21702713"/>
            <a:ext cx="14162099" cy="12527101"/>
          </a:xfrm>
          <a:prstGeom prst="rect">
            <a:avLst/>
          </a:prstGeom>
          <a:noFill/>
          <a:ln w="9525" cap="flat" cmpd="sng">
            <a:solidFill>
              <a:srgbClr val="ADAFAA"/>
            </a:solidFill>
            <a:prstDash val="solid"/>
            <a:miter lim="524288"/>
            <a:headEnd type="none" w="sm" len="sm"/>
            <a:tailEnd type="none" w="sm" len="sm"/>
          </a:ln>
        </p:spPr>
        <p:txBody>
          <a:bodyPr spcFirstLastPara="1" wrap="square" lIns="428375" tIns="214200" rIns="428375" bIns="214200" anchor="t" anchorCtr="0">
            <a:noAutofit/>
          </a:bodyPr>
          <a:lstStyle/>
          <a:p>
            <a:pPr marL="1604962" marR="0" lvl="0" indent="-1604962" algn="l" rtl="0">
              <a:lnSpc>
                <a:spcPct val="100000"/>
              </a:lnSpc>
              <a:spcBef>
                <a:spcPts val="0"/>
              </a:spcBef>
              <a:spcAft>
                <a:spcPts val="0"/>
              </a:spcAft>
              <a:buClr>
                <a:srgbClr val="C00000"/>
              </a:buClr>
              <a:buSzPts val="7000"/>
              <a:buFont typeface="Arial"/>
              <a:buNone/>
            </a:pPr>
            <a:r>
              <a:rPr lang="en-US" sz="7000" b="1" i="0" u="none" strike="noStrike" cap="none">
                <a:solidFill>
                  <a:srgbClr val="C00000"/>
                </a:solidFill>
                <a:latin typeface="Calibri"/>
                <a:ea typeface="Calibri"/>
                <a:cs typeface="Calibri"/>
                <a:sym typeface="Calibri"/>
              </a:rPr>
              <a:t>Methodology Approach (Model)</a:t>
            </a:r>
            <a:endParaRPr/>
          </a:p>
          <a:p>
            <a:pPr marL="1604962" marR="0" lvl="0" indent="-1604962" algn="just" rtl="0">
              <a:lnSpc>
                <a:spcPct val="100000"/>
              </a:lnSpc>
              <a:spcBef>
                <a:spcPts val="1200"/>
              </a:spcBef>
              <a:spcAft>
                <a:spcPts val="0"/>
              </a:spcAft>
              <a:buClr>
                <a:schemeClr val="dk1"/>
              </a:buClr>
              <a:buSzPts val="6000"/>
              <a:buFont typeface="Arial"/>
              <a:buNone/>
            </a:pPr>
            <a:r>
              <a:rPr lang="en-US" sz="6000" b="0" i="0" u="none" strike="noStrike" cap="none">
                <a:solidFill>
                  <a:schemeClr val="dk1"/>
                </a:solidFill>
                <a:latin typeface="Calibri"/>
                <a:ea typeface="Calibri"/>
                <a:cs typeface="Calibri"/>
                <a:sym typeface="Calibri"/>
              </a:rPr>
              <a:t>Convolutional layers apply a convolution</a:t>
            </a:r>
            <a:endParaRPr/>
          </a:p>
          <a:p>
            <a:pPr marL="1604962" marR="0" lvl="0" indent="-1604962" algn="just" rtl="0">
              <a:lnSpc>
                <a:spcPct val="100000"/>
              </a:lnSpc>
              <a:spcBef>
                <a:spcPts val="1200"/>
              </a:spcBef>
              <a:spcAft>
                <a:spcPts val="0"/>
              </a:spcAft>
              <a:buClr>
                <a:schemeClr val="dk1"/>
              </a:buClr>
              <a:buSzPts val="6000"/>
              <a:buFont typeface="Arial"/>
              <a:buNone/>
            </a:pPr>
            <a:r>
              <a:rPr lang="en-US" sz="6000" b="0" i="0" u="none" strike="noStrike" cap="none">
                <a:solidFill>
                  <a:schemeClr val="dk1"/>
                </a:solidFill>
                <a:latin typeface="Calibri"/>
                <a:ea typeface="Calibri"/>
                <a:cs typeface="Calibri"/>
                <a:sym typeface="Calibri"/>
              </a:rPr>
              <a:t>operation to the input, passing the result</a:t>
            </a:r>
            <a:endParaRPr/>
          </a:p>
          <a:p>
            <a:pPr marL="1604962" marR="0" lvl="0" indent="-1604962" algn="just" rtl="0">
              <a:lnSpc>
                <a:spcPct val="100000"/>
              </a:lnSpc>
              <a:spcBef>
                <a:spcPts val="1200"/>
              </a:spcBef>
              <a:spcAft>
                <a:spcPts val="0"/>
              </a:spcAft>
              <a:buClr>
                <a:schemeClr val="dk1"/>
              </a:buClr>
              <a:buSzPts val="6000"/>
              <a:buFont typeface="Arial"/>
              <a:buNone/>
            </a:pPr>
            <a:r>
              <a:rPr lang="en-US" sz="6000" b="0" i="0" u="none" strike="noStrike" cap="none">
                <a:solidFill>
                  <a:schemeClr val="dk1"/>
                </a:solidFill>
                <a:latin typeface="Calibri"/>
                <a:ea typeface="Calibri"/>
                <a:cs typeface="Calibri"/>
                <a:sym typeface="Calibri"/>
              </a:rPr>
              <a:t>to the next layer. The convolution</a:t>
            </a:r>
            <a:endParaRPr/>
          </a:p>
          <a:p>
            <a:pPr marL="1604962" marR="0" lvl="0" indent="-1604962" algn="just" rtl="0">
              <a:lnSpc>
                <a:spcPct val="100000"/>
              </a:lnSpc>
              <a:spcBef>
                <a:spcPts val="1200"/>
              </a:spcBef>
              <a:spcAft>
                <a:spcPts val="0"/>
              </a:spcAft>
              <a:buClr>
                <a:schemeClr val="dk1"/>
              </a:buClr>
              <a:buSzPts val="6000"/>
              <a:buFont typeface="Arial"/>
              <a:buNone/>
            </a:pPr>
            <a:r>
              <a:rPr lang="en-US" sz="6000" b="0" i="0" u="none" strike="noStrike" cap="none">
                <a:solidFill>
                  <a:schemeClr val="dk1"/>
                </a:solidFill>
                <a:latin typeface="Calibri"/>
                <a:ea typeface="Calibri"/>
                <a:cs typeface="Calibri"/>
                <a:sym typeface="Calibri"/>
              </a:rPr>
              <a:t>emulates the response of an individual</a:t>
            </a:r>
            <a:endParaRPr/>
          </a:p>
          <a:p>
            <a:pPr marL="1604962" marR="0" lvl="0" indent="-1604962" algn="just" rtl="0">
              <a:lnSpc>
                <a:spcPct val="100000"/>
              </a:lnSpc>
              <a:spcBef>
                <a:spcPts val="1200"/>
              </a:spcBef>
              <a:spcAft>
                <a:spcPts val="0"/>
              </a:spcAft>
              <a:buClr>
                <a:schemeClr val="dk1"/>
              </a:buClr>
              <a:buSzPts val="6000"/>
              <a:buFont typeface="Arial"/>
              <a:buNone/>
            </a:pPr>
            <a:r>
              <a:rPr lang="en-US" sz="6000" b="0" i="0" u="none" strike="noStrike" cap="none">
                <a:solidFill>
                  <a:schemeClr val="dk1"/>
                </a:solidFill>
                <a:latin typeface="Calibri"/>
                <a:ea typeface="Calibri"/>
                <a:cs typeface="Calibri"/>
                <a:sym typeface="Calibri"/>
              </a:rPr>
              <a:t>neuron to visual stimuli. Each neuron  </a:t>
            </a:r>
            <a:endParaRPr/>
          </a:p>
          <a:p>
            <a:pPr marL="1604962" marR="0" lvl="0" indent="-1604962" algn="just" rtl="0">
              <a:lnSpc>
                <a:spcPct val="100000"/>
              </a:lnSpc>
              <a:spcBef>
                <a:spcPts val="1200"/>
              </a:spcBef>
              <a:spcAft>
                <a:spcPts val="0"/>
              </a:spcAft>
              <a:buClr>
                <a:schemeClr val="dk1"/>
              </a:buClr>
              <a:buSzPts val="6000"/>
              <a:buFont typeface="Arial"/>
              <a:buNone/>
            </a:pPr>
            <a:r>
              <a:rPr lang="en-US" sz="6000" b="0" i="0" u="none" strike="noStrike" cap="none">
                <a:solidFill>
                  <a:schemeClr val="dk1"/>
                </a:solidFill>
                <a:latin typeface="Calibri"/>
                <a:ea typeface="Calibri"/>
                <a:cs typeface="Calibri"/>
                <a:sym typeface="Calibri"/>
              </a:rPr>
              <a:t>processes data only for its receptive field.</a:t>
            </a:r>
            <a:endParaRPr/>
          </a:p>
          <a:p>
            <a:pPr marL="1604962" marR="0" lvl="0" indent="-1223962" algn="l" rtl="0">
              <a:lnSpc>
                <a:spcPct val="100000"/>
              </a:lnSpc>
              <a:spcBef>
                <a:spcPts val="1200"/>
              </a:spcBef>
              <a:spcAft>
                <a:spcPts val="0"/>
              </a:spcAft>
              <a:buClr>
                <a:schemeClr val="dk1"/>
              </a:buClr>
              <a:buSzPts val="6000"/>
              <a:buFont typeface="Arial"/>
              <a:buNone/>
            </a:pPr>
            <a:endParaRPr sz="6000" b="0" i="0" u="none">
              <a:solidFill>
                <a:schemeClr val="dk1"/>
              </a:solidFill>
              <a:latin typeface="Calibri"/>
              <a:ea typeface="Calibri"/>
              <a:cs typeface="Calibri"/>
              <a:sym typeface="Calibri"/>
            </a:endParaRPr>
          </a:p>
        </p:txBody>
      </p:sp>
      <p:sp>
        <p:nvSpPr>
          <p:cNvPr id="95" name="Google Shape;95;p13"/>
          <p:cNvSpPr txBox="1"/>
          <p:nvPr/>
        </p:nvSpPr>
        <p:spPr>
          <a:xfrm>
            <a:off x="1508125" y="6076950"/>
            <a:ext cx="13671600" cy="8400900"/>
          </a:xfrm>
          <a:prstGeom prst="rect">
            <a:avLst/>
          </a:prstGeom>
          <a:noFill/>
          <a:ln w="9525" cap="flat" cmpd="sng">
            <a:solidFill>
              <a:srgbClr val="ADAFAA"/>
            </a:solidFill>
            <a:prstDash val="solid"/>
            <a:miter lim="800000"/>
            <a:headEnd type="none" w="sm" len="sm"/>
            <a:tailEnd type="none" w="sm" len="sm"/>
          </a:ln>
        </p:spPr>
        <p:txBody>
          <a:bodyPr spcFirstLastPara="1" wrap="square" lIns="428400" tIns="214200" rIns="428400" bIns="214200" anchor="t" anchorCtr="0">
            <a:noAutofit/>
          </a:bodyPr>
          <a:lstStyle/>
          <a:p>
            <a:pPr marL="0" marR="0" lvl="0" indent="0" algn="l" rtl="0">
              <a:lnSpc>
                <a:spcPct val="100000"/>
              </a:lnSpc>
              <a:spcBef>
                <a:spcPts val="0"/>
              </a:spcBef>
              <a:spcAft>
                <a:spcPts val="0"/>
              </a:spcAft>
              <a:buClr>
                <a:srgbClr val="C00000"/>
              </a:buClr>
              <a:buSzPts val="7000"/>
              <a:buFont typeface="Calibri"/>
              <a:buNone/>
            </a:pPr>
            <a:r>
              <a:rPr lang="en-US" sz="7000" b="1" i="0" u="none" strike="noStrike" cap="none">
                <a:solidFill>
                  <a:srgbClr val="C00000"/>
                </a:solidFill>
                <a:latin typeface="Calibri"/>
                <a:ea typeface="Calibri"/>
                <a:cs typeface="Calibri"/>
                <a:sym typeface="Calibri"/>
              </a:rPr>
              <a:t>The Business Problem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6000"/>
              <a:buFont typeface="Calibri"/>
              <a:buNone/>
            </a:pPr>
            <a:r>
              <a:rPr lang="en-US" sz="6000" b="0" i="0" u="none" strike="noStrike" cap="none">
                <a:solidFill>
                  <a:schemeClr val="dk1"/>
                </a:solidFill>
                <a:latin typeface="Calibri"/>
                <a:ea typeface="Calibri"/>
                <a:cs typeface="Calibri"/>
                <a:sym typeface="Calibri"/>
              </a:rPr>
              <a:t>There are tons of ships navigating the ocean every day, but few can be detected by satellites or other means quickly and accurately. How can we automate detection and quantification of ships found in satellite imagery, and then make these results easy to access?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0"/>
              <a:buFont typeface="Arial"/>
              <a:buNone/>
            </a:pPr>
            <a:endParaRPr sz="6000" b="0" i="0" u="none" strike="noStrike" cap="none">
              <a:solidFill>
                <a:schemeClr val="dk1"/>
              </a:solidFill>
              <a:latin typeface="Calibri"/>
              <a:ea typeface="Calibri"/>
              <a:cs typeface="Calibri"/>
              <a:sym typeface="Calibri"/>
            </a:endParaRPr>
          </a:p>
        </p:txBody>
      </p:sp>
      <p:sp>
        <p:nvSpPr>
          <p:cNvPr id="96" name="Google Shape;96;p13"/>
          <p:cNvSpPr txBox="1"/>
          <p:nvPr/>
        </p:nvSpPr>
        <p:spPr>
          <a:xfrm>
            <a:off x="1447800" y="15068550"/>
            <a:ext cx="13731900" cy="18421500"/>
          </a:xfrm>
          <a:prstGeom prst="rect">
            <a:avLst/>
          </a:prstGeom>
          <a:noFill/>
          <a:ln w="9525" cap="flat" cmpd="sng">
            <a:solidFill>
              <a:srgbClr val="ADAFAA"/>
            </a:solidFill>
            <a:prstDash val="solid"/>
            <a:miter lim="800000"/>
            <a:headEnd type="none" w="sm" len="sm"/>
            <a:tailEnd type="none" w="sm" len="sm"/>
          </a:ln>
        </p:spPr>
        <p:txBody>
          <a:bodyPr spcFirstLastPara="1" wrap="square" lIns="428400" tIns="214200" rIns="428400" bIns="214200" anchor="t" anchorCtr="0">
            <a:noAutofit/>
          </a:bodyPr>
          <a:lstStyle/>
          <a:p>
            <a:pPr marL="0" marR="0" lvl="0" indent="0" algn="l" rtl="0">
              <a:lnSpc>
                <a:spcPct val="100000"/>
              </a:lnSpc>
              <a:spcBef>
                <a:spcPts val="0"/>
              </a:spcBef>
              <a:spcAft>
                <a:spcPts val="0"/>
              </a:spcAft>
              <a:buClr>
                <a:srgbClr val="C00000"/>
              </a:buClr>
              <a:buSzPts val="7000"/>
              <a:buFont typeface="Calibri"/>
              <a:buNone/>
            </a:pPr>
            <a:r>
              <a:rPr lang="en-US" sz="7000" b="1" i="0" u="none" strike="noStrike" cap="none" dirty="0">
                <a:solidFill>
                  <a:srgbClr val="C00000"/>
                </a:solidFill>
                <a:latin typeface="Calibri"/>
                <a:ea typeface="Calibri"/>
                <a:cs typeface="Calibri"/>
                <a:sym typeface="Calibri"/>
              </a:rPr>
              <a:t>Data and Scope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6000"/>
              <a:buFont typeface="Calibri"/>
              <a:buNone/>
            </a:pPr>
            <a:r>
              <a:rPr lang="en-US" sz="6000" b="0" i="0" u="none" strike="noStrike" cap="none" dirty="0">
                <a:solidFill>
                  <a:schemeClr val="dk1"/>
                </a:solidFill>
                <a:latin typeface="Calibri"/>
                <a:ea typeface="Calibri"/>
                <a:cs typeface="Calibri"/>
                <a:sym typeface="Calibri"/>
              </a:rPr>
              <a:t>We used segments of satellite imagery submitted to the public by Airbus for use in a Kaggle classification competition. This dataset contains a database of more than 200,000 small images of tankers, commercial ships, or fishing ships.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200"/>
              </a:spcBef>
              <a:spcAft>
                <a:spcPts val="0"/>
              </a:spcAft>
              <a:buClr>
                <a:schemeClr val="dk1"/>
              </a:buClr>
              <a:buSzPts val="1000"/>
              <a:buFont typeface="Arial"/>
              <a:buNone/>
            </a:pPr>
            <a:endParaRPr sz="10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1200"/>
              </a:spcBef>
              <a:spcAft>
                <a:spcPts val="0"/>
              </a:spcAft>
              <a:buClr>
                <a:schemeClr val="dk1"/>
              </a:buClr>
              <a:buSzPts val="6000"/>
              <a:buFont typeface="Noto Sans Symbols"/>
              <a:buChar char="▪"/>
            </a:pPr>
            <a:r>
              <a:rPr lang="en-US" sz="6000" b="0" i="0" u="none" strike="noStrike" cap="none" dirty="0">
                <a:solidFill>
                  <a:schemeClr val="dk1"/>
                </a:solidFill>
                <a:latin typeface="Calibri"/>
                <a:ea typeface="Calibri"/>
                <a:cs typeface="Calibri"/>
                <a:sym typeface="Calibri"/>
              </a:rPr>
              <a:t> Sample Images:</a:t>
            </a:r>
            <a:endParaRPr sz="131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100"/>
              <a:buFont typeface="Arial"/>
              <a:buNone/>
            </a:pPr>
            <a:endParaRPr sz="13100" b="0" i="0" u="none" strike="noStrike" cap="none" dirty="0">
              <a:solidFill>
                <a:schemeClr val="dk1"/>
              </a:solidFill>
              <a:latin typeface="Calibri"/>
              <a:ea typeface="Calibri"/>
              <a:cs typeface="Calibri"/>
              <a:sym typeface="Calibri"/>
            </a:endParaRPr>
          </a:p>
        </p:txBody>
      </p:sp>
      <p:sp>
        <p:nvSpPr>
          <p:cNvPr id="97" name="Google Shape;97;p13"/>
          <p:cNvSpPr txBox="1"/>
          <p:nvPr/>
        </p:nvSpPr>
        <p:spPr>
          <a:xfrm>
            <a:off x="15555913" y="34823400"/>
            <a:ext cx="14162099" cy="7086600"/>
          </a:xfrm>
          <a:prstGeom prst="rect">
            <a:avLst/>
          </a:prstGeom>
          <a:noFill/>
          <a:ln w="9525" cap="flat" cmpd="sng">
            <a:solidFill>
              <a:srgbClr val="ADAFAA"/>
            </a:solidFill>
            <a:prstDash val="solid"/>
            <a:miter lim="800000"/>
            <a:headEnd type="none" w="sm" len="sm"/>
            <a:tailEnd type="none" w="sm" len="sm"/>
          </a:ln>
        </p:spPr>
        <p:txBody>
          <a:bodyPr spcFirstLastPara="1" wrap="square" lIns="428400" tIns="214200" rIns="428400" bIns="214200" anchor="t" anchorCtr="0">
            <a:noAutofit/>
          </a:bodyPr>
          <a:lstStyle/>
          <a:p>
            <a:pPr marL="1606550" marR="0" lvl="0" indent="-1606550" algn="l" rtl="0">
              <a:lnSpc>
                <a:spcPct val="100000"/>
              </a:lnSpc>
              <a:spcBef>
                <a:spcPts val="0"/>
              </a:spcBef>
              <a:spcAft>
                <a:spcPts val="0"/>
              </a:spcAft>
              <a:buClr>
                <a:srgbClr val="C00000"/>
              </a:buClr>
              <a:buSzPts val="7000"/>
              <a:buFont typeface="Calibri"/>
              <a:buNone/>
            </a:pPr>
            <a:r>
              <a:rPr lang="en-US" sz="7000" b="1" i="0" u="none" strike="noStrike" cap="none" dirty="0">
                <a:solidFill>
                  <a:srgbClr val="C00000"/>
                </a:solidFill>
                <a:latin typeface="Calibri"/>
                <a:ea typeface="Calibri"/>
                <a:cs typeface="Calibri"/>
                <a:sym typeface="Calibri"/>
              </a:rPr>
              <a:t>Conclusion</a:t>
            </a:r>
            <a:endParaRPr sz="1400" b="0" i="0" u="none" strike="noStrike" cap="none" dirty="0">
              <a:solidFill>
                <a:srgbClr val="000000"/>
              </a:solidFill>
              <a:latin typeface="Arial"/>
              <a:ea typeface="Arial"/>
              <a:cs typeface="Arial"/>
              <a:sym typeface="Arial"/>
            </a:endParaRPr>
          </a:p>
          <a:p>
            <a:pPr marL="1606550" marR="0" lvl="0" indent="-1606550" algn="l" rtl="0">
              <a:lnSpc>
                <a:spcPct val="100000"/>
              </a:lnSpc>
              <a:spcBef>
                <a:spcPts val="1200"/>
              </a:spcBef>
              <a:spcAft>
                <a:spcPts val="0"/>
              </a:spcAft>
              <a:buClr>
                <a:schemeClr val="dk1"/>
              </a:buClr>
              <a:buSzPts val="6000"/>
              <a:buFont typeface="Calibri"/>
              <a:buNone/>
            </a:pPr>
            <a:r>
              <a:rPr lang="en-US" sz="6000" b="0" i="0" u="none" strike="noStrike" cap="none" dirty="0">
                <a:solidFill>
                  <a:schemeClr val="dk1"/>
                </a:solidFill>
                <a:latin typeface="Calibri"/>
                <a:ea typeface="Calibri"/>
                <a:cs typeface="Calibri"/>
                <a:sym typeface="Calibri"/>
              </a:rPr>
              <a:t>The test accuracy is more than </a:t>
            </a:r>
            <a:r>
              <a:rPr lang="en-US" sz="6000" b="1" dirty="0">
                <a:solidFill>
                  <a:schemeClr val="dk1"/>
                </a:solidFill>
                <a:latin typeface="Calibri"/>
                <a:ea typeface="Calibri"/>
                <a:cs typeface="Calibri"/>
                <a:sym typeface="Calibri"/>
              </a:rPr>
              <a:t>65</a:t>
            </a:r>
            <a:r>
              <a:rPr lang="en-US" sz="6000" b="1" i="0" u="none" strike="noStrike" cap="none" dirty="0">
                <a:solidFill>
                  <a:schemeClr val="dk1"/>
                </a:solidFill>
                <a:latin typeface="Calibri"/>
                <a:ea typeface="Calibri"/>
                <a:cs typeface="Calibri"/>
                <a:sym typeface="Calibri"/>
              </a:rPr>
              <a:t>% </a:t>
            </a:r>
            <a:r>
              <a:rPr lang="en-US" sz="6000" b="0" i="0" u="none" strike="noStrike" cap="none" dirty="0">
                <a:solidFill>
                  <a:schemeClr val="dk1"/>
                </a:solidFill>
                <a:latin typeface="Calibri"/>
                <a:ea typeface="Calibri"/>
                <a:cs typeface="Calibri"/>
                <a:sym typeface="Calibri"/>
              </a:rPr>
              <a:t>which</a:t>
            </a:r>
            <a:endParaRPr sz="1400" b="0" i="0" u="none" strike="noStrike" cap="none" dirty="0">
              <a:solidFill>
                <a:srgbClr val="000000"/>
              </a:solidFill>
              <a:latin typeface="Arial"/>
              <a:ea typeface="Arial"/>
              <a:cs typeface="Arial"/>
              <a:sym typeface="Arial"/>
            </a:endParaRPr>
          </a:p>
          <a:p>
            <a:pPr marL="1606550" marR="0" lvl="0" indent="-1606550" algn="l" rtl="0">
              <a:lnSpc>
                <a:spcPct val="100000"/>
              </a:lnSpc>
              <a:spcBef>
                <a:spcPts val="1200"/>
              </a:spcBef>
              <a:spcAft>
                <a:spcPts val="0"/>
              </a:spcAft>
              <a:buClr>
                <a:schemeClr val="dk1"/>
              </a:buClr>
              <a:buSzPts val="6000"/>
              <a:buFont typeface="Calibri"/>
              <a:buNone/>
            </a:pPr>
            <a:r>
              <a:rPr lang="en-US" sz="6000" b="0" i="0" u="none" strike="noStrike" cap="none" dirty="0">
                <a:solidFill>
                  <a:schemeClr val="dk1"/>
                </a:solidFill>
                <a:latin typeface="Calibri"/>
                <a:ea typeface="Calibri"/>
                <a:cs typeface="Calibri"/>
                <a:sym typeface="Calibri"/>
              </a:rPr>
              <a:t>is excellent. This model can be applied to</a:t>
            </a:r>
          </a:p>
          <a:p>
            <a:pPr marL="1606550" marR="0" lvl="0" indent="-1606550" algn="l" rtl="0">
              <a:lnSpc>
                <a:spcPct val="100000"/>
              </a:lnSpc>
              <a:spcBef>
                <a:spcPts val="1200"/>
              </a:spcBef>
              <a:spcAft>
                <a:spcPts val="0"/>
              </a:spcAft>
              <a:buClr>
                <a:schemeClr val="dk1"/>
              </a:buClr>
              <a:buSzPts val="6000"/>
              <a:buFont typeface="Calibri"/>
              <a:buNone/>
            </a:pPr>
            <a:r>
              <a:rPr lang="en-US" sz="6000" b="0" i="0" u="none" strike="noStrike" cap="none" dirty="0">
                <a:solidFill>
                  <a:schemeClr val="dk1"/>
                </a:solidFill>
                <a:latin typeface="Calibri"/>
                <a:ea typeface="Calibri"/>
                <a:cs typeface="Calibri"/>
                <a:sym typeface="Calibri"/>
              </a:rPr>
              <a:t>satellite images from any area of interest</a:t>
            </a:r>
          </a:p>
          <a:p>
            <a:pPr marL="1606550" marR="0" lvl="0" indent="-1606550" algn="l" rtl="0">
              <a:lnSpc>
                <a:spcPct val="100000"/>
              </a:lnSpc>
              <a:spcBef>
                <a:spcPts val="1200"/>
              </a:spcBef>
              <a:spcAft>
                <a:spcPts val="0"/>
              </a:spcAft>
              <a:buClr>
                <a:schemeClr val="dk1"/>
              </a:buClr>
              <a:buSzPts val="6000"/>
              <a:buFont typeface="Calibri"/>
              <a:buNone/>
            </a:pPr>
            <a:r>
              <a:rPr lang="en-US" sz="6000" b="0" i="0" u="none" strike="noStrike" cap="none" dirty="0">
                <a:solidFill>
                  <a:schemeClr val="dk1"/>
                </a:solidFill>
                <a:latin typeface="Calibri"/>
                <a:ea typeface="Calibri"/>
                <a:cs typeface="Calibri"/>
                <a:sym typeface="Calibri"/>
              </a:rPr>
              <a:t>for ship detection </a:t>
            </a:r>
            <a:r>
              <a:rPr lang="en-US" sz="6000" b="0" i="0" u="none" strike="noStrike" cap="none">
                <a:solidFill>
                  <a:schemeClr val="dk1"/>
                </a:solidFill>
                <a:latin typeface="Calibri"/>
                <a:ea typeface="Calibri"/>
                <a:cs typeface="Calibri"/>
                <a:sym typeface="Calibri"/>
              </a:rPr>
              <a:t>and quantification.</a:t>
            </a:r>
            <a:endParaRPr sz="6000" b="0" i="0" u="none" strike="noStrike" cap="none" dirty="0">
              <a:solidFill>
                <a:schemeClr val="dk1"/>
              </a:solidFill>
              <a:latin typeface="Calibri"/>
              <a:ea typeface="Calibri"/>
              <a:cs typeface="Calibri"/>
              <a:sym typeface="Calibri"/>
            </a:endParaRPr>
          </a:p>
        </p:txBody>
      </p:sp>
      <p:sp>
        <p:nvSpPr>
          <p:cNvPr id="98" name="Google Shape;98;p13"/>
          <p:cNvSpPr txBox="1"/>
          <p:nvPr/>
        </p:nvSpPr>
        <p:spPr>
          <a:xfrm>
            <a:off x="23850600" y="3581400"/>
            <a:ext cx="6172200" cy="584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ADAFAA"/>
              </a:buClr>
              <a:buSzPts val="3200"/>
              <a:buFont typeface="Arial"/>
              <a:buNone/>
            </a:pPr>
            <a:r>
              <a:rPr lang="en-US" sz="3200" b="0" i="0" u="none" strike="noStrike" cap="none">
                <a:solidFill>
                  <a:srgbClr val="ADAFAA"/>
                </a:solidFill>
                <a:latin typeface="Arial"/>
                <a:ea typeface="Arial"/>
                <a:cs typeface="Arial"/>
                <a:sym typeface="Arial"/>
              </a:rPr>
              <a:t>Business Intelligence &amp; Analytics</a:t>
            </a:r>
            <a:endParaRPr sz="1400" b="0" i="0" u="none" strike="noStrike" cap="none">
              <a:solidFill>
                <a:srgbClr val="000000"/>
              </a:solidFill>
              <a:latin typeface="Arial"/>
              <a:ea typeface="Arial"/>
              <a:cs typeface="Arial"/>
              <a:sym typeface="Arial"/>
            </a:endParaRPr>
          </a:p>
        </p:txBody>
      </p:sp>
      <p:cxnSp>
        <p:nvCxnSpPr>
          <p:cNvPr id="99" name="Google Shape;99;p13"/>
          <p:cNvCxnSpPr/>
          <p:nvPr/>
        </p:nvCxnSpPr>
        <p:spPr>
          <a:xfrm>
            <a:off x="23545800" y="762000"/>
            <a:ext cx="0" cy="4114800"/>
          </a:xfrm>
          <a:prstGeom prst="straightConnector1">
            <a:avLst/>
          </a:prstGeom>
          <a:noFill/>
          <a:ln w="63500" cap="flat" cmpd="sng">
            <a:solidFill>
              <a:srgbClr val="ADAFAA"/>
            </a:solidFill>
            <a:prstDash val="solid"/>
            <a:miter lim="800000"/>
            <a:headEnd type="none" w="sm" len="sm"/>
            <a:tailEnd type="none" w="sm" len="sm"/>
          </a:ln>
        </p:spPr>
      </p:cxnSp>
      <p:sp>
        <p:nvSpPr>
          <p:cNvPr id="100" name="Google Shape;100;p13"/>
          <p:cNvSpPr txBox="1"/>
          <p:nvPr/>
        </p:nvSpPr>
        <p:spPr>
          <a:xfrm>
            <a:off x="3200400" y="42756138"/>
            <a:ext cx="24634801" cy="830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4800"/>
              <a:buFont typeface="Arial"/>
              <a:buNone/>
            </a:pPr>
            <a:r>
              <a:rPr lang="en-US" sz="4800" b="0" i="0" u="none" strike="noStrike" cap="none">
                <a:solidFill>
                  <a:schemeClr val="lt1"/>
                </a:solidFill>
                <a:latin typeface="Arial"/>
                <a:ea typeface="Arial"/>
                <a:cs typeface="Arial"/>
                <a:sym typeface="Arial"/>
              </a:rPr>
              <a:t>http://www.stevens.edu/school-business/masters-programs/business-intelligence-analytics</a:t>
            </a:r>
            <a:endParaRPr sz="1400" b="0" i="0" u="none" strike="noStrike" cap="none">
              <a:solidFill>
                <a:srgbClr val="000000"/>
              </a:solidFill>
              <a:latin typeface="Arial"/>
              <a:ea typeface="Arial"/>
              <a:cs typeface="Arial"/>
              <a:sym typeface="Arial"/>
            </a:endParaRPr>
          </a:p>
        </p:txBody>
      </p:sp>
      <p:pic>
        <p:nvPicPr>
          <p:cNvPr id="101" name="Google Shape;101;p13" descr="Stevens-Official-PMSColor-R.png"/>
          <p:cNvPicPr preferRelativeResize="0"/>
          <p:nvPr/>
        </p:nvPicPr>
        <p:blipFill rotWithShape="1">
          <a:blip r:embed="rId3">
            <a:alphaModFix/>
          </a:blip>
          <a:srcRect/>
          <a:stretch/>
        </p:blipFill>
        <p:spPr>
          <a:xfrm>
            <a:off x="23926800" y="1060450"/>
            <a:ext cx="5918200" cy="2520950"/>
          </a:xfrm>
          <a:prstGeom prst="rect">
            <a:avLst/>
          </a:prstGeom>
          <a:noFill/>
          <a:ln>
            <a:noFill/>
          </a:ln>
        </p:spPr>
      </p:pic>
      <p:sp>
        <p:nvSpPr>
          <p:cNvPr id="102" name="Google Shape;102;p13"/>
          <p:cNvSpPr txBox="1"/>
          <p:nvPr/>
        </p:nvSpPr>
        <p:spPr>
          <a:xfrm>
            <a:off x="1447800" y="34080450"/>
            <a:ext cx="13592101" cy="7829400"/>
          </a:xfrm>
          <a:prstGeom prst="rect">
            <a:avLst/>
          </a:prstGeom>
          <a:noFill/>
          <a:ln w="9525" cap="flat" cmpd="sng">
            <a:solidFill>
              <a:srgbClr val="ADAFAA"/>
            </a:solidFill>
            <a:prstDash val="solid"/>
            <a:miter lim="800000"/>
            <a:headEnd type="none" w="sm" len="sm"/>
            <a:tailEnd type="none" w="sm" len="sm"/>
          </a:ln>
        </p:spPr>
        <p:txBody>
          <a:bodyPr spcFirstLastPara="1" wrap="square" lIns="428400" tIns="214200" rIns="428400" bIns="214200" anchor="t" anchorCtr="0">
            <a:noAutofit/>
          </a:bodyPr>
          <a:lstStyle/>
          <a:p>
            <a:pPr marL="0" marR="0" lvl="0" indent="0" algn="l" rtl="0">
              <a:lnSpc>
                <a:spcPct val="100000"/>
              </a:lnSpc>
              <a:spcBef>
                <a:spcPts val="0"/>
              </a:spcBef>
              <a:spcAft>
                <a:spcPts val="0"/>
              </a:spcAft>
              <a:buClr>
                <a:srgbClr val="C00000"/>
              </a:buClr>
              <a:buSzPts val="7000"/>
              <a:buFont typeface="Calibri"/>
              <a:buNone/>
            </a:pPr>
            <a:r>
              <a:rPr lang="en-US" sz="7000" b="1" i="0" u="none" strike="noStrike" cap="none">
                <a:solidFill>
                  <a:srgbClr val="C00000"/>
                </a:solidFill>
                <a:latin typeface="Calibri"/>
                <a:ea typeface="Calibri"/>
                <a:cs typeface="Calibri"/>
                <a:sym typeface="Calibri"/>
              </a:rPr>
              <a:t>Ship Existence Rate </a:t>
            </a:r>
            <a:endParaRPr sz="1400" b="0" i="0" u="none" strike="noStrike" cap="none">
              <a:solidFill>
                <a:srgbClr val="000000"/>
              </a:solidFill>
              <a:latin typeface="Arial"/>
              <a:ea typeface="Arial"/>
              <a:cs typeface="Arial"/>
              <a:sym typeface="Arial"/>
            </a:endParaRPr>
          </a:p>
          <a:p>
            <a:pPr marL="0" marR="0" lvl="0" indent="-285750" algn="l" rtl="0">
              <a:lnSpc>
                <a:spcPct val="100000"/>
              </a:lnSpc>
              <a:spcBef>
                <a:spcPts val="900"/>
              </a:spcBef>
              <a:spcAft>
                <a:spcPts val="0"/>
              </a:spcAft>
              <a:buClr>
                <a:schemeClr val="dk1"/>
              </a:buClr>
              <a:buSzPts val="4500"/>
              <a:buFont typeface="Noto Sans Symbols"/>
              <a:buChar char="▪"/>
            </a:pPr>
            <a:r>
              <a:rPr lang="en-US" sz="4500">
                <a:solidFill>
                  <a:schemeClr val="dk1"/>
                </a:solidFill>
                <a:latin typeface="Calibri"/>
                <a:ea typeface="Calibri"/>
                <a:cs typeface="Calibri"/>
                <a:sym typeface="Calibri"/>
              </a:rPr>
              <a:t> </a:t>
            </a:r>
            <a:r>
              <a:rPr lang="en-US" sz="4500" b="0" i="0" u="none" strike="noStrike" cap="none">
                <a:solidFill>
                  <a:schemeClr val="dk1"/>
                </a:solidFill>
                <a:latin typeface="Calibri"/>
                <a:ea typeface="Calibri"/>
                <a:cs typeface="Calibri"/>
                <a:sym typeface="Calibri"/>
              </a:rPr>
              <a:t>0: Ships do not exist in the images</a:t>
            </a:r>
            <a:endParaRPr sz="1400" b="0" i="0" u="none" strike="noStrike" cap="none">
              <a:solidFill>
                <a:srgbClr val="000000"/>
              </a:solidFill>
              <a:latin typeface="Arial"/>
              <a:ea typeface="Arial"/>
              <a:cs typeface="Arial"/>
              <a:sym typeface="Arial"/>
            </a:endParaRPr>
          </a:p>
          <a:p>
            <a:pPr marL="0" marR="0" lvl="0" indent="-285750" algn="l" rtl="0">
              <a:lnSpc>
                <a:spcPct val="100000"/>
              </a:lnSpc>
              <a:spcBef>
                <a:spcPts val="900"/>
              </a:spcBef>
              <a:spcAft>
                <a:spcPts val="0"/>
              </a:spcAft>
              <a:buClr>
                <a:schemeClr val="dk1"/>
              </a:buClr>
              <a:buSzPts val="4500"/>
              <a:buFont typeface="Noto Sans Symbols"/>
              <a:buChar char="▪"/>
            </a:pPr>
            <a:r>
              <a:rPr lang="en-US" sz="4500">
                <a:solidFill>
                  <a:schemeClr val="dk1"/>
                </a:solidFill>
                <a:latin typeface="Calibri"/>
                <a:ea typeface="Calibri"/>
                <a:cs typeface="Calibri"/>
                <a:sym typeface="Calibri"/>
              </a:rPr>
              <a:t> </a:t>
            </a:r>
            <a:r>
              <a:rPr lang="en-US" sz="4500" b="0" i="0" u="none" strike="noStrike" cap="none">
                <a:solidFill>
                  <a:schemeClr val="dk1"/>
                </a:solidFill>
                <a:latin typeface="Calibri"/>
                <a:ea typeface="Calibri"/>
                <a:cs typeface="Calibri"/>
                <a:sym typeface="Calibri"/>
              </a:rPr>
              <a:t>1: Ships exist in the images</a:t>
            </a:r>
            <a:endParaRPr sz="1400" b="0" i="0" u="none" strike="noStrike" cap="none">
              <a:solidFill>
                <a:srgbClr val="000000"/>
              </a:solidFill>
              <a:latin typeface="Arial"/>
              <a:ea typeface="Arial"/>
              <a:cs typeface="Arial"/>
              <a:sym typeface="Arial"/>
            </a:endParaRPr>
          </a:p>
          <a:p>
            <a:pPr marL="0" marR="0" lvl="0" indent="-285750" algn="l" rtl="0">
              <a:lnSpc>
                <a:spcPct val="100000"/>
              </a:lnSpc>
              <a:spcBef>
                <a:spcPts val="900"/>
              </a:spcBef>
              <a:spcAft>
                <a:spcPts val="0"/>
              </a:spcAft>
              <a:buClr>
                <a:schemeClr val="dk1"/>
              </a:buClr>
              <a:buSzPts val="4500"/>
              <a:buFont typeface="Noto Sans Symbols"/>
              <a:buChar char="▪"/>
            </a:pPr>
            <a:r>
              <a:rPr lang="en-US" sz="4500">
                <a:solidFill>
                  <a:schemeClr val="dk1"/>
                </a:solidFill>
                <a:latin typeface="Calibri"/>
                <a:ea typeface="Calibri"/>
                <a:cs typeface="Calibri"/>
                <a:sym typeface="Calibri"/>
              </a:rPr>
              <a:t> </a:t>
            </a:r>
            <a:r>
              <a:rPr lang="en-US" sz="4500" b="0" i="0" u="none" strike="noStrike" cap="none">
                <a:solidFill>
                  <a:schemeClr val="dk1"/>
                </a:solidFill>
                <a:latin typeface="Calibri"/>
                <a:ea typeface="Calibri"/>
                <a:cs typeface="Calibri"/>
                <a:sym typeface="Calibri"/>
              </a:rPr>
              <a:t>Existing Rate is around </a:t>
            </a:r>
            <a:r>
              <a:rPr lang="en-US" sz="4500" b="1" i="0" u="none" strike="noStrike" cap="none">
                <a:solidFill>
                  <a:schemeClr val="dk1"/>
                </a:solidFill>
                <a:latin typeface="Calibri"/>
                <a:ea typeface="Calibri"/>
                <a:cs typeface="Calibri"/>
                <a:sym typeface="Calibri"/>
              </a:rPr>
              <a:t>35%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500"/>
              <a:buFont typeface="Arial"/>
              <a:buNone/>
            </a:pPr>
            <a:endParaRPr sz="4500" b="1" i="0" u="none" strike="noStrike" cap="none">
              <a:solidFill>
                <a:schemeClr val="dk1"/>
              </a:solidFill>
              <a:latin typeface="Calibri"/>
              <a:ea typeface="Calibri"/>
              <a:cs typeface="Calibri"/>
              <a:sym typeface="Calibri"/>
            </a:endParaRPr>
          </a:p>
        </p:txBody>
      </p:sp>
      <p:pic>
        <p:nvPicPr>
          <p:cNvPr id="103" name="Google Shape;103;p13"/>
          <p:cNvPicPr preferRelativeResize="0"/>
          <p:nvPr/>
        </p:nvPicPr>
        <p:blipFill rotWithShape="1">
          <a:blip r:embed="rId4">
            <a:alphaModFix/>
          </a:blip>
          <a:srcRect/>
          <a:stretch/>
        </p:blipFill>
        <p:spPr>
          <a:xfrm>
            <a:off x="2971800" y="37947600"/>
            <a:ext cx="10896600" cy="3886200"/>
          </a:xfrm>
          <a:prstGeom prst="rect">
            <a:avLst/>
          </a:prstGeom>
          <a:noFill/>
          <a:ln>
            <a:noFill/>
          </a:ln>
        </p:spPr>
      </p:pic>
      <p:pic>
        <p:nvPicPr>
          <p:cNvPr id="104" name="Google Shape;104;p13"/>
          <p:cNvPicPr preferRelativeResize="0"/>
          <p:nvPr/>
        </p:nvPicPr>
        <p:blipFill rotWithShape="1">
          <a:blip r:embed="rId5">
            <a:alphaModFix/>
          </a:blip>
          <a:srcRect/>
          <a:stretch/>
        </p:blipFill>
        <p:spPr>
          <a:xfrm>
            <a:off x="15773400" y="14325600"/>
            <a:ext cx="13649325" cy="6783386"/>
          </a:xfrm>
          <a:prstGeom prst="rect">
            <a:avLst/>
          </a:prstGeom>
          <a:noFill/>
          <a:ln>
            <a:noFill/>
          </a:ln>
        </p:spPr>
      </p:pic>
      <p:pic>
        <p:nvPicPr>
          <p:cNvPr id="105" name="Google Shape;105;p13"/>
          <p:cNvPicPr preferRelativeResize="0"/>
          <p:nvPr/>
        </p:nvPicPr>
        <p:blipFill rotWithShape="1">
          <a:blip r:embed="rId6">
            <a:alphaModFix/>
          </a:blip>
          <a:srcRect/>
          <a:stretch/>
        </p:blipFill>
        <p:spPr>
          <a:xfrm>
            <a:off x="15887700" y="29870400"/>
            <a:ext cx="13635036" cy="4125912"/>
          </a:xfrm>
          <a:prstGeom prst="rect">
            <a:avLst/>
          </a:prstGeom>
          <a:noFill/>
          <a:ln>
            <a:noFill/>
          </a:ln>
        </p:spPr>
      </p:pic>
      <p:sp>
        <p:nvSpPr>
          <p:cNvPr id="106" name="Google Shape;106;p13"/>
          <p:cNvSpPr txBox="1"/>
          <p:nvPr/>
        </p:nvSpPr>
        <p:spPr>
          <a:xfrm>
            <a:off x="15543275" y="6096075"/>
            <a:ext cx="14109600" cy="15012900"/>
          </a:xfrm>
          <a:prstGeom prst="rect">
            <a:avLst/>
          </a:prstGeom>
          <a:noFill/>
          <a:ln w="9525" cap="flat" cmpd="sng">
            <a:solidFill>
              <a:srgbClr val="ADAFAA"/>
            </a:solidFill>
            <a:prstDash val="solid"/>
            <a:miter lim="800000"/>
            <a:headEnd type="none" w="sm" len="sm"/>
            <a:tailEnd type="none" w="sm" len="sm"/>
          </a:ln>
        </p:spPr>
        <p:txBody>
          <a:bodyPr spcFirstLastPara="1" wrap="square" lIns="428400" tIns="214200" rIns="428400" bIns="214200" anchor="t" anchorCtr="0">
            <a:noAutofit/>
          </a:bodyPr>
          <a:lstStyle/>
          <a:p>
            <a:pPr marL="1606550" marR="0" lvl="0" indent="-1606550" algn="l" rtl="0">
              <a:lnSpc>
                <a:spcPct val="100000"/>
              </a:lnSpc>
              <a:spcBef>
                <a:spcPts val="0"/>
              </a:spcBef>
              <a:spcAft>
                <a:spcPts val="0"/>
              </a:spcAft>
              <a:buClr>
                <a:srgbClr val="C00000"/>
              </a:buClr>
              <a:buSzPts val="7000"/>
              <a:buFont typeface="Calibri"/>
              <a:buNone/>
            </a:pPr>
            <a:r>
              <a:rPr lang="en-US" sz="7000" b="1" i="0" u="none" strike="noStrike" cap="none">
                <a:solidFill>
                  <a:srgbClr val="C00000"/>
                </a:solidFill>
                <a:latin typeface="Calibri"/>
                <a:ea typeface="Calibri"/>
                <a:cs typeface="Calibri"/>
                <a:sym typeface="Calibri"/>
              </a:rPr>
              <a:t>Methodology Approach (Concept)</a:t>
            </a:r>
            <a:endParaRPr sz="1400" b="0" i="0" u="none" strike="noStrike" cap="none">
              <a:solidFill>
                <a:srgbClr val="000000"/>
              </a:solidFill>
              <a:latin typeface="Arial"/>
              <a:ea typeface="Arial"/>
              <a:cs typeface="Arial"/>
              <a:sym typeface="Arial"/>
            </a:endParaRPr>
          </a:p>
          <a:p>
            <a:pPr marL="1606550" marR="0" lvl="0" indent="-1606550" algn="just" rtl="0">
              <a:lnSpc>
                <a:spcPct val="100000"/>
              </a:lnSpc>
              <a:spcBef>
                <a:spcPts val="1200"/>
              </a:spcBef>
              <a:spcAft>
                <a:spcPts val="0"/>
              </a:spcAft>
              <a:buClr>
                <a:schemeClr val="dk1"/>
              </a:buClr>
              <a:buSzPts val="6000"/>
              <a:buFont typeface="Calibri"/>
              <a:buNone/>
            </a:pPr>
            <a:r>
              <a:rPr lang="en-US" sz="6000" b="0" i="0" u="none" strike="noStrike" cap="none">
                <a:solidFill>
                  <a:schemeClr val="dk1"/>
                </a:solidFill>
                <a:latin typeface="Calibri"/>
                <a:ea typeface="Calibri"/>
                <a:cs typeface="Calibri"/>
                <a:sym typeface="Calibri"/>
              </a:rPr>
              <a:t>CNNs consist of an input and an output</a:t>
            </a:r>
            <a:endParaRPr sz="1400" b="0" i="0" u="none" strike="noStrike" cap="none">
              <a:solidFill>
                <a:srgbClr val="000000"/>
              </a:solidFill>
              <a:latin typeface="Arial"/>
              <a:ea typeface="Arial"/>
              <a:cs typeface="Arial"/>
              <a:sym typeface="Arial"/>
            </a:endParaRPr>
          </a:p>
          <a:p>
            <a:pPr marL="1606550" marR="0" lvl="0" indent="-1606550" algn="just" rtl="0">
              <a:lnSpc>
                <a:spcPct val="100000"/>
              </a:lnSpc>
              <a:spcBef>
                <a:spcPts val="1200"/>
              </a:spcBef>
              <a:spcAft>
                <a:spcPts val="0"/>
              </a:spcAft>
              <a:buClr>
                <a:schemeClr val="dk1"/>
              </a:buClr>
              <a:buSzPts val="6000"/>
              <a:buFont typeface="Calibri"/>
              <a:buNone/>
            </a:pPr>
            <a:r>
              <a:rPr lang="en-US" sz="6000" b="0" i="0" u="none" strike="noStrike" cap="none">
                <a:solidFill>
                  <a:schemeClr val="dk1"/>
                </a:solidFill>
                <a:latin typeface="Calibri"/>
                <a:ea typeface="Calibri"/>
                <a:cs typeface="Calibri"/>
                <a:sym typeface="Calibri"/>
              </a:rPr>
              <a:t>layer, as well as multiple hidden layers.</a:t>
            </a:r>
            <a:endParaRPr sz="1400" b="0" i="0" u="none" strike="noStrike" cap="none">
              <a:solidFill>
                <a:srgbClr val="000000"/>
              </a:solidFill>
              <a:latin typeface="Arial"/>
              <a:ea typeface="Arial"/>
              <a:cs typeface="Arial"/>
              <a:sym typeface="Arial"/>
            </a:endParaRPr>
          </a:p>
          <a:p>
            <a:pPr marL="1606550" marR="0" lvl="0" indent="-1606550" algn="just" rtl="0">
              <a:lnSpc>
                <a:spcPct val="100000"/>
              </a:lnSpc>
              <a:spcBef>
                <a:spcPts val="1200"/>
              </a:spcBef>
              <a:spcAft>
                <a:spcPts val="0"/>
              </a:spcAft>
              <a:buClr>
                <a:schemeClr val="dk1"/>
              </a:buClr>
              <a:buSzPts val="6000"/>
              <a:buFont typeface="Calibri"/>
              <a:buNone/>
            </a:pPr>
            <a:r>
              <a:rPr lang="en-US" sz="6000" b="0" i="0" u="none" strike="noStrike" cap="none">
                <a:solidFill>
                  <a:schemeClr val="dk1"/>
                </a:solidFill>
                <a:latin typeface="Calibri"/>
                <a:ea typeface="Calibri"/>
                <a:cs typeface="Calibri"/>
                <a:sym typeface="Calibri"/>
              </a:rPr>
              <a:t>The hidden layers of a CNN typically</a:t>
            </a:r>
            <a:endParaRPr sz="1400" b="0" i="0" u="none" strike="noStrike" cap="none">
              <a:solidFill>
                <a:srgbClr val="000000"/>
              </a:solidFill>
              <a:latin typeface="Arial"/>
              <a:ea typeface="Arial"/>
              <a:cs typeface="Arial"/>
              <a:sym typeface="Arial"/>
            </a:endParaRPr>
          </a:p>
          <a:p>
            <a:pPr marL="1606550" marR="0" lvl="0" indent="-1606550" algn="just" rtl="0">
              <a:lnSpc>
                <a:spcPct val="100000"/>
              </a:lnSpc>
              <a:spcBef>
                <a:spcPts val="1200"/>
              </a:spcBef>
              <a:spcAft>
                <a:spcPts val="0"/>
              </a:spcAft>
              <a:buClr>
                <a:schemeClr val="dk1"/>
              </a:buClr>
              <a:buSzPts val="6000"/>
              <a:buFont typeface="Calibri"/>
              <a:buNone/>
            </a:pPr>
            <a:r>
              <a:rPr lang="en-US" sz="6000" b="0" i="0" u="none" strike="noStrike" cap="none">
                <a:solidFill>
                  <a:schemeClr val="dk1"/>
                </a:solidFill>
                <a:latin typeface="Calibri"/>
                <a:ea typeface="Calibri"/>
                <a:cs typeface="Calibri"/>
                <a:sym typeface="Calibri"/>
              </a:rPr>
              <a:t>consist of convolutional layers, pooling</a:t>
            </a:r>
            <a:endParaRPr sz="1400" b="0" i="0" u="none" strike="noStrike" cap="none">
              <a:solidFill>
                <a:srgbClr val="000000"/>
              </a:solidFill>
              <a:latin typeface="Arial"/>
              <a:ea typeface="Arial"/>
              <a:cs typeface="Arial"/>
              <a:sym typeface="Arial"/>
            </a:endParaRPr>
          </a:p>
          <a:p>
            <a:pPr marL="1606550" marR="0" lvl="0" indent="-1606550" algn="just" rtl="0">
              <a:lnSpc>
                <a:spcPct val="100000"/>
              </a:lnSpc>
              <a:spcBef>
                <a:spcPts val="1200"/>
              </a:spcBef>
              <a:spcAft>
                <a:spcPts val="0"/>
              </a:spcAft>
              <a:buClr>
                <a:schemeClr val="dk1"/>
              </a:buClr>
              <a:buSzPts val="6000"/>
              <a:buFont typeface="Calibri"/>
              <a:buNone/>
            </a:pPr>
            <a:r>
              <a:rPr lang="en-US" sz="6000" b="0" i="0" u="none" strike="noStrike" cap="none">
                <a:solidFill>
                  <a:schemeClr val="dk1"/>
                </a:solidFill>
                <a:latin typeface="Calibri"/>
                <a:ea typeface="Calibri"/>
                <a:cs typeface="Calibri"/>
                <a:sym typeface="Calibri"/>
              </a:rPr>
              <a:t>layers, fully connected layers, and</a:t>
            </a:r>
            <a:endParaRPr sz="1400" b="0" i="0" u="none" strike="noStrike" cap="none">
              <a:solidFill>
                <a:srgbClr val="000000"/>
              </a:solidFill>
              <a:latin typeface="Arial"/>
              <a:ea typeface="Arial"/>
              <a:cs typeface="Arial"/>
              <a:sym typeface="Arial"/>
            </a:endParaRPr>
          </a:p>
          <a:p>
            <a:pPr marL="1606550" marR="0" lvl="0" indent="-1606550" algn="just" rtl="0">
              <a:lnSpc>
                <a:spcPct val="100000"/>
              </a:lnSpc>
              <a:spcBef>
                <a:spcPts val="1200"/>
              </a:spcBef>
              <a:spcAft>
                <a:spcPts val="0"/>
              </a:spcAft>
              <a:buClr>
                <a:schemeClr val="dk1"/>
              </a:buClr>
              <a:buSzPts val="6000"/>
              <a:buFont typeface="Calibri"/>
              <a:buNone/>
            </a:pPr>
            <a:r>
              <a:rPr lang="en-US" sz="6000" b="0" i="0" u="none" strike="noStrike" cap="none">
                <a:solidFill>
                  <a:schemeClr val="dk1"/>
                </a:solidFill>
                <a:latin typeface="Calibri"/>
                <a:ea typeface="Calibri"/>
                <a:cs typeface="Calibri"/>
                <a:sym typeface="Calibri"/>
              </a:rPr>
              <a:t>normalization layers.</a:t>
            </a:r>
            <a:endParaRPr sz="1400" b="0" i="0" u="none" strike="noStrike" cap="none">
              <a:solidFill>
                <a:srgbClr val="000000"/>
              </a:solidFill>
              <a:latin typeface="Arial"/>
              <a:ea typeface="Arial"/>
              <a:cs typeface="Arial"/>
              <a:sym typeface="Arial"/>
            </a:endParaRPr>
          </a:p>
        </p:txBody>
      </p:sp>
      <p:pic>
        <p:nvPicPr>
          <p:cNvPr id="107" name="Google Shape;107;p13"/>
          <p:cNvPicPr preferRelativeResize="0"/>
          <p:nvPr/>
        </p:nvPicPr>
        <p:blipFill>
          <a:blip r:embed="rId7">
            <a:alphaModFix/>
          </a:blip>
          <a:stretch>
            <a:fillRect/>
          </a:stretch>
        </p:blipFill>
        <p:spPr>
          <a:xfrm>
            <a:off x="27117675" y="16798875"/>
            <a:ext cx="2143125" cy="712125"/>
          </a:xfrm>
          <a:prstGeom prst="rect">
            <a:avLst/>
          </a:prstGeom>
          <a:noFill/>
          <a:ln>
            <a:noFill/>
          </a:ln>
        </p:spPr>
      </p:pic>
      <p:pic>
        <p:nvPicPr>
          <p:cNvPr id="108" name="Google Shape;108;p13"/>
          <p:cNvPicPr preferRelativeResize="0"/>
          <p:nvPr/>
        </p:nvPicPr>
        <p:blipFill>
          <a:blip r:embed="rId7">
            <a:alphaModFix/>
          </a:blip>
          <a:stretch>
            <a:fillRect/>
          </a:stretch>
        </p:blipFill>
        <p:spPr>
          <a:xfrm>
            <a:off x="27742639" y="31010175"/>
            <a:ext cx="1757837" cy="584100"/>
          </a:xfrm>
          <a:prstGeom prst="rect">
            <a:avLst/>
          </a:prstGeom>
          <a:noFill/>
          <a:ln>
            <a:noFill/>
          </a:ln>
        </p:spPr>
      </p:pic>
      <p:pic>
        <p:nvPicPr>
          <p:cNvPr id="109" name="Google Shape;109;p13"/>
          <p:cNvPicPr preferRelativeResize="0"/>
          <p:nvPr/>
        </p:nvPicPr>
        <p:blipFill>
          <a:blip r:embed="rId8">
            <a:alphaModFix/>
          </a:blip>
          <a:stretch>
            <a:fillRect/>
          </a:stretch>
        </p:blipFill>
        <p:spPr>
          <a:xfrm>
            <a:off x="1790700" y="23850600"/>
            <a:ext cx="13249200" cy="90392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253</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Noto Sans Symbols</vt:lpstr>
      <vt:lpstr>Arial</vt:lpstr>
      <vt:lpstr>Calibri</vt:lpstr>
      <vt:lpstr>Office Theme</vt:lpstr>
      <vt:lpstr>Ship Detection Along Maritime Shipping Routes with Convolutional Neural Networks (CNNs) Methodology Kevin Walsh, Erdong Xia, Ping-Lun Yeh Instructor: Dr. Christopher Asakiewicz</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 Detection Along Maritime Shipping Routes with Convolutional Neural Networks (CNNs) Methodology Kevin Walsh, Erdong Xia, Ping-Lun Yeh Instructor: Dr. Christopher Asakiewicz</dc:title>
  <cp:lastModifiedBy>Ping-Lun Yeh</cp:lastModifiedBy>
  <cp:revision>2</cp:revision>
  <dcterms:modified xsi:type="dcterms:W3CDTF">2018-12-06T20:16:13Z</dcterms:modified>
</cp:coreProperties>
</file>