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68543d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e68543d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68543d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68543d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68543d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e68543d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f28be99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f28be9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68543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68543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68543d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68543d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68543d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68543d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68543d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68543d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68543d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68543d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68543d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68543d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68543d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68543d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n.org/es/climatechange/what-is-climate-change" TargetMode="External"/><Relationship Id="rId4" Type="http://schemas.openxmlformats.org/officeDocument/2006/relationships/hyperlink" Target="https://www.europarl.europa.eu/news/es/headlines/society/20200827STO85804/quees-la-inteligencia-artificial-y-como-se-usa" TargetMode="External"/><Relationship Id="rId11" Type="http://schemas.openxmlformats.org/officeDocument/2006/relationships/hyperlink" Target="https://www.questionpro.com/blog/es/inteligencia-artificial-en-la-educacion" TargetMode="External"/><Relationship Id="rId10" Type="http://schemas.openxmlformats.org/officeDocument/2006/relationships/hyperlink" Target="https://www.ecosummit2016.org/inteligencia-artificial-puede-ayudar-con-el-cambioclimatico/" TargetMode="External"/><Relationship Id="rId9" Type="http://schemas.openxmlformats.org/officeDocument/2006/relationships/hyperlink" Target="https://blog.driv.in/es/inteligencia-artificial-ultima-milla-reducir-co2/" TargetMode="External"/><Relationship Id="rId5" Type="http://schemas.openxmlformats.org/officeDocument/2006/relationships/hyperlink" Target="https://www.narasolar.com/la-inteligencia-artificial-y-las-energias-renovables/" TargetMode="External"/><Relationship Id="rId6" Type="http://schemas.openxmlformats.org/officeDocument/2006/relationships/hyperlink" Target="https://agrawdata.com/inteligencia-artificial-agricultura-via-hacia-la-sostenibilidad-delsector/" TargetMode="External"/><Relationship Id="rId7" Type="http://schemas.openxmlformats.org/officeDocument/2006/relationships/hyperlink" Target="https://ecolec.es/greenblog/actualidad/como-ayuda-la-inteligencia-artificial-alreciclaje/" TargetMode="External"/><Relationship Id="rId8" Type="http://schemas.openxmlformats.org/officeDocument/2006/relationships/hyperlink" Target="https://blog.jorgeperezcolin.mx/asi-transformara-la-inteligencia-artificial-a-la-analiticade-dat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IA en el cambio climático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79200"/>
            <a:ext cx="8520600" cy="9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Deontología y Normativa en Robótica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León Luengo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EDUCACIÓN Y CONCIENCIA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Herramientas y tecnologías más utilizadas para ayudar a mejorar la experiencia educativa.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Aportación de la IA al sistema educativo.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Aprendizaje personalizado, el beneficio más importante de la IA en educación.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ChatGPT, el ejemplo más conocido en la actualidad.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impacto de la Inteligencia Artificial en el cambio climático es muy amplio y puede ser una herramienta muy valiosa para abordar todos sus problemas de forma efectiva.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con hacer uso únicamente de la Inteligencia Artificial se va a obtener la solución definitiva para combatir el cambio climático, por lo que debe utilizarse junto con otras medidas y enfoques para así lograr una buena adaptación al cambio climático y una reducción significativa de los gases de efecto invernadero.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BIOGRAFÍA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65" u="sng">
                <a:solidFill>
                  <a:schemeClr val="hlink"/>
                </a:solidFill>
                <a:hlinkClick r:id="rId3"/>
              </a:rPr>
              <a:t>https://www.un.org/es/climatechange/what-is-climate-change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65" u="sng">
                <a:solidFill>
                  <a:schemeClr val="hlink"/>
                </a:solidFill>
                <a:hlinkClick r:id="rId4"/>
              </a:rPr>
              <a:t>https://www.europarl.europa.eu/news/es/headlines/society/20200827STO85804/quees-la-inteligencia-artificial-y-como-se-usa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5"/>
              </a:rPr>
              <a:t>https://www.narasolar.com/la-inteligencia-artificial-y-las-energias-renovables/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6"/>
              </a:rPr>
              <a:t>https://agrawdata.com/inteligencia-artificial-agricultura-via-hacia-la-sostenibilidad-delsector/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7"/>
              </a:rPr>
              <a:t>https://ecolec.es/greenblog/actualidad/como-ayuda-la-inteligencia-artificial-alreciclaje/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8"/>
              </a:rPr>
              <a:t>https://blog.jorgeperezcolin.mx/asi-transformara-la-inteligencia-artificial-a-la-analiticade-datos/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9"/>
              </a:rPr>
              <a:t>https://blog.driv.in/es/inteligencia-artificial-ultima-milla-reducir-co2/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10"/>
              </a:rPr>
              <a:t>https://www.ecosummit2016.org/inteligencia-artificial-puede-ayudar-con-el-cambioclimatico/</a:t>
            </a:r>
            <a:endParaRPr sz="13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ct val="74542"/>
              <a:buNone/>
            </a:pPr>
            <a:r>
              <a:rPr lang="es" sz="1365" u="sng">
                <a:solidFill>
                  <a:schemeClr val="hlink"/>
                </a:solidFill>
                <a:hlinkClick r:id="rId11"/>
              </a:rPr>
              <a:t>https://www.questionpro.com/blog/es/inteligencia-artificial-en-la-educacion</a:t>
            </a:r>
            <a:endParaRPr sz="13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1. 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2. ENERGÍA LIMPIA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3. AGRICULTURA SOSTENIBLE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4. GESTIÓN DE RESIDUOS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5. MONITOREO Y ANÁLISIS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6. REDUCCIÓN DE EMISIONES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7. ADAPTACIÓN AL CAMBIO CLIMÁTICO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8. EDUCACIÓN Y CONCIENCIA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9. CONCLUSIONES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10.BIOGRAFÍA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Concepto de cambio climático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Cambio a largo plazo de las temperaturas y de patrones climáticos.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Concepto de 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Habilidad de las máquinas de presentar las mismas capacidades que los seres humanos (razonamiento, aprendizaje, creatividad y planificación).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LIMPIA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Transacción hacia un sistema energético sostenible.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Energías fotovoltaicas y eólicas las más eficientes.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Energías eólicas y solares, las más importantes en cuanto a uso.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Impacto del uso del Big Data y la IA en la actualidad para obtener información de las energías por zonas geográficas.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899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AGRICULTURA SOSTENIBLE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Beneficios que proporciona a la IA en el sector agrario.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Mayor ganancia económica debido al uso de la 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Ventajas y mejoras generadas debido al uso de la IA en el sector agrario.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Empresa Covides, el caso más conocido en España en este sector.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RESIDUOS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“Internet de los residuos”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Soluciones que aporta la IA a la gestión de residuos.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Dispositivos capaces de mejorar la clasificación del reciclaje.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doméstico de estos dispositivos.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Proyecto del MIT, el más destacado en la actualidad en este sector.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 Y ANÁLISIS DE DATOS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Uso de algoritmos de aprendizaje automático.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Objetivo real de la implementación de la IA para llevar a cabo estas funciones.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Beneficios del uso de la IA en la analítica y estadística de datos.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Envío de datos para llevar a cabo los problemas relacionados con el cambio climático.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899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REDUCCIÓN DE EMISIONES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Dificultades generadas a muchas organizaciones para combatir la reducción de las emisiones de carbono.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Usos que le han dado las empresas y organizaciones a la implementación de la IA para reducir los efectos generados por las emisiones de carbono y mejorar la eficiencia en otros sectores.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ADAPTACIÓN AL CAMBIO CLIMÁTICO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Debates con los mejores investigadores del planeta donde se acuerden medidas.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Objetivos, ventajas y beneficios que puede abordar la IA para llevar a cabo una mejor adaptación con el cambio climático.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Proyecto Green Horizon de IBM, el más conocido con el objetivo de  reducir la contaminación.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079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