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b4a5787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b4a5787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7a211bf5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7a211bf5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7a211bf5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7a211bf5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b4b394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b4b394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b4c5099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b4c5099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7a211bf5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7a211bf5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7a211bf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7a211bf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7a211bf5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7a211bf5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a211bf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7a211bf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7a211bf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7a211bf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7a211bf5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7a211bf5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7a211bf5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7a211bf5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7a211bf5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7a211bf5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b4a5787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b4a5787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cx6rD9WmhpWK1n6azJ4cofl9uqptDhKu/view" TargetMode="External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-wjY__FlOxDKae1BGsCyMZYdKUmc8-cE/view" TargetMode="External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hLxqAlpmsrak7rUUE1NA_-E81wz7nBDy/view" TargetMode="External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5GlTJy3iuj6wR6OeyscVTYyVwnelQNj8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20"/>
              <a:t>Pr</a:t>
            </a:r>
            <a:r>
              <a:rPr lang="es" sz="4120"/>
              <a:t>áctica 2</a:t>
            </a:r>
            <a:endParaRPr sz="41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120"/>
              <a:t>Diseño 3D de un Robot en Blender</a:t>
            </a:r>
            <a:endParaRPr sz="41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Alberto Le</a:t>
            </a:r>
            <a:r>
              <a:rPr lang="es"/>
              <a:t>ón Luengo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Aproximaci</a:t>
            </a:r>
            <a:r>
              <a:rPr lang="es"/>
              <a:t>ón: Mecanismo Pick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Video RViz Mecanismo Pick</a:t>
            </a:r>
            <a:endParaRPr/>
          </a:p>
        </p:txBody>
      </p:sp>
      <p:pic>
        <p:nvPicPr>
          <p:cNvPr id="126" name="Google Shape;126;p22" title="Vídeo Ejecución RViz Mecanismo Pic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</a:t>
            </a:r>
            <a:r>
              <a:rPr lang="es"/>
              <a:t>ón de la Fase 3 en PyBullet (Cubo en [0, 0 ,0])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</a:t>
            </a:r>
            <a:r>
              <a:rPr lang="es"/>
              <a:t>ídeo Ejecución Fase 3</a:t>
            </a:r>
            <a:endParaRPr/>
          </a:p>
        </p:txBody>
      </p:sp>
      <p:pic>
        <p:nvPicPr>
          <p:cNvPr id="133" name="Google Shape;133;p23" title="Video Ejecución Fase 3 PyBullet (Cubo en [0, 0, 0]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Resultante de la Fase 3 (Cubo en [0, 0, 0])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Imagen Gr</a:t>
            </a:r>
            <a:r>
              <a:rPr lang="es"/>
              <a:t>áfica Fase 3</a:t>
            </a:r>
            <a:endParaRPr/>
          </a:p>
        </p:txBody>
      </p:sp>
      <p:pic>
        <p:nvPicPr>
          <p:cNvPr id="140" name="Google Shape;140;p24" title="Imagen Gráfica Fase 3 (Cubo en [0, 0, 0]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 la Fase 3 en PyBullet (Cubo en [0, 4, 0])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Vídeo Ejecución Fase 3</a:t>
            </a:r>
            <a:endParaRPr/>
          </a:p>
        </p:txBody>
      </p:sp>
      <p:pic>
        <p:nvPicPr>
          <p:cNvPr id="147" name="Google Shape;147;p25" title="Video Ejecución Fase 3 PyBullet (Cubo en [0, 4, 0]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20650"/>
            <a:ext cx="8520600" cy="34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Plot Resultante de la Fase 3 (Cubo en [0, 4, 0])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Imagen Gráfica Fase 3</a:t>
            </a:r>
            <a:endParaRPr/>
          </a:p>
        </p:txBody>
      </p:sp>
      <p:pic>
        <p:nvPicPr>
          <p:cNvPr id="154" name="Google Shape;154;p26" title="Imagen Gráfica Fase 3 (Cubo en [0, 4, 0]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500"/>
              <a:t>FIN</a:t>
            </a:r>
            <a:endParaRPr sz="6500"/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tu atenci</a:t>
            </a:r>
            <a:r>
              <a:rPr lang="es"/>
              <a:t>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 del Robot</a:t>
            </a:r>
            <a:endParaRPr/>
          </a:p>
        </p:txBody>
      </p:sp>
      <p:pic>
        <p:nvPicPr>
          <p:cNvPr id="65" name="Google Shape;65;p14" title="Imagen Modelo del Robot Blen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2765450" cy="15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Imagen Modelo del Robot Blender (Perfil Derecho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600" y="2793850"/>
            <a:ext cx="2901250" cy="15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Imagen Modelo del Robot Blender (Perfil Izquierdo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7150" y="1234075"/>
            <a:ext cx="2765450" cy="15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Imagen Modelo del Robot Blender (Vista Frontal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7150" y="2793850"/>
            <a:ext cx="2765450" cy="15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Imagen Modelo del Robot Blender (Vista Inferior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2600" y="1234075"/>
            <a:ext cx="2901250" cy="15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Imagen Modelo del Robot Blender (Vista Superior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793850"/>
            <a:ext cx="2765450" cy="15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Robot en Blender</a:t>
            </a:r>
            <a:endParaRPr/>
          </a:p>
        </p:txBody>
      </p:sp>
      <p:pic>
        <p:nvPicPr>
          <p:cNvPr id="76" name="Google Shape;76;p15" title="Imagen Modelo del Robot Blender (Links y Joint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4075"/>
            <a:ext cx="4260300" cy="3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title="Captura desde 2025-04-05 11-25-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34075"/>
            <a:ext cx="4260300" cy="33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Pick &amp; Place (Paso 1)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</a:t>
            </a:r>
            <a:r>
              <a:rPr lang="es"/>
              <a:t>ágenes Robot del Proceso de Recolección del Cubo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Imagen 1: Bajada del Brazo</a:t>
            </a:r>
            <a:endParaRPr/>
          </a:p>
        </p:txBody>
      </p:sp>
      <p:pic>
        <p:nvPicPr>
          <p:cNvPr id="84" name="Google Shape;84;p16" title="Imagen Paso 1: Bajada del Braz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Pick &amp; Place (Paso 2)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 Robot del Proceso de Recolección del Cubo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Imagen 2: Agarre del Cubo con la Pinza</a:t>
            </a:r>
            <a:endParaRPr/>
          </a:p>
        </p:txBody>
      </p:sp>
      <p:pic>
        <p:nvPicPr>
          <p:cNvPr id="91" name="Google Shape;91;p17" title="Imagen Paso 2: Agarre del Cubo con la Pinz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Pick &amp; Place (Paso 3)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 Robot del Proceso de Recolección del Cubo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Imagen 3: Subida del Brazo</a:t>
            </a:r>
            <a:endParaRPr/>
          </a:p>
        </p:txBody>
      </p:sp>
      <p:pic>
        <p:nvPicPr>
          <p:cNvPr id="98" name="Google Shape;98;p18" title="Imagen Paso 3: Subida del Braz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Pick &amp; Place (Paso 4)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 Robot del Proceso de Recolección del Cubo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Imagen 4: Giro del Brazo hacia el Depósito</a:t>
            </a:r>
            <a:endParaRPr/>
          </a:p>
        </p:txBody>
      </p:sp>
      <p:pic>
        <p:nvPicPr>
          <p:cNvPr id="105" name="Google Shape;105;p19" title="Imagen Paso 4: Giro del Brazo hacia el Depósi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 Pick &amp; Place (Paso 5)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Imágenes Robot del Proceso de Recolección del Cubo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Imagen 5: Suelta del Cubo con la Pinza</a:t>
            </a:r>
            <a:endParaRPr/>
          </a:p>
        </p:txBody>
      </p:sp>
      <p:pic>
        <p:nvPicPr>
          <p:cNvPr id="112" name="Google Shape;112;p20" title="Imagen Paso 5: Suelta del Cubo con la Pinz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Aproximaci</a:t>
            </a:r>
            <a:r>
              <a:rPr lang="es"/>
              <a:t>ón: Mecanismo Pick &amp; Place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Video RViz Mecanismo Pick &amp; Place</a:t>
            </a:r>
            <a:endParaRPr/>
          </a:p>
        </p:txBody>
      </p:sp>
      <p:pic>
        <p:nvPicPr>
          <p:cNvPr id="119" name="Google Shape;119;p21" title="Vídeo Ejecución RViz Mecanismo Pick &amp; Plac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8520600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