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a79a8f79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a79a8f79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a84e4d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a84e4d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a84e4dc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a84e4dc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84e4dc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a84e4dc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84e4dc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84e4dc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84e4dc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a84e4dc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84e4dc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84e4dc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87pFB7dISSuIC8lcJrAFtgPBGBOc6u9o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QMyWtmQVU7JywWZYObQsqnuzvmEs8W0s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</a:t>
            </a:r>
            <a:r>
              <a:rPr lang="es"/>
              <a:t>áctica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 en PyBullet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Le</a:t>
            </a:r>
            <a:r>
              <a:rPr lang="es"/>
              <a:t>ón Luengo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</a:t>
            </a:r>
            <a:r>
              <a:rPr lang="es"/>
              <a:t>ón del Escenario 3.3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Vídeo Ejecución Fase 3 Escenario 3.3 PyBull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4075"/>
            <a:ext cx="8520598" cy="33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del Escenario 3.3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Imagen Gráfica Fase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 4 y Controlador Diseñado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Imagen Código Escenario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</a:t>
            </a:r>
            <a:r>
              <a:rPr lang="es"/>
              <a:t>ón del Escenario 4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Vídeo Ejecución Fase 4 PyBull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4075"/>
            <a:ext cx="8520600" cy="33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del Escenario 4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 title="Imagen Gráfica Fas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del Escenario 4 vs Plot del Escenario 3.3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 title="Imagen Gráfica Fase 3.3-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tu atenci</a:t>
            </a:r>
            <a:r>
              <a:rPr lang="es"/>
              <a:t>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