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55228-C091-9D95-6A50-1A0B32620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206D17-757A-E82A-149A-BE5B2B8F2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82AEBC-D13F-F17E-4CF2-D0D7B6E6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D9A-B8EF-4ECD-A8EC-CABCF72F209F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ADC23C-02C7-8975-2FC0-DB3A92D9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BB6C6C-AD0B-D34A-8DF9-6C15E8CB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195A-4DFB-4A1C-B497-EB8CA177A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34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0354E8-B9D8-5A5F-66DF-91F03A2C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75806F-F208-084E-B852-8FEFE427F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04A286-CE1A-31F3-D967-37C89C0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D9A-B8EF-4ECD-A8EC-CABCF72F209F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2F2EA6-7BE6-9808-0A28-CDC447C6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F15BBB-46AC-2AE1-98D9-8568F8FB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195A-4DFB-4A1C-B497-EB8CA177A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90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AC4DD9D-02AF-910D-4DA4-A87D8E5BD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AC5EF92-78EC-EAB5-CFD4-12F29DC65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D12073-125F-6565-FE75-3473919F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D9A-B8EF-4ECD-A8EC-CABCF72F209F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32603A-EF29-DD15-115A-AFB99288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D45200-0D8F-6818-2653-8CF43607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195A-4DFB-4A1C-B497-EB8CA177A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59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54B902-A2AF-43D0-62F7-6E0EF25E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370313-8C13-3209-27E0-E957C517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DCEFFD-FAEB-A48D-EFEB-E92302D6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D9A-B8EF-4ECD-A8EC-CABCF72F209F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4C0436-4B3A-0C42-4F29-B4B0303D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0366F0-F747-0577-165D-DA0A14CE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195A-4DFB-4A1C-B497-EB8CA177A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84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EA232-85E2-CB7D-7247-67B64DBF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C7CD44-8708-9A6A-7C0A-4CED24784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FB54B3-6FF1-3004-232C-43BAEDCB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D9A-B8EF-4ECD-A8EC-CABCF72F209F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3392ED-9880-A5C4-EA98-26D75A49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ACB48-98FF-7525-F2C3-1F111CB0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195A-4DFB-4A1C-B497-EB8CA177A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3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0D9FE3-E53F-02C6-311B-4638C635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42A63A-84BF-B478-4BE1-8A1127247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9802FD-67D1-CFC0-3D6A-1295BBD71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0307C8-A6B9-543B-CE68-013564C0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D9A-B8EF-4ECD-A8EC-CABCF72F209F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751BC7-3226-4DB1-6AC5-75BE0D6F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588347-CC6B-2268-8F0F-DD5E0E79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195A-4DFB-4A1C-B497-EB8CA177A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62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26585-6D2C-CF60-6B25-C8C510EA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F186B8-F301-2FF1-1ECA-741109D9E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BBC14E-B1AA-28CA-A5B6-CD1300583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EBC251-5010-D115-826E-15F6B10A4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BF3FE3-28D7-4CB8-351C-9B9150043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4A732D0-754B-FE55-9A8D-DDB2ABEE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D9A-B8EF-4ECD-A8EC-CABCF72F209F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1A1AB2-80A2-2123-1463-7BD8E73C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B584942-2081-4468-41E6-CB15458D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195A-4DFB-4A1C-B497-EB8CA177A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96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E090F-FD57-F460-F9F5-6737127C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C4C52F4-1059-C3EA-7E64-E979633A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D9A-B8EF-4ECD-A8EC-CABCF72F209F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308EF8-45B3-A91E-2BEF-24ED6F0C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3CDA68-44AA-F638-94F1-6B995EE5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195A-4DFB-4A1C-B497-EB8CA177A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39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30B343-8EFF-AC58-5A80-57B3FEED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D9A-B8EF-4ECD-A8EC-CABCF72F209F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ABBD32-3BD8-3AC6-F56A-D3278AD6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BE0CF4-A5C6-8DB2-35AB-824BE0A1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195A-4DFB-4A1C-B497-EB8CA177A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725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86C6B-D24B-2E5C-F3BA-1ADB7B19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3A9DDA-0140-FA7D-A4A2-9802CF56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7330F3-016C-C9CB-F235-D98EF3A4B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487736-E08E-CE4F-9F07-1764142A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D9A-B8EF-4ECD-A8EC-CABCF72F209F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196B3C-1100-9793-D4E6-95A3BAE4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F238C-CD36-8EC1-2889-58B6C1E3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195A-4DFB-4A1C-B497-EB8CA177A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26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B855C-D094-2466-F73F-57FF1151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DF45E8D-746F-D0C8-2FDD-4F677BA5D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1320E7-0C5F-0057-CF76-174B0CEB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A8B841-7023-F405-823C-362CFDFE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D9A-B8EF-4ECD-A8EC-CABCF72F209F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63B734-BDDB-F042-C342-5C2613E4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93DDE6-9B02-22C7-97C5-2BACD048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195A-4DFB-4A1C-B497-EB8CA177A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60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0FCA618-8D88-2840-D63D-2BD50AE4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ED594C-D9DF-FF02-AFE2-F70C99726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4B9B2F-F6FD-FC1A-D1B1-7078B1BA0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1D9A-B8EF-4ECD-A8EC-CABCF72F209F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814558-154B-F90E-6A5E-500620AD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D9BA96-BF0A-B6BA-9870-8F88423A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A195A-4DFB-4A1C-B497-EB8CA177A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58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F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 descr="Eseguire con riempimento a tinta unita">
            <a:extLst>
              <a:ext uri="{FF2B5EF4-FFF2-40B4-BE49-F238E27FC236}">
                <a16:creationId xmlns:a16="http://schemas.microsoft.com/office/drawing/2014/main" id="{3416B368-25CF-BD4A-1640-508A7E0E5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2694" y="1679272"/>
            <a:ext cx="1842105" cy="184210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3CD60C7-7D22-44E4-8993-56CC36E10422}"/>
              </a:ext>
            </a:extLst>
          </p:cNvPr>
          <p:cNvSpPr txBox="1"/>
          <p:nvPr/>
        </p:nvSpPr>
        <p:spPr>
          <a:xfrm>
            <a:off x="4114799" y="1815495"/>
            <a:ext cx="3962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dirty="0">
                <a:solidFill>
                  <a:schemeClr val="accent5">
                    <a:lumMod val="20000"/>
                    <a:lumOff val="80000"/>
                  </a:schemeClr>
                </a:solidFill>
                <a:latin typeface="Gill Sans Nova" panose="020B0602020104020203" pitchFamily="34" charset="0"/>
              </a:rPr>
              <a:t>Runner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BC6947-50C8-8339-5B3B-A9FD05B9DB08}"/>
              </a:ext>
            </a:extLst>
          </p:cNvPr>
          <p:cNvSpPr txBox="1"/>
          <p:nvPr/>
        </p:nvSpPr>
        <p:spPr>
          <a:xfrm>
            <a:off x="4381500" y="3067050"/>
            <a:ext cx="328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ill Sans Nova" panose="020B0602020104020203" pitchFamily="34" charset="0"/>
              </a:rPr>
              <a:t>Monitor, Measure, Improve</a:t>
            </a:r>
            <a:endParaRPr lang="it-IT" sz="2000" dirty="0">
              <a:solidFill>
                <a:schemeClr val="accent5">
                  <a:lumMod val="20000"/>
                  <a:lumOff val="80000"/>
                </a:schemeClr>
              </a:solidFill>
              <a:latin typeface="Gill Sans Nova" panose="020B06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62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Lambiase</dc:creator>
  <cp:lastModifiedBy>Simone Lambiase</cp:lastModifiedBy>
  <cp:revision>1</cp:revision>
  <dcterms:created xsi:type="dcterms:W3CDTF">2023-05-19T14:13:17Z</dcterms:created>
  <dcterms:modified xsi:type="dcterms:W3CDTF">2023-05-19T14:28:30Z</dcterms:modified>
</cp:coreProperties>
</file>