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Favorite Poems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William Shakespeare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Book 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Wendy Writer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Publisher:</a:t>
            </a:r>
            <a:br>
              <a:rPr lang="en"/>
            </a:br>
            <a:r>
              <a:rPr lang="en"/>
              <a:t>Publisher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Copyright Date:</a:t>
            </a:r>
            <a:br>
              <a:rPr lang="en"/>
            </a:br>
            <a:r>
              <a:rPr lang="en"/>
              <a:t>20XX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Where did it happen?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How about when??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Lorem ipsum dolor sit amet, consectetur adipiscing elit, sed do eiusmod tempor incididunt ut labore et dolore magna aliqua.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Incididunt ut labore et dolore.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Consectetur adipiscing elit, sed do eiusmod tempor incididunt ut labore et dolore magna aliqua.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 Characters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96" name="Google Shape;96;p17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97" name="Google Shape;97;p17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Wendy Writer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Lorem ipsum dolor sit amet, consectetur adipiscing elit, sed do eiusmod tempor</a:t>
            </a:r>
            <a:endParaRPr sz="1100"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102" name="Google Shape;102;p17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boy in a yellow shirt" id="103" name="Google Shape;103;p17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Ronny Reader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Ut enim ad minim veniam, quis nostrud exercitation ullamco laboris nisi ut aliquip ex ea commodo consequat</a:t>
            </a:r>
            <a:endParaRPr sz="1100"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108" name="Google Shape;108;p17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orange hair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Abby Author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Duis aute irure dolor in reprehenderit in voluptate velit esse cillum dolore eu fugiat nulla pariatur</a:t>
            </a:r>
            <a:endParaRPr sz="1100"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114" name="Google Shape;114;p17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15" name="Google Shape;115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Berry Books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Excepteur sint occaecat cupidatat non proident, sunt in culpa qui officia deserunt mollit anim id est laborum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book’s main message? Use this slide to concisely state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42" name="Google Shape;142;p21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43" name="Google Shape;143;p21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46" name="Google Shape;146;p21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49" name="Google Shape;149;p21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52" name="Google Shape;152;p21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1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55" name="Google Shape;155;p21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