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F60BF0D-59B9-4ABB-B010-6EE64C907511}" type="datetimeFigureOut">
              <a:rPr lang="fr-FR" smtClean="0"/>
              <a:t>16/05/2017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CF7B462-7F8D-4E7F-B12C-A5DC0F32C9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00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BF0D-59B9-4ABB-B010-6EE64C907511}" type="datetimeFigureOut">
              <a:rPr lang="fr-FR" smtClean="0"/>
              <a:t>16/05/2017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B462-7F8D-4E7F-B12C-A5DC0F32C9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3470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60BF0D-59B9-4ABB-B010-6EE64C907511}" type="datetimeFigureOut">
              <a:rPr lang="fr-FR" smtClean="0"/>
              <a:t>16/05/2017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CF7B462-7F8D-4E7F-B12C-A5DC0F32C9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0878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60BF0D-59B9-4ABB-B010-6EE64C907511}" type="datetimeFigureOut">
              <a:rPr lang="fr-FR" smtClean="0"/>
              <a:t>16/05/2017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CF7B462-7F8D-4E7F-B12C-A5DC0F32C94E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7383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60BF0D-59B9-4ABB-B010-6EE64C907511}" type="datetimeFigureOut">
              <a:rPr lang="fr-FR" smtClean="0"/>
              <a:t>16/05/2017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CF7B462-7F8D-4E7F-B12C-A5DC0F32C9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4056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BF0D-59B9-4ABB-B010-6EE64C907511}" type="datetimeFigureOut">
              <a:rPr lang="fr-FR" smtClean="0"/>
              <a:t>16/05/2017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B462-7F8D-4E7F-B12C-A5DC0F32C9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4508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BF0D-59B9-4ABB-B010-6EE64C907511}" type="datetimeFigureOut">
              <a:rPr lang="fr-FR" smtClean="0"/>
              <a:t>16/05/2017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B462-7F8D-4E7F-B12C-A5DC0F32C9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275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BF0D-59B9-4ABB-B010-6EE64C907511}" type="datetimeFigureOut">
              <a:rPr lang="fr-FR" smtClean="0"/>
              <a:t>16/05/2017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B462-7F8D-4E7F-B12C-A5DC0F32C9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74039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60BF0D-59B9-4ABB-B010-6EE64C907511}" type="datetimeFigureOut">
              <a:rPr lang="fr-FR" smtClean="0"/>
              <a:t>16/05/2017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CF7B462-7F8D-4E7F-B12C-A5DC0F32C9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606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BF0D-59B9-4ABB-B010-6EE64C907511}" type="datetimeFigureOut">
              <a:rPr lang="fr-FR" smtClean="0"/>
              <a:t>16/05/2017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B462-7F8D-4E7F-B12C-A5DC0F32C9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4791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60BF0D-59B9-4ABB-B010-6EE64C907511}" type="datetimeFigureOut">
              <a:rPr lang="fr-FR" smtClean="0"/>
              <a:t>16/05/2017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CF7B462-7F8D-4E7F-B12C-A5DC0F32C9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9824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BF0D-59B9-4ABB-B010-6EE64C907511}" type="datetimeFigureOut">
              <a:rPr lang="fr-FR" smtClean="0"/>
              <a:t>16/05/2017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B462-7F8D-4E7F-B12C-A5DC0F32C9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04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BF0D-59B9-4ABB-B010-6EE64C907511}" type="datetimeFigureOut">
              <a:rPr lang="fr-FR" smtClean="0"/>
              <a:t>16/05/2017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B462-7F8D-4E7F-B12C-A5DC0F32C9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10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BF0D-59B9-4ABB-B010-6EE64C907511}" type="datetimeFigureOut">
              <a:rPr lang="fr-FR" smtClean="0"/>
              <a:t>16/05/2017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B462-7F8D-4E7F-B12C-A5DC0F32C9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97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BF0D-59B9-4ABB-B010-6EE64C907511}" type="datetimeFigureOut">
              <a:rPr lang="fr-FR" smtClean="0"/>
              <a:t>16/05/2017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B462-7F8D-4E7F-B12C-A5DC0F32C9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9217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BF0D-59B9-4ABB-B010-6EE64C907511}" type="datetimeFigureOut">
              <a:rPr lang="fr-FR" smtClean="0"/>
              <a:t>16/05/2017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B462-7F8D-4E7F-B12C-A5DC0F32C9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6489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BF0D-59B9-4ABB-B010-6EE64C907511}" type="datetimeFigureOut">
              <a:rPr lang="fr-FR" smtClean="0"/>
              <a:t>16/05/2017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B462-7F8D-4E7F-B12C-A5DC0F32C9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3744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0BF0D-59B9-4ABB-B010-6EE64C907511}" type="datetimeFigureOut">
              <a:rPr lang="fr-FR" smtClean="0"/>
              <a:t>16/05/2017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7B462-7F8D-4E7F-B12C-A5DC0F32C9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3598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Asservissement d’un robot a l’aide d’un </a:t>
            </a:r>
            <a:r>
              <a:rPr lang="fr-FR" dirty="0" err="1"/>
              <a:t>fpga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Projet thématique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828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Asservissement en vitesse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097" y="2290003"/>
            <a:ext cx="6030720" cy="1881732"/>
          </a:xfrm>
        </p:spPr>
      </p:pic>
      <p:sp>
        <p:nvSpPr>
          <p:cNvPr id="5" name="ZoneTexte 4"/>
          <p:cNvSpPr txBox="1"/>
          <p:nvPr/>
        </p:nvSpPr>
        <p:spPr>
          <a:xfrm>
            <a:off x="6608377" y="3459066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τ</a:t>
            </a:r>
            <a:r>
              <a:rPr lang="fr-FR" baseline="-25000" dirty="0" smtClean="0"/>
              <a:t>e</a:t>
            </a:r>
            <a:r>
              <a:rPr lang="fr-FR" dirty="0" smtClean="0"/>
              <a:t>, </a:t>
            </a:r>
            <a:r>
              <a:rPr lang="el-GR" dirty="0" smtClean="0"/>
              <a:t>τ</a:t>
            </a:r>
            <a:r>
              <a:rPr lang="fr-FR" baseline="-25000" dirty="0" smtClean="0"/>
              <a:t>m</a:t>
            </a:r>
            <a:endParaRPr lang="fr-FR" baseline="-250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622" y="4503355"/>
            <a:ext cx="4638675" cy="112395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59" y="5890982"/>
            <a:ext cx="10058400" cy="64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10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Implémentation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00" y="1783081"/>
            <a:ext cx="9135442" cy="4411099"/>
          </a:xfrm>
        </p:spPr>
      </p:pic>
    </p:spTree>
    <p:extLst>
      <p:ext uri="{BB962C8B-B14F-4D97-AF65-F5344CB8AC3E}">
        <p14:creationId xmlns:p14="http://schemas.microsoft.com/office/powerpoint/2010/main" val="425507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Travaux futurs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Calcul d’un asservissement en position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869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82210" y="2207261"/>
            <a:ext cx="10209690" cy="1971040"/>
          </a:xfrm>
        </p:spPr>
        <p:txBody>
          <a:bodyPr>
            <a:noAutofit/>
          </a:bodyPr>
          <a:lstStyle/>
          <a:p>
            <a:r>
              <a:rPr lang="fr-FR" sz="2800" dirty="0" smtClean="0"/>
              <a:t>Cahier des charges</a:t>
            </a:r>
          </a:p>
          <a:p>
            <a:r>
              <a:rPr lang="fr-FR" sz="2800" dirty="0" smtClean="0"/>
              <a:t>Gestion des encodeurs</a:t>
            </a:r>
          </a:p>
          <a:p>
            <a:r>
              <a:rPr lang="fr-FR" sz="2800" dirty="0" smtClean="0"/>
              <a:t>Caractérisation du moteur </a:t>
            </a:r>
          </a:p>
          <a:p>
            <a:r>
              <a:rPr lang="fr-FR" sz="2800" dirty="0" smtClean="0"/>
              <a:t>Calcul et implémentation de l’asservissement en vitesse</a:t>
            </a:r>
          </a:p>
          <a:p>
            <a:r>
              <a:rPr lang="fr-FR" sz="2800" dirty="0" smtClean="0"/>
              <a:t>Travaux futurs</a:t>
            </a:r>
            <a:endParaRPr lang="fr-FR" sz="2800" dirty="0"/>
          </a:p>
        </p:txBody>
      </p:sp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20" y="5669280"/>
            <a:ext cx="1278083" cy="941449"/>
          </a:xfrm>
          <a:prstGeom prst="rect">
            <a:avLst/>
          </a:prstGeom>
        </p:spPr>
      </p:pic>
      <p:pic>
        <p:nvPicPr>
          <p:cNvPr id="7" name="Espace réservé du contenu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310" y="5669280"/>
            <a:ext cx="1039954" cy="94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73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Cahier des charges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6" y="1892301"/>
            <a:ext cx="9064907" cy="4516438"/>
          </a:xfrm>
        </p:spPr>
      </p:pic>
    </p:spTree>
    <p:extLst>
      <p:ext uri="{BB962C8B-B14F-4D97-AF65-F5344CB8AC3E}">
        <p14:creationId xmlns:p14="http://schemas.microsoft.com/office/powerpoint/2010/main" val="129477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Fonctionnement des encodeurs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2"/>
          <a:stretch/>
        </p:blipFill>
        <p:spPr>
          <a:xfrm>
            <a:off x="1320799" y="2794955"/>
            <a:ext cx="5054587" cy="2582073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17"/>
          <a:stretch/>
        </p:blipFill>
        <p:spPr>
          <a:xfrm>
            <a:off x="7749695" y="3213100"/>
            <a:ext cx="2297510" cy="174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93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Première machine d’états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119" y="2193925"/>
            <a:ext cx="8581761" cy="4024313"/>
          </a:xfrm>
        </p:spPr>
      </p:pic>
    </p:spTree>
    <p:extLst>
      <p:ext uri="{BB962C8B-B14F-4D97-AF65-F5344CB8AC3E}">
        <p14:creationId xmlns:p14="http://schemas.microsoft.com/office/powerpoint/2010/main" val="298297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Première implémentation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21" y="2369946"/>
            <a:ext cx="11815079" cy="3196623"/>
          </a:xfrm>
        </p:spPr>
      </p:pic>
    </p:spTree>
    <p:extLst>
      <p:ext uri="{BB962C8B-B14F-4D97-AF65-F5344CB8AC3E}">
        <p14:creationId xmlns:p14="http://schemas.microsoft.com/office/powerpoint/2010/main" val="416702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233" y="1841500"/>
            <a:ext cx="6146799" cy="4610100"/>
          </a:xfrm>
        </p:spPr>
      </p:pic>
    </p:spTree>
    <p:extLst>
      <p:ext uri="{BB962C8B-B14F-4D97-AF65-F5344CB8AC3E}">
        <p14:creationId xmlns:p14="http://schemas.microsoft.com/office/powerpoint/2010/main" val="338620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Modification de la machine d’états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2057401"/>
            <a:ext cx="7831761" cy="4420944"/>
          </a:xfrm>
        </p:spPr>
      </p:pic>
    </p:spTree>
    <p:extLst>
      <p:ext uri="{BB962C8B-B14F-4D97-AF65-F5344CB8AC3E}">
        <p14:creationId xmlns:p14="http://schemas.microsoft.com/office/powerpoint/2010/main" val="80653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Autres modifications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 d’un filtre anti-rebond </a:t>
            </a:r>
          </a:p>
          <a:p>
            <a:r>
              <a:rPr lang="fr-FR" dirty="0" smtClean="0"/>
              <a:t>Mise en place de points de test</a:t>
            </a:r>
          </a:p>
          <a:p>
            <a:r>
              <a:rPr lang="fr-FR" dirty="0" smtClean="0"/>
              <a:t>Mise en place de LED à l’entrée du filtre anti-rebond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83" y="3625593"/>
            <a:ext cx="4114634" cy="3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63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Traînée de condensation</Template>
  <TotalTime>62</TotalTime>
  <Words>86</Words>
  <Application>Microsoft Office PowerPoint</Application>
  <PresentationFormat>Grand écran</PresentationFormat>
  <Paragraphs>23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Traînée de condensation</vt:lpstr>
      <vt:lpstr>Asservissement d’un robot a l’aide d’un fpga</vt:lpstr>
      <vt:lpstr>Présentation du projet</vt:lpstr>
      <vt:lpstr>Cahier des charges</vt:lpstr>
      <vt:lpstr>Fonctionnement des encodeurs</vt:lpstr>
      <vt:lpstr>Première machine d’états</vt:lpstr>
      <vt:lpstr>Première implémentation</vt:lpstr>
      <vt:lpstr>Résultats</vt:lpstr>
      <vt:lpstr>Modification de la machine d’états</vt:lpstr>
      <vt:lpstr>Autres modifications</vt:lpstr>
      <vt:lpstr>Asservissement en vitesse</vt:lpstr>
      <vt:lpstr>Implémentation</vt:lpstr>
      <vt:lpstr>Travaux futurs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Asservissement d’un robot a l’aide d’un fpga</dc:title>
  <dc:creator>Anne Lepetit</dc:creator>
  <cp:lastModifiedBy>Anne Lepetit</cp:lastModifiedBy>
  <cp:revision>5</cp:revision>
  <dcterms:created xsi:type="dcterms:W3CDTF">2017-05-16T16:41:32Z</dcterms:created>
  <dcterms:modified xsi:type="dcterms:W3CDTF">2017-05-16T17:44:08Z</dcterms:modified>
</cp:coreProperties>
</file>