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0"/>
  </p:notesMasterIdLst>
  <p:sldIdLst>
    <p:sldId id="256" r:id="rId3"/>
    <p:sldId id="267" r:id="rId4"/>
    <p:sldId id="258" r:id="rId5"/>
    <p:sldId id="266" r:id="rId6"/>
    <p:sldId id="265" r:id="rId7"/>
    <p:sldId id="262" r:id="rId8"/>
    <p:sldId id="270" r:id="rId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308F1-D5F7-17CA-569C-12B5E230895E}" v="190" dt="2025-07-07T21:08:36.990"/>
    <p1510:client id="{71CE64AE-0DB2-CEE5-FA6F-B6A8EEE29D73}" v="342" dt="2025-07-07T04:19:56.143"/>
    <p1510:client id="{7744AE1B-940E-6D69-EDFB-D7CFD157CC70}" v="67" dt="2025-07-07T03:12:06.619"/>
    <p1510:client id="{8C179669-5198-83A2-F8D3-DB77E768ECBB}" v="314" dt="2025-07-07T03:55:34.600"/>
    <p1510:client id="{D06BD9D8-7103-DA20-2160-F1F70D1183C7}" v="7" dt="2025-07-07T16:15:29.632"/>
  </p1510:revLst>
</p1510:revInfo>
</file>

<file path=ppt/tableStyles.xml><?xml version="1.0" encoding="utf-8"?>
<a:tblStyleLst xmlns:a="http://schemas.openxmlformats.org/drawingml/2006/main" def="{1E7140BF-2F18-46C4-BAA9-E9D108C38BC0}">
  <a:tblStyle styleId="{1E7140BF-2F18-46C4-BAA9-E9D108C38B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C179669-5198-83A2-F8D3-DB77E768ECBB}"/>
    <pc:docChg chg="modSld">
      <pc:chgData name="" userId="" providerId="" clId="Web-{8C179669-5198-83A2-F8D3-DB77E768ECBB}" dt="2025-07-07T03:13:47.308" v="0"/>
      <pc:docMkLst>
        <pc:docMk/>
      </pc:docMkLst>
      <pc:sldChg chg="modSp">
        <pc:chgData name="" userId="" providerId="" clId="Web-{8C179669-5198-83A2-F8D3-DB77E768ECBB}" dt="2025-07-07T03:13:47.308" v="0"/>
        <pc:sldMkLst>
          <pc:docMk/>
          <pc:sldMk cId="0" sldId="256"/>
        </pc:sldMkLst>
        <pc:spChg chg="mod">
          <ac:chgData name="" userId="" providerId="" clId="Web-{8C179669-5198-83A2-F8D3-DB77E768ECBB}" dt="2025-07-07T03:13:47.308" v="0"/>
          <ac:spMkLst>
            <pc:docMk/>
            <pc:sldMk cId="0" sldId="256"/>
            <ac:spMk id="1430" creationId="{00000000-0000-0000-0000-000000000000}"/>
          </ac:spMkLst>
        </pc:spChg>
      </pc:sldChg>
    </pc:docChg>
  </pc:docChgLst>
  <pc:docChgLst>
    <pc:chgData name="Joao Victor da Silva" userId="S::joaovictor0902@edu.univali.br::d96bac7d-1b8c-4eaf-a9bf-54304dba1add" providerId="AD" clId="Web-{8C179669-5198-83A2-F8D3-DB77E768ECBB}"/>
    <pc:docChg chg="delSld modSld sldOrd">
      <pc:chgData name="Joao Victor da Silva" userId="S::joaovictor0902@edu.univali.br::d96bac7d-1b8c-4eaf-a9bf-54304dba1add" providerId="AD" clId="Web-{8C179669-5198-83A2-F8D3-DB77E768ECBB}" dt="2025-07-07T03:55:34.600" v="289" actId="20577"/>
      <pc:docMkLst>
        <pc:docMk/>
      </pc:docMkLst>
      <pc:sldChg chg="addSp modSp">
        <pc:chgData name="Joao Victor da Silva" userId="S::joaovictor0902@edu.univali.br::d96bac7d-1b8c-4eaf-a9bf-54304dba1add" providerId="AD" clId="Web-{8C179669-5198-83A2-F8D3-DB77E768ECBB}" dt="2025-07-07T03:16:50.957" v="19" actId="1076"/>
        <pc:sldMkLst>
          <pc:docMk/>
          <pc:sldMk cId="0" sldId="256"/>
        </pc:sldMkLst>
        <pc:spChg chg="mod">
          <ac:chgData name="Joao Victor da Silva" userId="S::joaovictor0902@edu.univali.br::d96bac7d-1b8c-4eaf-a9bf-54304dba1add" providerId="AD" clId="Web-{8C179669-5198-83A2-F8D3-DB77E768ECBB}" dt="2025-07-07T03:16:50.957" v="19" actId="1076"/>
          <ac:spMkLst>
            <pc:docMk/>
            <pc:sldMk cId="0" sldId="256"/>
            <ac:spMk id="1430" creationId="{00000000-0000-0000-0000-000000000000}"/>
          </ac:spMkLst>
        </pc:spChg>
        <pc:picChg chg="mod">
          <ac:chgData name="Joao Victor da Silva" userId="S::joaovictor0902@edu.univali.br::d96bac7d-1b8c-4eaf-a9bf-54304dba1add" providerId="AD" clId="Web-{8C179669-5198-83A2-F8D3-DB77E768ECBB}" dt="2025-07-07T03:15:17.218" v="8" actId="1076"/>
          <ac:picMkLst>
            <pc:docMk/>
            <pc:sldMk cId="0" sldId="256"/>
            <ac:picMk id="2" creationId="{9FF47917-5C54-351E-7E1A-8308401C1D78}"/>
          </ac:picMkLst>
        </pc:picChg>
        <pc:picChg chg="add mod">
          <ac:chgData name="Joao Victor da Silva" userId="S::joaovictor0902@edu.univali.br::d96bac7d-1b8c-4eaf-a9bf-54304dba1add" providerId="AD" clId="Web-{8C179669-5198-83A2-F8D3-DB77E768ECBB}" dt="2025-07-07T03:15:34.500" v="10" actId="1076"/>
          <ac:picMkLst>
            <pc:docMk/>
            <pc:sldMk cId="0" sldId="256"/>
            <ac:picMk id="3" creationId="{AA337C40-3C1D-CC75-6950-76158B2C217C}"/>
          </ac:picMkLst>
        </pc:picChg>
      </pc:sldChg>
      <pc:sldChg chg="del">
        <pc:chgData name="Joao Victor da Silva" userId="S::joaovictor0902@edu.univali.br::d96bac7d-1b8c-4eaf-a9bf-54304dba1add" providerId="AD" clId="Web-{8C179669-5198-83A2-F8D3-DB77E768ECBB}" dt="2025-07-07T03:17:07.739" v="20"/>
        <pc:sldMkLst>
          <pc:docMk/>
          <pc:sldMk cId="0" sldId="257"/>
        </pc:sldMkLst>
      </pc:sldChg>
      <pc:sldChg chg="addSp delSp modSp ord">
        <pc:chgData name="Joao Victor da Silva" userId="S::joaovictor0902@edu.univali.br::d96bac7d-1b8c-4eaf-a9bf-54304dba1add" providerId="AD" clId="Web-{8C179669-5198-83A2-F8D3-DB77E768ECBB}" dt="2025-07-07T03:37:18.050" v="150"/>
        <pc:sldMkLst>
          <pc:docMk/>
          <pc:sldMk cId="0" sldId="258"/>
        </pc:sldMkLst>
        <pc:spChg chg="add del mod">
          <ac:chgData name="Joao Victor da Silva" userId="S::joaovictor0902@edu.univali.br::d96bac7d-1b8c-4eaf-a9bf-54304dba1add" providerId="AD" clId="Web-{8C179669-5198-83A2-F8D3-DB77E768ECBB}" dt="2025-07-07T03:32:21.893" v="102"/>
          <ac:spMkLst>
            <pc:docMk/>
            <pc:sldMk cId="0" sldId="258"/>
            <ac:spMk id="3" creationId="{80E44636-1985-404A-74A3-DDAB1355CFBF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32:28.987" v="103"/>
          <ac:spMkLst>
            <pc:docMk/>
            <pc:sldMk cId="0" sldId="258"/>
            <ac:spMk id="5" creationId="{1971AA9E-176D-6F9E-45B5-2C2472A5F0A1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32:49.316" v="106"/>
          <ac:spMkLst>
            <pc:docMk/>
            <pc:sldMk cId="0" sldId="258"/>
            <ac:spMk id="7" creationId="{E45DA2C0-9AED-7B3C-F340-DE5EA46FD0A5}"/>
          </ac:spMkLst>
        </pc:spChg>
        <pc:spChg chg="add mod">
          <ac:chgData name="Joao Victor da Silva" userId="S::joaovictor0902@edu.univali.br::d96bac7d-1b8c-4eaf-a9bf-54304dba1add" providerId="AD" clId="Web-{8C179669-5198-83A2-F8D3-DB77E768ECBB}" dt="2025-07-07T03:33:36.896" v="119" actId="20577"/>
          <ac:spMkLst>
            <pc:docMk/>
            <pc:sldMk cId="0" sldId="258"/>
            <ac:spMk id="9" creationId="{5062E21C-3025-8266-04C3-1056DFD4A5F4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33:50.193" v="127"/>
          <ac:spMkLst>
            <pc:docMk/>
            <pc:sldMk cId="0" sldId="258"/>
            <ac:spMk id="11" creationId="{C8D0803F-4E06-F23E-B619-823C0C32755A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33:50.193" v="126"/>
          <ac:spMkLst>
            <pc:docMk/>
            <pc:sldMk cId="0" sldId="258"/>
            <ac:spMk id="13" creationId="{7384D8FF-C4CD-B496-E5C1-CE48C032581A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33:50.193" v="125"/>
          <ac:spMkLst>
            <pc:docMk/>
            <pc:sldMk cId="0" sldId="258"/>
            <ac:spMk id="15" creationId="{BF0F57FD-2B34-3962-AABA-2A7D8FB5CE18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33:50.193" v="124"/>
          <ac:spMkLst>
            <pc:docMk/>
            <pc:sldMk cId="0" sldId="258"/>
            <ac:spMk id="17" creationId="{86346318-B7DC-46AF-D3CE-AE4D1805589B}"/>
          </ac:spMkLst>
        </pc:spChg>
        <pc:spChg chg="add mod">
          <ac:chgData name="Joao Victor da Silva" userId="S::joaovictor0902@edu.univali.br::d96bac7d-1b8c-4eaf-a9bf-54304dba1add" providerId="AD" clId="Web-{8C179669-5198-83A2-F8D3-DB77E768ECBB}" dt="2025-07-07T03:34:44.211" v="141" actId="20577"/>
          <ac:spMkLst>
            <pc:docMk/>
            <pc:sldMk cId="0" sldId="258"/>
            <ac:spMk id="18" creationId="{6EF0DE7A-5E49-C41B-4CC9-EA9C54487DE7}"/>
          </ac:spMkLst>
        </pc:spChg>
        <pc:spChg chg="add mod">
          <ac:chgData name="Joao Victor da Silva" userId="S::joaovictor0902@edu.univali.br::d96bac7d-1b8c-4eaf-a9bf-54304dba1add" providerId="AD" clId="Web-{8C179669-5198-83A2-F8D3-DB77E768ECBB}" dt="2025-07-07T03:35:14.775" v="148" actId="20577"/>
          <ac:spMkLst>
            <pc:docMk/>
            <pc:sldMk cId="0" sldId="258"/>
            <ac:spMk id="19" creationId="{8667579C-4812-5DD8-0709-C04154E0A0E0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31:21.218" v="90" actId="20577"/>
          <ac:spMkLst>
            <pc:docMk/>
            <pc:sldMk cId="0" sldId="258"/>
            <ac:spMk id="1466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32:56.035" v="109" actId="20577"/>
          <ac:spMkLst>
            <pc:docMk/>
            <pc:sldMk cId="0" sldId="258"/>
            <ac:spMk id="1467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31:56.251" v="97"/>
          <ac:spMkLst>
            <pc:docMk/>
            <pc:sldMk cId="0" sldId="258"/>
            <ac:spMk id="1468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32:18.830" v="101"/>
          <ac:spMkLst>
            <pc:docMk/>
            <pc:sldMk cId="0" sldId="258"/>
            <ac:spMk id="1469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33:45.896" v="123"/>
          <ac:spMkLst>
            <pc:docMk/>
            <pc:sldMk cId="0" sldId="258"/>
            <ac:spMk id="1470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33:45.834" v="122"/>
          <ac:spMkLst>
            <pc:docMk/>
            <pc:sldMk cId="0" sldId="258"/>
            <ac:spMk id="1471" creationId="{00000000-0000-0000-0000-000000000000}"/>
          </ac:spMkLst>
        </pc:spChg>
        <pc:spChg chg="del mod">
          <ac:chgData name="Joao Victor da Silva" userId="S::joaovictor0902@edu.univali.br::d96bac7d-1b8c-4eaf-a9bf-54304dba1add" providerId="AD" clId="Web-{8C179669-5198-83A2-F8D3-DB77E768ECBB}" dt="2025-07-07T03:32:45.081" v="105"/>
          <ac:spMkLst>
            <pc:docMk/>
            <pc:sldMk cId="0" sldId="258"/>
            <ac:spMk id="1476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33:45.771" v="121"/>
          <ac:spMkLst>
            <pc:docMk/>
            <pc:sldMk cId="0" sldId="258"/>
            <ac:spMk id="1477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33:45.709" v="120"/>
          <ac:spMkLst>
            <pc:docMk/>
            <pc:sldMk cId="0" sldId="258"/>
            <ac:spMk id="1478" creationId="{00000000-0000-0000-0000-000000000000}"/>
          </ac:spMkLst>
        </pc:spChg>
      </pc:sldChg>
      <pc:sldChg chg="ord">
        <pc:chgData name="Joao Victor da Silva" userId="S::joaovictor0902@edu.univali.br::d96bac7d-1b8c-4eaf-a9bf-54304dba1add" providerId="AD" clId="Web-{8C179669-5198-83A2-F8D3-DB77E768ECBB}" dt="2025-07-07T03:37:42.973" v="151"/>
        <pc:sldMkLst>
          <pc:docMk/>
          <pc:sldMk cId="0" sldId="262"/>
        </pc:sldMkLst>
      </pc:sldChg>
      <pc:sldChg chg="addSp delSp modSp ord">
        <pc:chgData name="Joao Victor da Silva" userId="S::joaovictor0902@edu.univali.br::d96bac7d-1b8c-4eaf-a9bf-54304dba1add" providerId="AD" clId="Web-{8C179669-5198-83A2-F8D3-DB77E768ECBB}" dt="2025-07-07T03:55:34.600" v="289" actId="20577"/>
        <pc:sldMkLst>
          <pc:docMk/>
          <pc:sldMk cId="0" sldId="265"/>
        </pc:sldMkLst>
        <pc:spChg chg="add del mod">
          <ac:chgData name="Joao Victor da Silva" userId="S::joaovictor0902@edu.univali.br::d96bac7d-1b8c-4eaf-a9bf-54304dba1add" providerId="AD" clId="Web-{8C179669-5198-83A2-F8D3-DB77E768ECBB}" dt="2025-07-07T03:49:32.522" v="224"/>
          <ac:spMkLst>
            <pc:docMk/>
            <pc:sldMk cId="0" sldId="265"/>
            <ac:spMk id="3" creationId="{C4E09552-6A96-1E67-5548-E2DCB6A9C067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9:49.195" v="232"/>
          <ac:spMkLst>
            <pc:docMk/>
            <pc:sldMk cId="0" sldId="265"/>
            <ac:spMk id="5" creationId="{393D8341-8B15-7AE3-57AC-2AEB1D90DCB7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9:32.522" v="223"/>
          <ac:spMkLst>
            <pc:docMk/>
            <pc:sldMk cId="0" sldId="265"/>
            <ac:spMk id="7" creationId="{2813F5D5-C187-9E42-C06C-23A9ECEBEDF5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9:49.195" v="231"/>
          <ac:spMkLst>
            <pc:docMk/>
            <pc:sldMk cId="0" sldId="265"/>
            <ac:spMk id="9" creationId="{A4D8C904-8564-F9D9-ED21-650767ED6117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9:44.804" v="230"/>
          <ac:spMkLst>
            <pc:docMk/>
            <pc:sldMk cId="0" sldId="265"/>
            <ac:spMk id="11" creationId="{CE8AEE88-62AC-8080-E46A-2B285FD6ED3C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9:44.804" v="229"/>
          <ac:spMkLst>
            <pc:docMk/>
            <pc:sldMk cId="0" sldId="265"/>
            <ac:spMk id="13" creationId="{7E5328D5-D0C3-4172-27AA-BA957653B126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9:44.804" v="228"/>
          <ac:spMkLst>
            <pc:docMk/>
            <pc:sldMk cId="0" sldId="265"/>
            <ac:spMk id="15" creationId="{36EE5940-9C39-56A2-2EC3-C3E30C14711F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54:39.379" v="280"/>
          <ac:spMkLst>
            <pc:docMk/>
            <pc:sldMk cId="0" sldId="265"/>
            <ac:spMk id="21" creationId="{29FCD4DE-CCA9-F640-D052-7D1C5DEB0F81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55:03.255" v="282" actId="1076"/>
          <ac:spMkLst>
            <pc:docMk/>
            <pc:sldMk cId="0" sldId="265"/>
            <ac:spMk id="1745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49:04.193" v="217"/>
          <ac:spMkLst>
            <pc:docMk/>
            <pc:sldMk cId="0" sldId="265"/>
            <ac:spMk id="1746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49:04.131" v="216"/>
          <ac:spMkLst>
            <pc:docMk/>
            <pc:sldMk cId="0" sldId="265"/>
            <ac:spMk id="1747" creationId="{00000000-0000-0000-0000-000000000000}"/>
          </ac:spMkLst>
        </pc:spChg>
        <pc:spChg chg="del mod">
          <ac:chgData name="Joao Victor da Silva" userId="S::joaovictor0902@edu.univali.br::d96bac7d-1b8c-4eaf-a9bf-54304dba1add" providerId="AD" clId="Web-{8C179669-5198-83A2-F8D3-DB77E768ECBB}" dt="2025-07-07T03:54:32.894" v="279"/>
          <ac:spMkLst>
            <pc:docMk/>
            <pc:sldMk cId="0" sldId="265"/>
            <ac:spMk id="1748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49:04.052" v="215"/>
          <ac:spMkLst>
            <pc:docMk/>
            <pc:sldMk cId="0" sldId="265"/>
            <ac:spMk id="1749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49:03.974" v="214"/>
          <ac:spMkLst>
            <pc:docMk/>
            <pc:sldMk cId="0" sldId="265"/>
            <ac:spMk id="1750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55:34.600" v="289" actId="20577"/>
          <ac:spMkLst>
            <pc:docMk/>
            <pc:sldMk cId="0" sldId="265"/>
            <ac:spMk id="1751" creationId="{00000000-0000-0000-0000-000000000000}"/>
          </ac:spMkLst>
        </pc:spChg>
        <pc:picChg chg="add del mod">
          <ac:chgData name="Joao Victor da Silva" userId="S::joaovictor0902@edu.univali.br::d96bac7d-1b8c-4eaf-a9bf-54304dba1add" providerId="AD" clId="Web-{8C179669-5198-83A2-F8D3-DB77E768ECBB}" dt="2025-07-07T03:52:46.577" v="273"/>
          <ac:picMkLst>
            <pc:docMk/>
            <pc:sldMk cId="0" sldId="265"/>
            <ac:picMk id="16" creationId="{08FD5563-140E-DB8D-A941-ACF2104076F4}"/>
          </ac:picMkLst>
        </pc:picChg>
        <pc:picChg chg="add del mod">
          <ac:chgData name="Joao Victor da Silva" userId="S::joaovictor0902@edu.univali.br::d96bac7d-1b8c-4eaf-a9bf-54304dba1add" providerId="AD" clId="Web-{8C179669-5198-83A2-F8D3-DB77E768ECBB}" dt="2025-07-07T03:50:57.979" v="248"/>
          <ac:picMkLst>
            <pc:docMk/>
            <pc:sldMk cId="0" sldId="265"/>
            <ac:picMk id="17" creationId="{4EECE710-6765-CBB2-7250-C96EDE9F4DCA}"/>
          </ac:picMkLst>
        </pc:picChg>
        <pc:picChg chg="add mod">
          <ac:chgData name="Joao Victor da Silva" userId="S::joaovictor0902@edu.univali.br::d96bac7d-1b8c-4eaf-a9bf-54304dba1add" providerId="AD" clId="Web-{8C179669-5198-83A2-F8D3-DB77E768ECBB}" dt="2025-07-07T03:52:39.999" v="272" actId="14100"/>
          <ac:picMkLst>
            <pc:docMk/>
            <pc:sldMk cId="0" sldId="265"/>
            <ac:picMk id="18" creationId="{04BCD754-78E6-AD4A-C0AC-E4933AD9F7F3}"/>
          </ac:picMkLst>
        </pc:picChg>
        <pc:picChg chg="add mod">
          <ac:chgData name="Joao Victor da Silva" userId="S::joaovictor0902@edu.univali.br::d96bac7d-1b8c-4eaf-a9bf-54304dba1add" providerId="AD" clId="Web-{8C179669-5198-83A2-F8D3-DB77E768ECBB}" dt="2025-07-07T03:53:40.658" v="277" actId="14100"/>
          <ac:picMkLst>
            <pc:docMk/>
            <pc:sldMk cId="0" sldId="265"/>
            <ac:picMk id="19" creationId="{7E437C50-A7ED-B453-C076-6EDA0916E622}"/>
          </ac:picMkLst>
        </pc:picChg>
        <pc:picChg chg="del mod">
          <ac:chgData name="Joao Victor da Silva" userId="S::joaovictor0902@edu.univali.br::d96bac7d-1b8c-4eaf-a9bf-54304dba1add" providerId="AD" clId="Web-{8C179669-5198-83A2-F8D3-DB77E768ECBB}" dt="2025-07-07T03:49:40.038" v="227"/>
          <ac:picMkLst>
            <pc:docMk/>
            <pc:sldMk cId="0" sldId="265"/>
            <ac:picMk id="1752" creationId="{00000000-0000-0000-0000-000000000000}"/>
          </ac:picMkLst>
        </pc:picChg>
        <pc:picChg chg="del mod">
          <ac:chgData name="Joao Victor da Silva" userId="S::joaovictor0902@edu.univali.br::d96bac7d-1b8c-4eaf-a9bf-54304dba1add" providerId="AD" clId="Web-{8C179669-5198-83A2-F8D3-DB77E768ECBB}" dt="2025-07-07T03:49:39.991" v="226"/>
          <ac:picMkLst>
            <pc:docMk/>
            <pc:sldMk cId="0" sldId="265"/>
            <ac:picMk id="1753" creationId="{00000000-0000-0000-0000-000000000000}"/>
          </ac:picMkLst>
        </pc:picChg>
        <pc:picChg chg="del mod">
          <ac:chgData name="Joao Victor da Silva" userId="S::joaovictor0902@edu.univali.br::d96bac7d-1b8c-4eaf-a9bf-54304dba1add" providerId="AD" clId="Web-{8C179669-5198-83A2-F8D3-DB77E768ECBB}" dt="2025-07-07T03:49:39.913" v="225"/>
          <ac:picMkLst>
            <pc:docMk/>
            <pc:sldMk cId="0" sldId="265"/>
            <ac:picMk id="1754" creationId="{00000000-0000-0000-0000-000000000000}"/>
          </ac:picMkLst>
        </pc:picChg>
      </pc:sldChg>
      <pc:sldChg chg="addSp delSp modSp ord">
        <pc:chgData name="Joao Victor da Silva" userId="S::joaovictor0902@edu.univali.br::d96bac7d-1b8c-4eaf-a9bf-54304dba1add" providerId="AD" clId="Web-{8C179669-5198-83A2-F8D3-DB77E768ECBB}" dt="2025-07-07T03:45:12.226" v="210"/>
        <pc:sldMkLst>
          <pc:docMk/>
          <pc:sldMk cId="0" sldId="266"/>
        </pc:sldMkLst>
        <pc:spChg chg="add del mod">
          <ac:chgData name="Joao Victor da Silva" userId="S::joaovictor0902@edu.univali.br::d96bac7d-1b8c-4eaf-a9bf-54304dba1add" providerId="AD" clId="Web-{8C179669-5198-83A2-F8D3-DB77E768ECBB}" dt="2025-07-07T03:45:12.226" v="210"/>
          <ac:spMkLst>
            <pc:docMk/>
            <pc:sldMk cId="0" sldId="266"/>
            <ac:spMk id="3" creationId="{F7F229EF-ABC7-4BC3-A177-D078FB57E49B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5:12.226" v="209"/>
          <ac:spMkLst>
            <pc:docMk/>
            <pc:sldMk cId="0" sldId="266"/>
            <ac:spMk id="5" creationId="{CA20562E-50B3-DF19-04D6-809B8D1F2C26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5:12.226" v="208"/>
          <ac:spMkLst>
            <pc:docMk/>
            <pc:sldMk cId="0" sldId="266"/>
            <ac:spMk id="7" creationId="{F7E4D6F8-BF40-C8DB-2C59-E441F064DF90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5:12.226" v="207"/>
          <ac:spMkLst>
            <pc:docMk/>
            <pc:sldMk cId="0" sldId="266"/>
            <ac:spMk id="9" creationId="{F209EF8F-2927-EF17-8B92-4B3EA5498B44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5:12.226" v="206"/>
          <ac:spMkLst>
            <pc:docMk/>
            <pc:sldMk cId="0" sldId="266"/>
            <ac:spMk id="11" creationId="{2261FD31-CC8C-2500-00A8-47D5277D2BB8}"/>
          </ac:spMkLst>
        </pc:spChg>
        <pc:spChg chg="add del mod">
          <ac:chgData name="Joao Victor da Silva" userId="S::joaovictor0902@edu.univali.br::d96bac7d-1b8c-4eaf-a9bf-54304dba1add" providerId="AD" clId="Web-{8C179669-5198-83A2-F8D3-DB77E768ECBB}" dt="2025-07-07T03:45:12.226" v="205"/>
          <ac:spMkLst>
            <pc:docMk/>
            <pc:sldMk cId="0" sldId="266"/>
            <ac:spMk id="13" creationId="{52356782-BD71-5E59-944A-974B5F248D12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41:05.560" v="181" actId="20577"/>
          <ac:spMkLst>
            <pc:docMk/>
            <pc:sldMk cId="0" sldId="266"/>
            <ac:spMk id="1759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44:58.538" v="198" actId="20577"/>
          <ac:spMkLst>
            <pc:docMk/>
            <pc:sldMk cId="0" sldId="266"/>
            <ac:spMk id="1760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45:06.882" v="204"/>
          <ac:spMkLst>
            <pc:docMk/>
            <pc:sldMk cId="0" sldId="266"/>
            <ac:spMk id="1761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40:08.870" v="162" actId="20577"/>
          <ac:spMkLst>
            <pc:docMk/>
            <pc:sldMk cId="0" sldId="266"/>
            <ac:spMk id="1762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40:25.730" v="166" actId="20577"/>
          <ac:spMkLst>
            <pc:docMk/>
            <pc:sldMk cId="0" sldId="266"/>
            <ac:spMk id="1763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40:29.058" v="170" actId="20577"/>
          <ac:spMkLst>
            <pc:docMk/>
            <pc:sldMk cId="0" sldId="266"/>
            <ac:spMk id="1764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45:06.789" v="203"/>
          <ac:spMkLst>
            <pc:docMk/>
            <pc:sldMk cId="0" sldId="266"/>
            <ac:spMk id="1765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45:06.711" v="202"/>
          <ac:spMkLst>
            <pc:docMk/>
            <pc:sldMk cId="0" sldId="266"/>
            <ac:spMk id="1766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40:37.230" v="174" actId="20577"/>
          <ac:spMkLst>
            <pc:docMk/>
            <pc:sldMk cId="0" sldId="266"/>
            <ac:spMk id="1767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45:06.648" v="201"/>
          <ac:spMkLst>
            <pc:docMk/>
            <pc:sldMk cId="0" sldId="266"/>
            <ac:spMk id="1768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45:06.570" v="200"/>
          <ac:spMkLst>
            <pc:docMk/>
            <pc:sldMk cId="0" sldId="266"/>
            <ac:spMk id="1769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40:36.762" v="173" actId="20577"/>
          <ac:spMkLst>
            <pc:docMk/>
            <pc:sldMk cId="0" sldId="266"/>
            <ac:spMk id="1770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8C179669-5198-83A2-F8D3-DB77E768ECBB}" dt="2025-07-07T03:45:06.492" v="199"/>
          <ac:spMkLst>
            <pc:docMk/>
            <pc:sldMk cId="0" sldId="266"/>
            <ac:spMk id="1771" creationId="{00000000-0000-0000-0000-000000000000}"/>
          </ac:spMkLst>
        </pc:spChg>
        <pc:grpChg chg="del">
          <ac:chgData name="Joao Victor da Silva" userId="S::joaovictor0902@edu.univali.br::d96bac7d-1b8c-4eaf-a9bf-54304dba1add" providerId="AD" clId="Web-{8C179669-5198-83A2-F8D3-DB77E768ECBB}" dt="2025-07-07T03:38:15.303" v="158"/>
          <ac:grpSpMkLst>
            <pc:docMk/>
            <pc:sldMk cId="0" sldId="266"/>
            <ac:grpSpMk id="1772" creationId="{00000000-0000-0000-0000-000000000000}"/>
          </ac:grpSpMkLst>
        </pc:grpChg>
        <pc:grpChg chg="del">
          <ac:chgData name="Joao Victor da Silva" userId="S::joaovictor0902@edu.univali.br::d96bac7d-1b8c-4eaf-a9bf-54304dba1add" providerId="AD" clId="Web-{8C179669-5198-83A2-F8D3-DB77E768ECBB}" dt="2025-07-07T03:38:05.521" v="153"/>
          <ac:grpSpMkLst>
            <pc:docMk/>
            <pc:sldMk cId="0" sldId="266"/>
            <ac:grpSpMk id="1785" creationId="{00000000-0000-0000-0000-000000000000}"/>
          </ac:grpSpMkLst>
        </pc:grpChg>
        <pc:grpChg chg="del">
          <ac:chgData name="Joao Victor da Silva" userId="S::joaovictor0902@edu.univali.br::d96bac7d-1b8c-4eaf-a9bf-54304dba1add" providerId="AD" clId="Web-{8C179669-5198-83A2-F8D3-DB77E768ECBB}" dt="2025-07-07T03:38:10.818" v="156"/>
          <ac:grpSpMkLst>
            <pc:docMk/>
            <pc:sldMk cId="0" sldId="266"/>
            <ac:grpSpMk id="1791" creationId="{00000000-0000-0000-0000-000000000000}"/>
          </ac:grpSpMkLst>
        </pc:grpChg>
        <pc:grpChg chg="del">
          <ac:chgData name="Joao Victor da Silva" userId="S::joaovictor0902@edu.univali.br::d96bac7d-1b8c-4eaf-a9bf-54304dba1add" providerId="AD" clId="Web-{8C179669-5198-83A2-F8D3-DB77E768ECBB}" dt="2025-07-07T03:38:09.224" v="155"/>
          <ac:grpSpMkLst>
            <pc:docMk/>
            <pc:sldMk cId="0" sldId="266"/>
            <ac:grpSpMk id="1796" creationId="{00000000-0000-0000-0000-000000000000}"/>
          </ac:grpSpMkLst>
        </pc:grpChg>
        <pc:grpChg chg="del">
          <ac:chgData name="Joao Victor da Silva" userId="S::joaovictor0902@edu.univali.br::d96bac7d-1b8c-4eaf-a9bf-54304dba1add" providerId="AD" clId="Web-{8C179669-5198-83A2-F8D3-DB77E768ECBB}" dt="2025-07-07T03:38:12.521" v="157"/>
          <ac:grpSpMkLst>
            <pc:docMk/>
            <pc:sldMk cId="0" sldId="266"/>
            <ac:grpSpMk id="1811" creationId="{00000000-0000-0000-0000-000000000000}"/>
          </ac:grpSpMkLst>
        </pc:grpChg>
        <pc:grpChg chg="del">
          <ac:chgData name="Joao Victor da Silva" userId="S::joaovictor0902@edu.univali.br::d96bac7d-1b8c-4eaf-a9bf-54304dba1add" providerId="AD" clId="Web-{8C179669-5198-83A2-F8D3-DB77E768ECBB}" dt="2025-07-07T03:38:07.380" v="154"/>
          <ac:grpSpMkLst>
            <pc:docMk/>
            <pc:sldMk cId="0" sldId="266"/>
            <ac:grpSpMk id="1824" creationId="{00000000-0000-0000-0000-000000000000}"/>
          </ac:grpSpMkLst>
        </pc:grpChg>
      </pc:sldChg>
      <pc:sldChg chg="modSp ord">
        <pc:chgData name="Joao Victor da Silva" userId="S::joaovictor0902@edu.univali.br::d96bac7d-1b8c-4eaf-a9bf-54304dba1add" providerId="AD" clId="Web-{8C179669-5198-83A2-F8D3-DB77E768ECBB}" dt="2025-07-07T03:29:35.130" v="83" actId="20577"/>
        <pc:sldMkLst>
          <pc:docMk/>
          <pc:sldMk cId="0" sldId="267"/>
        </pc:sldMkLst>
        <pc:spChg chg="mod">
          <ac:chgData name="Joao Victor da Silva" userId="S::joaovictor0902@edu.univali.br::d96bac7d-1b8c-4eaf-a9bf-54304dba1add" providerId="AD" clId="Web-{8C179669-5198-83A2-F8D3-DB77E768ECBB}" dt="2025-07-07T03:29:35.130" v="83" actId="20577"/>
          <ac:spMkLst>
            <pc:docMk/>
            <pc:sldMk cId="0" sldId="267"/>
            <ac:spMk id="1841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8C179669-5198-83A2-F8D3-DB77E768ECBB}" dt="2025-07-07T03:29:21.613" v="77" actId="20577"/>
          <ac:spMkLst>
            <pc:docMk/>
            <pc:sldMk cId="0" sldId="267"/>
            <ac:spMk id="1842" creationId="{00000000-0000-0000-0000-000000000000}"/>
          </ac:spMkLst>
        </pc:spChg>
        <pc:picChg chg="mod">
          <ac:chgData name="Joao Victor da Silva" userId="S::joaovictor0902@edu.univali.br::d96bac7d-1b8c-4eaf-a9bf-54304dba1add" providerId="AD" clId="Web-{8C179669-5198-83A2-F8D3-DB77E768ECBB}" dt="2025-07-07T03:20:33.091" v="29" actId="1076"/>
          <ac:picMkLst>
            <pc:docMk/>
            <pc:sldMk cId="0" sldId="267"/>
            <ac:picMk id="1851" creationId="{00000000-0000-0000-0000-000000000000}"/>
          </ac:picMkLst>
        </pc:picChg>
      </pc:sldChg>
    </pc:docChg>
  </pc:docChgLst>
  <pc:docChgLst>
    <pc:chgData name="Joao Victor da Silva" userId="S::joaovictor0902@edu.univali.br::d96bac7d-1b8c-4eaf-a9bf-54304dba1add" providerId="AD" clId="Web-{D06BD9D8-7103-DA20-2160-F1F70D1183C7}"/>
    <pc:docChg chg="modSld">
      <pc:chgData name="Joao Victor da Silva" userId="S::joaovictor0902@edu.univali.br::d96bac7d-1b8c-4eaf-a9bf-54304dba1add" providerId="AD" clId="Web-{D06BD9D8-7103-DA20-2160-F1F70D1183C7}" dt="2025-07-07T16:15:29.632" v="6" actId="20577"/>
      <pc:docMkLst>
        <pc:docMk/>
      </pc:docMkLst>
      <pc:sldChg chg="modSp">
        <pc:chgData name="Joao Victor da Silva" userId="S::joaovictor0902@edu.univali.br::d96bac7d-1b8c-4eaf-a9bf-54304dba1add" providerId="AD" clId="Web-{D06BD9D8-7103-DA20-2160-F1F70D1183C7}" dt="2025-07-07T16:15:22.476" v="2" actId="20577"/>
        <pc:sldMkLst>
          <pc:docMk/>
          <pc:sldMk cId="0" sldId="258"/>
        </pc:sldMkLst>
        <pc:spChg chg="mod">
          <ac:chgData name="Joao Victor da Silva" userId="S::joaovictor0902@edu.univali.br::d96bac7d-1b8c-4eaf-a9bf-54304dba1add" providerId="AD" clId="Web-{D06BD9D8-7103-DA20-2160-F1F70D1183C7}" dt="2025-07-07T16:15:22.476" v="2" actId="20577"/>
          <ac:spMkLst>
            <pc:docMk/>
            <pc:sldMk cId="0" sldId="258"/>
            <ac:spMk id="1466" creationId="{00000000-0000-0000-0000-000000000000}"/>
          </ac:spMkLst>
        </pc:spChg>
      </pc:sldChg>
      <pc:sldChg chg="modSp">
        <pc:chgData name="Joao Victor da Silva" userId="S::joaovictor0902@edu.univali.br::d96bac7d-1b8c-4eaf-a9bf-54304dba1add" providerId="AD" clId="Web-{D06BD9D8-7103-DA20-2160-F1F70D1183C7}" dt="2025-07-07T16:15:29.632" v="6" actId="20577"/>
        <pc:sldMkLst>
          <pc:docMk/>
          <pc:sldMk cId="0" sldId="266"/>
        </pc:sldMkLst>
        <pc:spChg chg="mod">
          <ac:chgData name="Joao Victor da Silva" userId="S::joaovictor0902@edu.univali.br::d96bac7d-1b8c-4eaf-a9bf-54304dba1add" providerId="AD" clId="Web-{D06BD9D8-7103-DA20-2160-F1F70D1183C7}" dt="2025-07-07T16:15:29.632" v="6" actId="20577"/>
          <ac:spMkLst>
            <pc:docMk/>
            <pc:sldMk cId="0" sldId="266"/>
            <ac:spMk id="1767" creationId="{00000000-0000-0000-0000-000000000000}"/>
          </ac:spMkLst>
        </pc:spChg>
      </pc:sldChg>
    </pc:docChg>
  </pc:docChgLst>
  <pc:docChgLst>
    <pc:chgData name="Joao Victor da Silva" userId="S::joaovictor0902@edu.univali.br::d96bac7d-1b8c-4eaf-a9bf-54304dba1add" providerId="AD" clId="Web-{706308F1-D5F7-17CA-569C-12B5E230895E}"/>
    <pc:docChg chg="delSld modSld">
      <pc:chgData name="Joao Victor da Silva" userId="S::joaovictor0902@edu.univali.br::d96bac7d-1b8c-4eaf-a9bf-54304dba1add" providerId="AD" clId="Web-{706308F1-D5F7-17CA-569C-12B5E230895E}" dt="2025-07-07T21:08:36.990" v="186" actId="1076"/>
      <pc:docMkLst>
        <pc:docMk/>
      </pc:docMkLst>
      <pc:sldChg chg="del">
        <pc:chgData name="Joao Victor da Silva" userId="S::joaovictor0902@edu.univali.br::d96bac7d-1b8c-4eaf-a9bf-54304dba1add" providerId="AD" clId="Web-{706308F1-D5F7-17CA-569C-12B5E230895E}" dt="2025-07-07T20:45:28.715" v="32"/>
        <pc:sldMkLst>
          <pc:docMk/>
          <pc:sldMk cId="0" sldId="259"/>
        </pc:sldMkLst>
      </pc:sldChg>
      <pc:sldChg chg="del">
        <pc:chgData name="Joao Victor da Silva" userId="S::joaovictor0902@edu.univali.br::d96bac7d-1b8c-4eaf-a9bf-54304dba1add" providerId="AD" clId="Web-{706308F1-D5F7-17CA-569C-12B5E230895E}" dt="2025-07-07T20:45:29.762" v="33"/>
        <pc:sldMkLst>
          <pc:docMk/>
          <pc:sldMk cId="0" sldId="260"/>
        </pc:sldMkLst>
      </pc:sldChg>
      <pc:sldChg chg="del">
        <pc:chgData name="Joao Victor da Silva" userId="S::joaovictor0902@edu.univali.br::d96bac7d-1b8c-4eaf-a9bf-54304dba1add" providerId="AD" clId="Web-{706308F1-D5F7-17CA-569C-12B5E230895E}" dt="2025-07-07T20:45:32.059" v="35"/>
        <pc:sldMkLst>
          <pc:docMk/>
          <pc:sldMk cId="0" sldId="261"/>
        </pc:sldMkLst>
      </pc:sldChg>
      <pc:sldChg chg="addSp delSp modSp">
        <pc:chgData name="Joao Victor da Silva" userId="S::joaovictor0902@edu.univali.br::d96bac7d-1b8c-4eaf-a9bf-54304dba1add" providerId="AD" clId="Web-{706308F1-D5F7-17CA-569C-12B5E230895E}" dt="2025-07-07T20:44:56.511" v="31" actId="1076"/>
        <pc:sldMkLst>
          <pc:docMk/>
          <pc:sldMk cId="0" sldId="262"/>
        </pc:sldMkLst>
        <pc:spChg chg="add del mod">
          <ac:chgData name="Joao Victor da Silva" userId="S::joaovictor0902@edu.univali.br::d96bac7d-1b8c-4eaf-a9bf-54304dba1add" providerId="AD" clId="Web-{706308F1-D5F7-17CA-569C-12B5E230895E}" dt="2025-07-07T19:50:27.514" v="23"/>
          <ac:spMkLst>
            <pc:docMk/>
            <pc:sldMk cId="0" sldId="262"/>
            <ac:spMk id="3" creationId="{8B2CF607-4E95-6CAE-7C33-F4E378252657}"/>
          </ac:spMkLst>
        </pc:spChg>
        <pc:spChg chg="add del mod">
          <ac:chgData name="Joao Victor da Silva" userId="S::joaovictor0902@edu.univali.br::d96bac7d-1b8c-4eaf-a9bf-54304dba1add" providerId="AD" clId="Web-{706308F1-D5F7-17CA-569C-12B5E230895E}" dt="2025-07-07T19:50:27.514" v="22"/>
          <ac:spMkLst>
            <pc:docMk/>
            <pc:sldMk cId="0" sldId="262"/>
            <ac:spMk id="5" creationId="{E50F1659-DA4B-F8C1-C5F5-6D95BDF93B0B}"/>
          </ac:spMkLst>
        </pc:spChg>
        <pc:spChg chg="add del mod">
          <ac:chgData name="Joao Victor da Silva" userId="S::joaovictor0902@edu.univali.br::d96bac7d-1b8c-4eaf-a9bf-54304dba1add" providerId="AD" clId="Web-{706308F1-D5F7-17CA-569C-12B5E230895E}" dt="2025-07-07T19:50:27.514" v="21"/>
          <ac:spMkLst>
            <pc:docMk/>
            <pc:sldMk cId="0" sldId="262"/>
            <ac:spMk id="7" creationId="{A0551CF7-C994-A1B8-A00E-349C51629AD4}"/>
          </ac:spMkLst>
        </pc:spChg>
        <pc:spChg chg="add del mod">
          <ac:chgData name="Joao Victor da Silva" userId="S::joaovictor0902@edu.univali.br::d96bac7d-1b8c-4eaf-a9bf-54304dba1add" providerId="AD" clId="Web-{706308F1-D5F7-17CA-569C-12B5E230895E}" dt="2025-07-07T19:50:27.514" v="20"/>
          <ac:spMkLst>
            <pc:docMk/>
            <pc:sldMk cId="0" sldId="262"/>
            <ac:spMk id="9" creationId="{DC3917A1-4B21-B6BB-7127-DA693AD21E70}"/>
          </ac:spMkLst>
        </pc:spChg>
        <pc:spChg chg="mod">
          <ac:chgData name="Joao Victor da Silva" userId="S::joaovictor0902@edu.univali.br::d96bac7d-1b8c-4eaf-a9bf-54304dba1add" providerId="AD" clId="Web-{706308F1-D5F7-17CA-569C-12B5E230895E}" dt="2025-07-07T20:44:49.870" v="28" actId="1076"/>
          <ac:spMkLst>
            <pc:docMk/>
            <pc:sldMk cId="0" sldId="262"/>
            <ac:spMk id="1634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706308F1-D5F7-17CA-569C-12B5E230895E}" dt="2025-07-07T19:50:24.373" v="19"/>
          <ac:spMkLst>
            <pc:docMk/>
            <pc:sldMk cId="0" sldId="262"/>
            <ac:spMk id="1635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706308F1-D5F7-17CA-569C-12B5E230895E}" dt="2025-07-07T19:50:24.280" v="18"/>
          <ac:spMkLst>
            <pc:docMk/>
            <pc:sldMk cId="0" sldId="262"/>
            <ac:spMk id="1636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706308F1-D5F7-17CA-569C-12B5E230895E}" dt="2025-07-07T19:50:24.186" v="17"/>
          <ac:spMkLst>
            <pc:docMk/>
            <pc:sldMk cId="0" sldId="262"/>
            <ac:spMk id="1637" creationId="{00000000-0000-0000-0000-000000000000}"/>
          </ac:spMkLst>
        </pc:spChg>
        <pc:spChg chg="del">
          <ac:chgData name="Joao Victor da Silva" userId="S::joaovictor0902@edu.univali.br::d96bac7d-1b8c-4eaf-a9bf-54304dba1add" providerId="AD" clId="Web-{706308F1-D5F7-17CA-569C-12B5E230895E}" dt="2025-07-07T19:50:24.076" v="16"/>
          <ac:spMkLst>
            <pc:docMk/>
            <pc:sldMk cId="0" sldId="262"/>
            <ac:spMk id="1638" creationId="{00000000-0000-0000-0000-000000000000}"/>
          </ac:spMkLst>
        </pc:spChg>
        <pc:grpChg chg="del">
          <ac:chgData name="Joao Victor da Silva" userId="S::joaovictor0902@edu.univali.br::d96bac7d-1b8c-4eaf-a9bf-54304dba1add" providerId="AD" clId="Web-{706308F1-D5F7-17CA-569C-12B5E230895E}" dt="2025-07-07T19:50:23.967" v="15"/>
          <ac:grpSpMkLst>
            <pc:docMk/>
            <pc:sldMk cId="0" sldId="262"/>
            <ac:grpSpMk id="1639" creationId="{00000000-0000-0000-0000-000000000000}"/>
          </ac:grpSpMkLst>
        </pc:grpChg>
        <pc:grpChg chg="del">
          <ac:chgData name="Joao Victor da Silva" userId="S::joaovictor0902@edu.univali.br::d96bac7d-1b8c-4eaf-a9bf-54304dba1add" providerId="AD" clId="Web-{706308F1-D5F7-17CA-569C-12B5E230895E}" dt="2025-07-07T19:50:23.967" v="14"/>
          <ac:grpSpMkLst>
            <pc:docMk/>
            <pc:sldMk cId="0" sldId="262"/>
            <ac:grpSpMk id="1654" creationId="{00000000-0000-0000-0000-000000000000}"/>
          </ac:grpSpMkLst>
        </pc:grpChg>
        <pc:picChg chg="add mod">
          <ac:chgData name="Joao Victor da Silva" userId="S::joaovictor0902@edu.univali.br::d96bac7d-1b8c-4eaf-a9bf-54304dba1add" providerId="AD" clId="Web-{706308F1-D5F7-17CA-569C-12B5E230895E}" dt="2025-07-07T20:44:56.511" v="31" actId="1076"/>
          <ac:picMkLst>
            <pc:docMk/>
            <pc:sldMk cId="0" sldId="262"/>
            <ac:picMk id="2" creationId="{F148880D-D428-BD30-3F17-406AED3A7A6E}"/>
          </ac:picMkLst>
        </pc:picChg>
      </pc:sldChg>
      <pc:sldChg chg="del">
        <pc:chgData name="Joao Victor da Silva" userId="S::joaovictor0902@edu.univali.br::d96bac7d-1b8c-4eaf-a9bf-54304dba1add" providerId="AD" clId="Web-{706308F1-D5F7-17CA-569C-12B5E230895E}" dt="2025-07-07T20:45:31.371" v="34"/>
        <pc:sldMkLst>
          <pc:docMk/>
          <pc:sldMk cId="0" sldId="263"/>
        </pc:sldMkLst>
      </pc:sldChg>
      <pc:sldChg chg="del">
        <pc:chgData name="Joao Victor da Silva" userId="S::joaovictor0902@edu.univali.br::d96bac7d-1b8c-4eaf-a9bf-54304dba1add" providerId="AD" clId="Web-{706308F1-D5F7-17CA-569C-12B5E230895E}" dt="2025-07-07T20:45:32.949" v="36"/>
        <pc:sldMkLst>
          <pc:docMk/>
          <pc:sldMk cId="0" sldId="264"/>
        </pc:sldMkLst>
      </pc:sldChg>
      <pc:sldChg chg="addSp delSp modSp">
        <pc:chgData name="Joao Victor da Silva" userId="S::joaovictor0902@edu.univali.br::d96bac7d-1b8c-4eaf-a9bf-54304dba1add" providerId="AD" clId="Web-{706308F1-D5F7-17CA-569C-12B5E230895E}" dt="2025-07-07T21:08:36.990" v="186" actId="1076"/>
        <pc:sldMkLst>
          <pc:docMk/>
          <pc:sldMk cId="0" sldId="266"/>
        </pc:sldMkLst>
        <pc:spChg chg="add mod">
          <ac:chgData name="Joao Victor da Silva" userId="S::joaovictor0902@edu.univali.br::d96bac7d-1b8c-4eaf-a9bf-54304dba1add" providerId="AD" clId="Web-{706308F1-D5F7-17CA-569C-12B5E230895E}" dt="2025-07-07T21:08:27.271" v="185" actId="1076"/>
          <ac:spMkLst>
            <pc:docMk/>
            <pc:sldMk cId="0" sldId="266"/>
            <ac:spMk id="3" creationId="{B771F1D3-40FC-8389-F4AD-FBAF28BB2048}"/>
          </ac:spMkLst>
        </pc:spChg>
        <pc:spChg chg="add mod">
          <ac:chgData name="Joao Victor da Silva" userId="S::joaovictor0902@edu.univali.br::d96bac7d-1b8c-4eaf-a9bf-54304dba1add" providerId="AD" clId="Web-{706308F1-D5F7-17CA-569C-12B5E230895E}" dt="2025-07-07T21:08:36.990" v="186" actId="1076"/>
          <ac:spMkLst>
            <pc:docMk/>
            <pc:sldMk cId="0" sldId="266"/>
            <ac:spMk id="5" creationId="{7DA36D3D-A36A-8997-C91B-FFE519E737FE}"/>
          </ac:spMkLst>
        </pc:spChg>
        <pc:spChg chg="add mod">
          <ac:chgData name="Joao Victor da Silva" userId="S::joaovictor0902@edu.univali.br::d96bac7d-1b8c-4eaf-a9bf-54304dba1add" providerId="AD" clId="Web-{706308F1-D5F7-17CA-569C-12B5E230895E}" dt="2025-07-07T21:08:14.505" v="183" actId="1076"/>
          <ac:spMkLst>
            <pc:docMk/>
            <pc:sldMk cId="0" sldId="266"/>
            <ac:spMk id="6" creationId="{332D7D61-1C01-0366-466C-1F89BA08022C}"/>
          </ac:spMkLst>
        </pc:spChg>
        <pc:spChg chg="add del mod">
          <ac:chgData name="Joao Victor da Silva" userId="S::joaovictor0902@edu.univali.br::d96bac7d-1b8c-4eaf-a9bf-54304dba1add" providerId="AD" clId="Web-{706308F1-D5F7-17CA-569C-12B5E230895E}" dt="2025-07-07T21:05:23.857" v="137"/>
          <ac:spMkLst>
            <pc:docMk/>
            <pc:sldMk cId="0" sldId="266"/>
            <ac:spMk id="7" creationId="{4792D5EA-AE60-C5EA-C8A4-24DF059C0EF6}"/>
          </ac:spMkLst>
        </pc:spChg>
        <pc:spChg chg="add mod">
          <ac:chgData name="Joao Victor da Silva" userId="S::joaovictor0902@edu.univali.br::d96bac7d-1b8c-4eaf-a9bf-54304dba1add" providerId="AD" clId="Web-{706308F1-D5F7-17CA-569C-12B5E230895E}" dt="2025-07-07T21:08:22.380" v="184" actId="1076"/>
          <ac:spMkLst>
            <pc:docMk/>
            <pc:sldMk cId="0" sldId="266"/>
            <ac:spMk id="8" creationId="{489F6FF0-3893-3C67-DB84-F3719F66C113}"/>
          </ac:spMkLst>
        </pc:spChg>
        <pc:spChg chg="mod">
          <ac:chgData name="Joao Victor da Silva" userId="S::joaovictor0902@edu.univali.br::d96bac7d-1b8c-4eaf-a9bf-54304dba1add" providerId="AD" clId="Web-{706308F1-D5F7-17CA-569C-12B5E230895E}" dt="2025-07-07T21:07:39.972" v="170" actId="1076"/>
          <ac:spMkLst>
            <pc:docMk/>
            <pc:sldMk cId="0" sldId="266"/>
            <ac:spMk id="1759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706308F1-D5F7-17CA-569C-12B5E230895E}" dt="2025-07-07T21:07:39.988" v="171" actId="1076"/>
          <ac:spMkLst>
            <pc:docMk/>
            <pc:sldMk cId="0" sldId="266"/>
            <ac:spMk id="1760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706308F1-D5F7-17CA-569C-12B5E230895E}" dt="2025-07-07T21:07:40.019" v="172" actId="1076"/>
          <ac:spMkLst>
            <pc:docMk/>
            <pc:sldMk cId="0" sldId="266"/>
            <ac:spMk id="1763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706308F1-D5F7-17CA-569C-12B5E230895E}" dt="2025-07-07T21:07:40.035" v="173" actId="1076"/>
          <ac:spMkLst>
            <pc:docMk/>
            <pc:sldMk cId="0" sldId="266"/>
            <ac:spMk id="1764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706308F1-D5F7-17CA-569C-12B5E230895E}" dt="2025-07-07T21:07:40.050" v="174" actId="1076"/>
          <ac:spMkLst>
            <pc:docMk/>
            <pc:sldMk cId="0" sldId="266"/>
            <ac:spMk id="1767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706308F1-D5F7-17CA-569C-12B5E230895E}" dt="2025-07-07T21:07:40.066" v="175" actId="1076"/>
          <ac:spMkLst>
            <pc:docMk/>
            <pc:sldMk cId="0" sldId="266"/>
            <ac:spMk id="1770" creationId="{00000000-0000-0000-0000-000000000000}"/>
          </ac:spMkLst>
        </pc:spChg>
      </pc:sldChg>
      <pc:sldChg chg="del">
        <pc:chgData name="Joao Victor da Silva" userId="S::joaovictor0902@edu.univali.br::d96bac7d-1b8c-4eaf-a9bf-54304dba1add" providerId="AD" clId="Web-{706308F1-D5F7-17CA-569C-12B5E230895E}" dt="2025-07-07T20:45:35.731" v="38"/>
        <pc:sldMkLst>
          <pc:docMk/>
          <pc:sldMk cId="0" sldId="268"/>
        </pc:sldMkLst>
      </pc:sldChg>
      <pc:sldChg chg="del">
        <pc:chgData name="Joao Victor da Silva" userId="S::joaovictor0902@edu.univali.br::d96bac7d-1b8c-4eaf-a9bf-54304dba1add" providerId="AD" clId="Web-{706308F1-D5F7-17CA-569C-12B5E230895E}" dt="2025-07-07T20:45:34.840" v="37"/>
        <pc:sldMkLst>
          <pc:docMk/>
          <pc:sldMk cId="0" sldId="269"/>
        </pc:sldMkLst>
      </pc:sldChg>
      <pc:sldChg chg="modSp">
        <pc:chgData name="Joao Victor da Silva" userId="S::joaovictor0902@edu.univali.br::d96bac7d-1b8c-4eaf-a9bf-54304dba1add" providerId="AD" clId="Web-{706308F1-D5F7-17CA-569C-12B5E230895E}" dt="2025-07-07T20:45:42.481" v="46" actId="20577"/>
        <pc:sldMkLst>
          <pc:docMk/>
          <pc:sldMk cId="0" sldId="270"/>
        </pc:sldMkLst>
        <pc:spChg chg="mod">
          <ac:chgData name="Joao Victor da Silva" userId="S::joaovictor0902@edu.univali.br::d96bac7d-1b8c-4eaf-a9bf-54304dba1add" providerId="AD" clId="Web-{706308F1-D5F7-17CA-569C-12B5E230895E}" dt="2025-07-07T20:45:42.481" v="46" actId="20577"/>
          <ac:spMkLst>
            <pc:docMk/>
            <pc:sldMk cId="0" sldId="270"/>
            <ac:spMk id="1949" creationId="{00000000-0000-0000-0000-000000000000}"/>
          </ac:spMkLst>
        </pc:spChg>
      </pc:sldChg>
      <pc:sldChg chg="del">
        <pc:chgData name="Joao Victor da Silva" userId="S::joaovictor0902@edu.univali.br::d96bac7d-1b8c-4eaf-a9bf-54304dba1add" providerId="AD" clId="Web-{706308F1-D5F7-17CA-569C-12B5E230895E}" dt="2025-07-07T20:45:36.981" v="39"/>
        <pc:sldMkLst>
          <pc:docMk/>
          <pc:sldMk cId="0" sldId="271"/>
        </pc:sldMkLst>
      </pc:sldChg>
    </pc:docChg>
  </pc:docChgLst>
  <pc:docChgLst>
    <pc:chgData name="Joao Victor da Silva" userId="S::joaovictor0902@edu.univali.br::d96bac7d-1b8c-4eaf-a9bf-54304dba1add" providerId="AD" clId="Web-{7744AE1B-940E-6D69-EDFB-D7CFD157CC70}"/>
    <pc:docChg chg="modSld">
      <pc:chgData name="Joao Victor da Silva" userId="S::joaovictor0902@edu.univali.br::d96bac7d-1b8c-4eaf-a9bf-54304dba1add" providerId="AD" clId="Web-{7744AE1B-940E-6D69-EDFB-D7CFD157CC70}" dt="2025-07-07T03:12:06.619" v="62" actId="1076"/>
      <pc:docMkLst>
        <pc:docMk/>
      </pc:docMkLst>
      <pc:sldChg chg="addSp modSp">
        <pc:chgData name="Joao Victor da Silva" userId="S::joaovictor0902@edu.univali.br::d96bac7d-1b8c-4eaf-a9bf-54304dba1add" providerId="AD" clId="Web-{7744AE1B-940E-6D69-EDFB-D7CFD157CC70}" dt="2025-07-07T03:12:06.619" v="62" actId="1076"/>
        <pc:sldMkLst>
          <pc:docMk/>
          <pc:sldMk cId="0" sldId="256"/>
        </pc:sldMkLst>
        <pc:spChg chg="mod">
          <ac:chgData name="Joao Victor da Silva" userId="S::joaovictor0902@edu.univali.br::d96bac7d-1b8c-4eaf-a9bf-54304dba1add" providerId="AD" clId="Web-{7744AE1B-940E-6D69-EDFB-D7CFD157CC70}" dt="2025-07-07T03:10:26.097" v="50" actId="20577"/>
          <ac:spMkLst>
            <pc:docMk/>
            <pc:sldMk cId="0" sldId="256"/>
            <ac:spMk id="1430" creationId="{00000000-0000-0000-0000-000000000000}"/>
          </ac:spMkLst>
        </pc:spChg>
        <pc:spChg chg="mod">
          <ac:chgData name="Joao Victor da Silva" userId="S::joaovictor0902@edu.univali.br::d96bac7d-1b8c-4eaf-a9bf-54304dba1add" providerId="AD" clId="Web-{7744AE1B-940E-6D69-EDFB-D7CFD157CC70}" dt="2025-07-07T03:11:52.978" v="61" actId="20577"/>
          <ac:spMkLst>
            <pc:docMk/>
            <pc:sldMk cId="0" sldId="256"/>
            <ac:spMk id="1431" creationId="{00000000-0000-0000-0000-000000000000}"/>
          </ac:spMkLst>
        </pc:spChg>
        <pc:grpChg chg="mod">
          <ac:chgData name="Joao Victor da Silva" userId="S::joaovictor0902@edu.univali.br::d96bac7d-1b8c-4eaf-a9bf-54304dba1add" providerId="AD" clId="Web-{7744AE1B-940E-6D69-EDFB-D7CFD157CC70}" dt="2025-07-07T03:11:32.427" v="60" actId="1076"/>
          <ac:grpSpMkLst>
            <pc:docMk/>
            <pc:sldMk cId="0" sldId="256"/>
            <ac:grpSpMk id="1441" creationId="{00000000-0000-0000-0000-000000000000}"/>
          </ac:grpSpMkLst>
        </pc:grpChg>
        <pc:picChg chg="add mod">
          <ac:chgData name="Joao Victor da Silva" userId="S::joaovictor0902@edu.univali.br::d96bac7d-1b8c-4eaf-a9bf-54304dba1add" providerId="AD" clId="Web-{7744AE1B-940E-6D69-EDFB-D7CFD157CC70}" dt="2025-07-07T03:12:06.619" v="62" actId="1076"/>
          <ac:picMkLst>
            <pc:docMk/>
            <pc:sldMk cId="0" sldId="256"/>
            <ac:picMk id="2" creationId="{9FF47917-5C54-351E-7E1A-8308401C1D78}"/>
          </ac:picMkLst>
        </pc:picChg>
      </pc:sldChg>
    </pc:docChg>
  </pc:docChgLst>
  <pc:docChgLst>
    <pc:chgData name="Joao Victor da Silva" userId="S::joaovictor0902@edu.univali.br::d96bac7d-1b8c-4eaf-a9bf-54304dba1add" providerId="AD" clId="Web-{71CE64AE-0DB2-CEE5-FA6F-B6A8EEE29D73}"/>
    <pc:docChg chg="delSld modSld">
      <pc:chgData name="Joao Victor da Silva" userId="S::joaovictor0902@edu.univali.br::d96bac7d-1b8c-4eaf-a9bf-54304dba1add" providerId="AD" clId="Web-{71CE64AE-0DB2-CEE5-FA6F-B6A8EEE29D73}" dt="2025-07-07T04:19:56.143" v="339"/>
      <pc:docMkLst>
        <pc:docMk/>
      </pc:docMkLst>
      <pc:sldChg chg="modSp">
        <pc:chgData name="Joao Victor da Silva" userId="S::joaovictor0902@edu.univali.br::d96bac7d-1b8c-4eaf-a9bf-54304dba1add" providerId="AD" clId="Web-{71CE64AE-0DB2-CEE5-FA6F-B6A8EEE29D73}" dt="2025-07-07T04:12:53.108" v="296" actId="20577"/>
        <pc:sldMkLst>
          <pc:docMk/>
          <pc:sldMk cId="0" sldId="258"/>
        </pc:sldMkLst>
        <pc:spChg chg="mod">
          <ac:chgData name="Joao Victor da Silva" userId="S::joaovictor0902@edu.univali.br::d96bac7d-1b8c-4eaf-a9bf-54304dba1add" providerId="AD" clId="Web-{71CE64AE-0DB2-CEE5-FA6F-B6A8EEE29D73}" dt="2025-07-07T04:12:53.108" v="296" actId="20577"/>
          <ac:spMkLst>
            <pc:docMk/>
            <pc:sldMk cId="0" sldId="258"/>
            <ac:spMk id="1466" creationId="{00000000-0000-0000-0000-000000000000}"/>
          </ac:spMkLst>
        </pc:spChg>
      </pc:sldChg>
      <pc:sldChg chg="modSp">
        <pc:chgData name="Joao Victor da Silva" userId="S::joaovictor0902@edu.univali.br::d96bac7d-1b8c-4eaf-a9bf-54304dba1add" providerId="AD" clId="Web-{71CE64AE-0DB2-CEE5-FA6F-B6A8EEE29D73}" dt="2025-07-07T04:10:16.020" v="290" actId="20577"/>
        <pc:sldMkLst>
          <pc:docMk/>
          <pc:sldMk cId="0" sldId="265"/>
        </pc:sldMkLst>
        <pc:spChg chg="mod">
          <ac:chgData name="Joao Victor da Silva" userId="S::joaovictor0902@edu.univali.br::d96bac7d-1b8c-4eaf-a9bf-54304dba1add" providerId="AD" clId="Web-{71CE64AE-0DB2-CEE5-FA6F-B6A8EEE29D73}" dt="2025-07-07T04:10:16.020" v="290" actId="20577"/>
          <ac:spMkLst>
            <pc:docMk/>
            <pc:sldMk cId="0" sldId="265"/>
            <ac:spMk id="1751" creationId="{00000000-0000-0000-0000-000000000000}"/>
          </ac:spMkLst>
        </pc:spChg>
      </pc:sldChg>
      <pc:sldChg chg="modSp">
        <pc:chgData name="Joao Victor da Silva" userId="S::joaovictor0902@edu.univali.br::d96bac7d-1b8c-4eaf-a9bf-54304dba1add" providerId="AD" clId="Web-{71CE64AE-0DB2-CEE5-FA6F-B6A8EEE29D73}" dt="2025-07-07T04:14:04.751" v="304" actId="20577"/>
        <pc:sldMkLst>
          <pc:docMk/>
          <pc:sldMk cId="0" sldId="267"/>
        </pc:sldMkLst>
        <pc:spChg chg="mod">
          <ac:chgData name="Joao Victor da Silva" userId="S::joaovictor0902@edu.univali.br::d96bac7d-1b8c-4eaf-a9bf-54304dba1add" providerId="AD" clId="Web-{71CE64AE-0DB2-CEE5-FA6F-B6A8EEE29D73}" dt="2025-07-07T04:14:04.751" v="304" actId="20577"/>
          <ac:spMkLst>
            <pc:docMk/>
            <pc:sldMk cId="0" sldId="267"/>
            <ac:spMk id="1842" creationId="{00000000-0000-0000-0000-000000000000}"/>
          </ac:spMkLst>
        </pc:spChg>
      </pc:sldChg>
      <pc:sldChg chg="del">
        <pc:chgData name="Joao Victor da Silva" userId="S::joaovictor0902@edu.univali.br::d96bac7d-1b8c-4eaf-a9bf-54304dba1add" providerId="AD" clId="Web-{71CE64AE-0DB2-CEE5-FA6F-B6A8EEE29D73}" dt="2025-07-07T04:19:56.143" v="339"/>
        <pc:sldMkLst>
          <pc:docMk/>
          <pc:sldMk cId="0" sldId="272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51.642" v="338"/>
        <pc:sldMkLst>
          <pc:docMk/>
          <pc:sldMk cId="0" sldId="273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51.611" v="337"/>
        <pc:sldMkLst>
          <pc:docMk/>
          <pc:sldMk cId="0" sldId="274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51.596" v="336"/>
        <pc:sldMkLst>
          <pc:docMk/>
          <pc:sldMk cId="0" sldId="275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51.580" v="335"/>
        <pc:sldMkLst>
          <pc:docMk/>
          <pc:sldMk cId="0" sldId="276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51.517" v="334"/>
        <pc:sldMkLst>
          <pc:docMk/>
          <pc:sldMk cId="0" sldId="277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51.502" v="333"/>
        <pc:sldMkLst>
          <pc:docMk/>
          <pc:sldMk cId="0" sldId="278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51.486" v="332"/>
        <pc:sldMkLst>
          <pc:docMk/>
          <pc:sldMk cId="0" sldId="279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51.471" v="331"/>
        <pc:sldMkLst>
          <pc:docMk/>
          <pc:sldMk cId="0" sldId="280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51.455" v="330"/>
        <pc:sldMkLst>
          <pc:docMk/>
          <pc:sldMk cId="0" sldId="281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51.439" v="329"/>
        <pc:sldMkLst>
          <pc:docMk/>
          <pc:sldMk cId="0" sldId="282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25.829" v="328"/>
        <pc:sldMkLst>
          <pc:docMk/>
          <pc:sldMk cId="0" sldId="283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25.798" v="327"/>
        <pc:sldMkLst>
          <pc:docMk/>
          <pc:sldMk cId="0" sldId="284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25.782" v="326"/>
        <pc:sldMkLst>
          <pc:docMk/>
          <pc:sldMk cId="0" sldId="285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25.751" v="325"/>
        <pc:sldMkLst>
          <pc:docMk/>
          <pc:sldMk cId="0" sldId="286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45.671" v="319"/>
        <pc:sldMkLst>
          <pc:docMk/>
          <pc:sldMk cId="0" sldId="287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40.155" v="318"/>
        <pc:sldMkLst>
          <pc:docMk/>
          <pc:sldMk cId="0" sldId="288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38.359" v="309"/>
        <pc:sldMkLst>
          <pc:docMk/>
          <pc:sldMk cId="0" sldId="289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38.374" v="310"/>
        <pc:sldMkLst>
          <pc:docMk/>
          <pc:sldMk cId="0" sldId="290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38.405" v="311"/>
        <pc:sldMkLst>
          <pc:docMk/>
          <pc:sldMk cId="0" sldId="291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38.437" v="312"/>
        <pc:sldMkLst>
          <pc:docMk/>
          <pc:sldMk cId="0" sldId="292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38.484" v="313"/>
        <pc:sldMkLst>
          <pc:docMk/>
          <pc:sldMk cId="0" sldId="293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38.827" v="314"/>
        <pc:sldMkLst>
          <pc:docMk/>
          <pc:sldMk cId="0" sldId="294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38.859" v="315"/>
        <pc:sldMkLst>
          <pc:docMk/>
          <pc:sldMk cId="0" sldId="295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38.890" v="316"/>
        <pc:sldMkLst>
          <pc:docMk/>
          <pc:sldMk cId="0" sldId="296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38.921" v="317"/>
        <pc:sldMkLst>
          <pc:docMk/>
          <pc:sldMk cId="0" sldId="297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25.704" v="324"/>
        <pc:sldMkLst>
          <pc:docMk/>
          <pc:sldMk cId="0" sldId="298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25.688" v="323"/>
        <pc:sldMkLst>
          <pc:docMk/>
          <pc:sldMk cId="0" sldId="299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9:25.642" v="322"/>
        <pc:sldMkLst>
          <pc:docMk/>
          <pc:sldMk cId="0" sldId="300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52.609" v="321"/>
        <pc:sldMkLst>
          <pc:docMk/>
          <pc:sldMk cId="0" sldId="301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28.561" v="308"/>
        <pc:sldMkLst>
          <pc:docMk/>
          <pc:sldMk cId="0" sldId="302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52.484" v="320"/>
        <pc:sldMkLst>
          <pc:docMk/>
          <pc:sldMk cId="0" sldId="303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16.389" v="307"/>
        <pc:sldMkLst>
          <pc:docMk/>
          <pc:sldMk cId="0" sldId="304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07.607" v="306"/>
        <pc:sldMkLst>
          <pc:docMk/>
          <pc:sldMk cId="0" sldId="305"/>
        </pc:sldMkLst>
      </pc:sldChg>
      <pc:sldChg chg="del">
        <pc:chgData name="Joao Victor da Silva" userId="S::joaovictor0902@edu.univali.br::d96bac7d-1b8c-4eaf-a9bf-54304dba1add" providerId="AD" clId="Web-{71CE64AE-0DB2-CEE5-FA6F-B6A8EEE29D73}" dt="2025-07-07T04:18:06.420" v="305"/>
        <pc:sldMkLst>
          <pc:docMk/>
          <pc:sldMk cId="0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4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229806"/>
            <a:ext cx="5098160" cy="1230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pt-BR"/>
              <a:t>Aleph William Alves </a:t>
            </a:r>
            <a:endParaRPr lang="en"/>
          </a:p>
          <a:p>
            <a:pPr marL="0" indent="0">
              <a:lnSpc>
                <a:spcPct val="150000"/>
              </a:lnSpc>
            </a:pPr>
            <a:r>
              <a:rPr lang="pt-BR" err="1"/>
              <a:t>Garrik</a:t>
            </a:r>
            <a:r>
              <a:rPr lang="pt-BR"/>
              <a:t> Bez </a:t>
            </a:r>
            <a:r>
              <a:rPr lang="pt-BR" err="1"/>
              <a:t>Schoepping</a:t>
            </a:r>
            <a:r>
              <a:rPr lang="pt-BR"/>
              <a:t> </a:t>
            </a:r>
            <a:endParaRPr lang="en"/>
          </a:p>
          <a:p>
            <a:pPr marL="0" indent="0">
              <a:lnSpc>
                <a:spcPct val="150000"/>
              </a:lnSpc>
            </a:pPr>
            <a:r>
              <a:rPr lang="pt-BR"/>
              <a:t>João Victor da Silva </a:t>
            </a:r>
            <a:endParaRPr lang="en"/>
          </a:p>
          <a:p>
            <a:pPr marL="0" indent="0">
              <a:lnSpc>
                <a:spcPct val="150000"/>
              </a:lnSpc>
            </a:pPr>
            <a:r>
              <a:rPr lang="pt-BR"/>
              <a:t>Pedro Henrique de Paula</a:t>
            </a:r>
            <a:endParaRPr lang="en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83246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>
                <a:solidFill>
                  <a:srgbClr val="0C0A9E"/>
                </a:solidFill>
              </a:rPr>
              <a:t>AMA – NAVEGANTES</a:t>
            </a:r>
            <a:br>
              <a:rPr lang="en">
                <a:solidFill>
                  <a:srgbClr val="0C0A9E"/>
                </a:solidFill>
              </a:rPr>
            </a:br>
            <a:r>
              <a:rPr lang="en">
                <a:solidFill>
                  <a:srgbClr val="0C0A9E"/>
                </a:solidFill>
              </a:rPr>
              <a:t>WEBSITE</a:t>
            </a:r>
            <a:endParaRPr lang="pt-BR"/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5306705" y="1280966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m 1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9FF47917-5C54-351E-7E1A-8308401C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731" y="202360"/>
            <a:ext cx="1686285" cy="856892"/>
          </a:xfrm>
          <a:prstGeom prst="rect">
            <a:avLst/>
          </a:prstGeom>
        </p:spPr>
      </p:pic>
      <p:pic>
        <p:nvPicPr>
          <p:cNvPr id="3" name="Imagem 2" descr="logo.png">
            <a:extLst>
              <a:ext uri="{FF2B5EF4-FFF2-40B4-BE49-F238E27FC236}">
                <a16:creationId xmlns:a16="http://schemas.microsoft.com/office/drawing/2014/main" id="{AA337C40-3C1D-CC75-6950-76158B2C2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724" y="87577"/>
            <a:ext cx="1544524" cy="10756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/>
          <p:cNvSpPr txBox="1">
            <a:spLocks noGrp="1"/>
          </p:cNvSpPr>
          <p:nvPr>
            <p:ph type="title"/>
          </p:nvPr>
        </p:nvSpPr>
        <p:spPr>
          <a:xfrm>
            <a:off x="385726" y="59212"/>
            <a:ext cx="3921577" cy="19405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err="1"/>
              <a:t>Contexto</a:t>
            </a:r>
            <a:endParaRPr lang="en" sz="3200"/>
          </a:p>
        </p:txBody>
      </p:sp>
      <p:sp>
        <p:nvSpPr>
          <p:cNvPr id="1842" name="Google Shape;1842;p46"/>
          <p:cNvSpPr txBox="1">
            <a:spLocks noGrp="1"/>
          </p:cNvSpPr>
          <p:nvPr>
            <p:ph type="subTitle" idx="1"/>
          </p:nvPr>
        </p:nvSpPr>
        <p:spPr>
          <a:xfrm>
            <a:off x="267113" y="1766334"/>
            <a:ext cx="4040189" cy="2314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  <a:buNone/>
            </a:pPr>
            <a:r>
              <a:rPr lang="en"/>
              <a:t>A ONG AMA </a:t>
            </a:r>
            <a:r>
              <a:rPr lang="en" err="1"/>
              <a:t>Navegantes</a:t>
            </a:r>
            <a:r>
              <a:rPr lang="en"/>
              <a:t> </a:t>
            </a:r>
            <a:r>
              <a:rPr lang="en" err="1"/>
              <a:t>atende</a:t>
            </a:r>
            <a:r>
              <a:rPr lang="en"/>
              <a:t> </a:t>
            </a:r>
            <a:r>
              <a:rPr lang="en" err="1"/>
              <a:t>crianças</a:t>
            </a:r>
            <a:r>
              <a:rPr lang="en"/>
              <a:t> e </a:t>
            </a:r>
            <a:r>
              <a:rPr lang="en" err="1"/>
              <a:t>jovens</a:t>
            </a:r>
            <a:r>
              <a:rPr lang="en"/>
              <a:t> com </a:t>
            </a:r>
            <a:r>
              <a:rPr lang="en" err="1"/>
              <a:t>Transtorno</a:t>
            </a:r>
            <a:r>
              <a:rPr lang="en"/>
              <a:t> do Espectro </a:t>
            </a:r>
            <a:r>
              <a:rPr lang="en" err="1"/>
              <a:t>Autista</a:t>
            </a:r>
            <a:r>
              <a:rPr lang="en"/>
              <a:t> (TEA).</a:t>
            </a:r>
            <a:endParaRPr lang="pt-BR"/>
          </a:p>
          <a:p>
            <a:pPr marL="0" indent="0" algn="just">
              <a:lnSpc>
                <a:spcPct val="114999"/>
              </a:lnSpc>
              <a:buNone/>
            </a:pPr>
            <a:br>
              <a:rPr lang="en"/>
            </a:br>
            <a:r>
              <a:rPr lang="en" err="1"/>
              <a:t>Fortalecer</a:t>
            </a:r>
            <a:r>
              <a:rPr lang="en"/>
              <a:t> a </a:t>
            </a:r>
            <a:r>
              <a:rPr lang="en" err="1"/>
              <a:t>presença</a:t>
            </a:r>
            <a:r>
              <a:rPr lang="en"/>
              <a:t> digital da </a:t>
            </a:r>
            <a:r>
              <a:rPr lang="en" err="1"/>
              <a:t>organização</a:t>
            </a:r>
            <a:r>
              <a:rPr lang="en"/>
              <a:t>, </a:t>
            </a:r>
            <a:r>
              <a:rPr lang="en" err="1"/>
              <a:t>por</a:t>
            </a:r>
            <a:r>
              <a:rPr lang="en"/>
              <a:t> </a:t>
            </a:r>
            <a:r>
              <a:rPr lang="en" err="1"/>
              <a:t>meio</a:t>
            </a:r>
            <a:r>
              <a:rPr lang="en"/>
              <a:t> da </a:t>
            </a:r>
            <a:r>
              <a:rPr lang="en" err="1"/>
              <a:t>criação</a:t>
            </a:r>
            <a:r>
              <a:rPr lang="en"/>
              <a:t> de um website </a:t>
            </a:r>
            <a:r>
              <a:rPr lang="en" err="1"/>
              <a:t>funcional</a:t>
            </a:r>
            <a:r>
              <a:rPr lang="en"/>
              <a:t> e </a:t>
            </a:r>
            <a:r>
              <a:rPr lang="en" err="1"/>
              <a:t>informativo</a:t>
            </a:r>
            <a:r>
              <a:rPr lang="en"/>
              <a:t>.</a:t>
            </a:r>
            <a:endParaRPr lang="pt-BR"/>
          </a:p>
        </p:txBody>
      </p:sp>
      <p:grpSp>
        <p:nvGrpSpPr>
          <p:cNvPr id="1843" name="Google Shape;1843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51" name="Google Shape;1851;p46" descr="Grupo de pessoas na areia da praia&#10;&#10;O conteúdo gerado por IA pode estar incorreto.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4767" r="14767"/>
          <a:stretch/>
        </p:blipFill>
        <p:spPr>
          <a:xfrm>
            <a:off x="4567119" y="410104"/>
            <a:ext cx="3917695" cy="3907455"/>
          </a:xfrm>
          <a:prstGeom prst="snip1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3200" dirty="0" err="1"/>
              <a:t>Objetivos</a:t>
            </a:r>
            <a:r>
              <a:rPr lang="en" sz="3200" dirty="0"/>
              <a:t> do </a:t>
            </a:r>
            <a:r>
              <a:rPr lang="en" sz="3200"/>
              <a:t>Projeto</a:t>
            </a:r>
            <a:endParaRPr sz="3200" err="1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2058855"/>
            <a:ext cx="3233700" cy="7904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b="0" err="1"/>
              <a:t>Mapear</a:t>
            </a:r>
            <a:r>
              <a:rPr lang="en" b="0"/>
              <a:t> </a:t>
            </a:r>
            <a:r>
              <a:rPr lang="en" b="0" err="1"/>
              <a:t>informações</a:t>
            </a:r>
            <a:r>
              <a:rPr lang="en" b="0"/>
              <a:t> </a:t>
            </a:r>
            <a:r>
              <a:rPr lang="en" b="0" err="1"/>
              <a:t>institucionais</a:t>
            </a:r>
            <a:endParaRPr lang="pt-BR" err="1"/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" name="Google Shape;1467;p37">
            <a:extLst>
              <a:ext uri="{FF2B5EF4-FFF2-40B4-BE49-F238E27FC236}">
                <a16:creationId xmlns:a16="http://schemas.microsoft.com/office/drawing/2014/main" id="{5062E21C-3025-8266-04C3-1056DFD4A5F4}"/>
              </a:ext>
            </a:extLst>
          </p:cNvPr>
          <p:cNvSpPr txBox="1">
            <a:spLocks/>
          </p:cNvSpPr>
          <p:nvPr/>
        </p:nvSpPr>
        <p:spPr>
          <a:xfrm>
            <a:off x="4366098" y="2060293"/>
            <a:ext cx="3233700" cy="79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b="0" err="1"/>
              <a:t>Divulgar</a:t>
            </a:r>
            <a:r>
              <a:rPr lang="en" b="0"/>
              <a:t> </a:t>
            </a:r>
            <a:r>
              <a:rPr lang="en" b="0" err="1"/>
              <a:t>projetos</a:t>
            </a:r>
            <a:r>
              <a:rPr lang="en" b="0"/>
              <a:t> e equipe</a:t>
            </a:r>
            <a:endParaRPr lang="pt-BR"/>
          </a:p>
        </p:txBody>
      </p:sp>
      <p:sp>
        <p:nvSpPr>
          <p:cNvPr id="18" name="Google Shape;1467;p37">
            <a:extLst>
              <a:ext uri="{FF2B5EF4-FFF2-40B4-BE49-F238E27FC236}">
                <a16:creationId xmlns:a16="http://schemas.microsoft.com/office/drawing/2014/main" id="{6EF0DE7A-5E49-C41B-4CC9-EA9C54487DE7}"/>
              </a:ext>
            </a:extLst>
          </p:cNvPr>
          <p:cNvSpPr txBox="1">
            <a:spLocks/>
          </p:cNvSpPr>
          <p:nvPr/>
        </p:nvSpPr>
        <p:spPr>
          <a:xfrm>
            <a:off x="721437" y="3677746"/>
            <a:ext cx="3233700" cy="79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b="0" err="1"/>
              <a:t>Fortalecer</a:t>
            </a:r>
            <a:r>
              <a:rPr lang="en" b="0"/>
              <a:t> o </a:t>
            </a:r>
            <a:r>
              <a:rPr lang="en" b="0" err="1"/>
              <a:t>alcance</a:t>
            </a:r>
            <a:r>
              <a:rPr lang="en" b="0"/>
              <a:t> social da ONG</a:t>
            </a:r>
            <a:endParaRPr lang="pt-BR"/>
          </a:p>
        </p:txBody>
      </p:sp>
      <p:sp>
        <p:nvSpPr>
          <p:cNvPr id="19" name="Google Shape;1467;p37">
            <a:extLst>
              <a:ext uri="{FF2B5EF4-FFF2-40B4-BE49-F238E27FC236}">
                <a16:creationId xmlns:a16="http://schemas.microsoft.com/office/drawing/2014/main" id="{8667579C-4812-5DD8-0709-C04154E0A0E0}"/>
              </a:ext>
            </a:extLst>
          </p:cNvPr>
          <p:cNvSpPr txBox="1">
            <a:spLocks/>
          </p:cNvSpPr>
          <p:nvPr/>
        </p:nvSpPr>
        <p:spPr>
          <a:xfrm>
            <a:off x="4366097" y="3677745"/>
            <a:ext cx="3233700" cy="79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b="0" err="1"/>
              <a:t>Aplicar</a:t>
            </a:r>
            <a:r>
              <a:rPr lang="en" b="0"/>
              <a:t> </a:t>
            </a:r>
            <a:r>
              <a:rPr lang="en" b="0" err="1"/>
              <a:t>conhecimentos</a:t>
            </a:r>
            <a:r>
              <a:rPr lang="en" b="0"/>
              <a:t> </a:t>
            </a:r>
            <a:r>
              <a:rPr lang="en" b="0" err="1"/>
              <a:t>técnicos</a:t>
            </a:r>
            <a:r>
              <a:rPr lang="en" b="0"/>
              <a:t> </a:t>
            </a:r>
            <a:r>
              <a:rPr lang="en" b="0" err="1"/>
              <a:t>adquiridos</a:t>
            </a:r>
            <a:endParaRPr lang="pt-BR" err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/>
          <p:cNvSpPr txBox="1">
            <a:spLocks noGrp="1"/>
          </p:cNvSpPr>
          <p:nvPr>
            <p:ph type="subTitle" idx="1"/>
          </p:nvPr>
        </p:nvSpPr>
        <p:spPr>
          <a:xfrm>
            <a:off x="664916" y="1721308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React.js</a:t>
            </a:r>
          </a:p>
        </p:txBody>
      </p:sp>
      <p:sp>
        <p:nvSpPr>
          <p:cNvPr id="1760" name="Google Shape;1760;p45"/>
          <p:cNvSpPr txBox="1">
            <a:spLocks noGrp="1"/>
          </p:cNvSpPr>
          <p:nvPr>
            <p:ph type="subTitle" idx="2"/>
          </p:nvPr>
        </p:nvSpPr>
        <p:spPr>
          <a:xfrm>
            <a:off x="3414788" y="1721308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Vue.js + </a:t>
            </a:r>
            <a:r>
              <a:rPr lang="en" err="1"/>
              <a:t>ApisREST</a:t>
            </a:r>
          </a:p>
        </p:txBody>
      </p:sp>
      <p:sp>
        <p:nvSpPr>
          <p:cNvPr id="1762" name="Google Shape;176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Tecnologias </a:t>
            </a:r>
            <a:r>
              <a:rPr lang="en" err="1"/>
              <a:t>Utilizadas</a:t>
            </a:r>
            <a:endParaRPr err="1"/>
          </a:p>
        </p:txBody>
      </p:sp>
      <p:sp>
        <p:nvSpPr>
          <p:cNvPr id="1763" name="Google Shape;1763;p45"/>
          <p:cNvSpPr txBox="1">
            <a:spLocks noGrp="1"/>
          </p:cNvSpPr>
          <p:nvPr>
            <p:ph type="subTitle" idx="7"/>
          </p:nvPr>
        </p:nvSpPr>
        <p:spPr>
          <a:xfrm>
            <a:off x="664916" y="1395199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FrontEnd</a:t>
            </a:r>
            <a:endParaRPr lang="pt-BR" err="1"/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8"/>
          </p:nvPr>
        </p:nvSpPr>
        <p:spPr>
          <a:xfrm>
            <a:off x="3414789" y="1395199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BackEnd</a:t>
            </a:r>
            <a:endParaRPr lang="pt-BR" err="1"/>
          </a:p>
        </p:txBody>
      </p:sp>
      <p:sp>
        <p:nvSpPr>
          <p:cNvPr id="1767" name="Google Shape;1767;p45"/>
          <p:cNvSpPr txBox="1">
            <a:spLocks noGrp="1"/>
          </p:cNvSpPr>
          <p:nvPr>
            <p:ph type="subTitle" idx="5"/>
          </p:nvPr>
        </p:nvSpPr>
        <p:spPr>
          <a:xfrm>
            <a:off x="6164667" y="1721308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Vercel</a:t>
            </a:r>
            <a:endParaRPr lang="en" dirty="0"/>
          </a:p>
        </p:txBody>
      </p:sp>
      <p:sp>
        <p:nvSpPr>
          <p:cNvPr id="1770" name="Google Shape;1770;p45"/>
          <p:cNvSpPr txBox="1">
            <a:spLocks noGrp="1"/>
          </p:cNvSpPr>
          <p:nvPr>
            <p:ph type="subTitle" idx="14"/>
          </p:nvPr>
        </p:nvSpPr>
        <p:spPr>
          <a:xfrm>
            <a:off x="6164668" y="1395199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Hospedagem</a:t>
            </a:r>
            <a:endParaRPr lang="pt-BR" err="1"/>
          </a:p>
        </p:txBody>
      </p:sp>
      <p:sp>
        <p:nvSpPr>
          <p:cNvPr id="3" name="Google Shape;1759;p45">
            <a:extLst>
              <a:ext uri="{FF2B5EF4-FFF2-40B4-BE49-F238E27FC236}">
                <a16:creationId xmlns:a16="http://schemas.microsoft.com/office/drawing/2014/main" id="{B771F1D3-40FC-8389-F4AD-FBAF28BB2048}"/>
              </a:ext>
            </a:extLst>
          </p:cNvPr>
          <p:cNvSpPr txBox="1">
            <a:spLocks/>
          </p:cNvSpPr>
          <p:nvPr/>
        </p:nvSpPr>
        <p:spPr>
          <a:xfrm>
            <a:off x="6167382" y="3147533"/>
            <a:ext cx="2204100" cy="155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Tailwindcss/vite</a:t>
            </a:r>
            <a:endParaRPr lang="en-US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slick-carousel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swiper</a:t>
            </a:r>
            <a:endParaRPr lang="en-US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tailwindcss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" dirty="0"/>
          </a:p>
          <a:p>
            <a:pPr>
              <a:lnSpc>
                <a:spcPct val="114999"/>
              </a:lnSpc>
            </a:pPr>
            <a:endParaRPr lang="en" dirty="0"/>
          </a:p>
          <a:p>
            <a:pPr>
              <a:lnSpc>
                <a:spcPct val="114999"/>
              </a:lnSpc>
            </a:pPr>
            <a:endParaRPr lang="en" dirty="0"/>
          </a:p>
        </p:txBody>
      </p:sp>
      <p:sp>
        <p:nvSpPr>
          <p:cNvPr id="5" name="Google Shape;1763;p45">
            <a:extLst>
              <a:ext uri="{FF2B5EF4-FFF2-40B4-BE49-F238E27FC236}">
                <a16:creationId xmlns:a16="http://schemas.microsoft.com/office/drawing/2014/main" id="{7DA36D3D-A36A-8997-C91B-FFE519E737FE}"/>
              </a:ext>
            </a:extLst>
          </p:cNvPr>
          <p:cNvSpPr txBox="1">
            <a:spLocks/>
          </p:cNvSpPr>
          <p:nvPr/>
        </p:nvSpPr>
        <p:spPr>
          <a:xfrm>
            <a:off x="3468248" y="2573545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err="1"/>
              <a:t>Bibliotecas</a:t>
            </a:r>
            <a:endParaRPr lang="pt-BR" err="1"/>
          </a:p>
        </p:txBody>
      </p:sp>
      <p:sp>
        <p:nvSpPr>
          <p:cNvPr id="6" name="Google Shape;1759;p45">
            <a:extLst>
              <a:ext uri="{FF2B5EF4-FFF2-40B4-BE49-F238E27FC236}">
                <a16:creationId xmlns:a16="http://schemas.microsoft.com/office/drawing/2014/main" id="{332D7D61-1C01-0366-466C-1F89BA08022C}"/>
              </a:ext>
            </a:extLst>
          </p:cNvPr>
          <p:cNvSpPr txBox="1">
            <a:spLocks/>
          </p:cNvSpPr>
          <p:nvPr/>
        </p:nvSpPr>
        <p:spPr>
          <a:xfrm>
            <a:off x="3199712" y="3147533"/>
            <a:ext cx="2417551" cy="155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react-dom</a:t>
            </a:r>
            <a:endParaRPr lang="pt-BR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react-icons   </a:t>
            </a:r>
            <a:endParaRPr lang="pt-BR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react-router-dom </a:t>
            </a:r>
            <a:endParaRPr lang="pt-BR"/>
          </a:p>
          <a:p>
            <a:pPr>
              <a:lnSpc>
                <a:spcPct val="114999"/>
              </a:lnSpc>
            </a:pPr>
            <a:endParaRPr lang="en" dirty="0"/>
          </a:p>
        </p:txBody>
      </p:sp>
      <p:sp>
        <p:nvSpPr>
          <p:cNvPr id="8" name="Google Shape;1759;p45">
            <a:extLst>
              <a:ext uri="{FF2B5EF4-FFF2-40B4-BE49-F238E27FC236}">
                <a16:creationId xmlns:a16="http://schemas.microsoft.com/office/drawing/2014/main" id="{489F6FF0-3893-3C67-DB84-F3719F66C113}"/>
              </a:ext>
            </a:extLst>
          </p:cNvPr>
          <p:cNvSpPr txBox="1">
            <a:spLocks/>
          </p:cNvSpPr>
          <p:nvPr/>
        </p:nvSpPr>
        <p:spPr>
          <a:xfrm>
            <a:off x="665834" y="3147533"/>
            <a:ext cx="2204100" cy="1550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qrcode.react </a:t>
            </a:r>
            <a:endParaRPr lang="en-US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react-scroll</a:t>
            </a:r>
            <a:endParaRPr lang="pt-BR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react-slick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/>
              <a:t>framer-motion 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/>
          <p:cNvSpPr txBox="1">
            <a:spLocks noGrp="1"/>
          </p:cNvSpPr>
          <p:nvPr>
            <p:ph type="title"/>
          </p:nvPr>
        </p:nvSpPr>
        <p:spPr>
          <a:xfrm>
            <a:off x="5442963" y="337195"/>
            <a:ext cx="3175133" cy="7344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err="1"/>
              <a:t>Comunicação</a:t>
            </a:r>
            <a:endParaRPr lang="pt-BR" err="1"/>
          </a:p>
        </p:txBody>
      </p:sp>
      <p:sp>
        <p:nvSpPr>
          <p:cNvPr id="1751" name="Google Shape;1751;p44"/>
          <p:cNvSpPr txBox="1">
            <a:spLocks noGrp="1"/>
          </p:cNvSpPr>
          <p:nvPr>
            <p:ph type="subTitle" idx="3"/>
          </p:nvPr>
        </p:nvSpPr>
        <p:spPr>
          <a:xfrm>
            <a:off x="5327541" y="1288390"/>
            <a:ext cx="3405158" cy="31045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4999"/>
              </a:lnSpc>
            </a:pPr>
            <a:r>
              <a:rPr lang="en"/>
              <a:t>A </a:t>
            </a:r>
            <a:r>
              <a:rPr lang="en" err="1"/>
              <a:t>comunicação</a:t>
            </a:r>
            <a:r>
              <a:rPr lang="en"/>
              <a:t> entre as partes foi realizada por Aleph, representante do grupo, e Alessandra, coordenadora da AMA, alinhando decisões e </a:t>
            </a:r>
            <a:r>
              <a:rPr lang="en" err="1"/>
              <a:t>validando</a:t>
            </a:r>
            <a:r>
              <a:rPr lang="en"/>
              <a:t> o </a:t>
            </a:r>
            <a:r>
              <a:rPr lang="en" err="1"/>
              <a:t>desenvolvimento</a:t>
            </a:r>
            <a:r>
              <a:rPr lang="en"/>
              <a:t> do site.</a:t>
            </a:r>
            <a:endParaRPr lang="pt-BR"/>
          </a:p>
        </p:txBody>
      </p:sp>
      <p:pic>
        <p:nvPicPr>
          <p:cNvPr id="18" name="Imagem 17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04BCD754-78E6-AD4A-C0AC-E4933AD9F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15" y="337868"/>
            <a:ext cx="1980302" cy="4474953"/>
          </a:xfrm>
          <a:prstGeom prst="rect">
            <a:avLst/>
          </a:prstGeom>
        </p:spPr>
      </p:pic>
      <p:pic>
        <p:nvPicPr>
          <p:cNvPr id="19" name="Imagem 18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7E437C50-A7ED-B453-C076-6EDA0916E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043" y="334273"/>
            <a:ext cx="1991085" cy="44749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759" y="162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Avaliação</a:t>
            </a:r>
            <a:r>
              <a:rPr lang="en" dirty="0"/>
              <a:t> </a:t>
            </a:r>
            <a:r>
              <a:rPr lang="en" dirty="0" err="1"/>
              <a:t>Coordenadora</a:t>
            </a:r>
          </a:p>
        </p:txBody>
      </p:sp>
      <p:pic>
        <p:nvPicPr>
          <p:cNvPr id="2" name="Imagem 1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F148880D-D428-BD30-3F17-406AED3A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00" y="895120"/>
            <a:ext cx="2803400" cy="36768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9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Obrigado</a:t>
            </a:r>
            <a:endParaRPr lang="pt-BR" dirty="0" err="1"/>
          </a:p>
        </p:txBody>
      </p:sp>
      <p:grpSp>
        <p:nvGrpSpPr>
          <p:cNvPr id="1950" name="Google Shape;1950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1" name="Google Shape;1951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2" name="Google Shape;1952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3" name="Google Shape;1953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6" name="Google Shape;1956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7" name="Google Shape;195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9" name="Google Shape;1959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0" name="Google Shape;196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2" name="Google Shape;1962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3" name="Google Shape;1963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5" name="Google Shape;1965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6" name="Google Shape;1966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8" name="Google Shape;1968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9" name="Google Shape;1969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1" name="Google Shape;1971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2" name="Google Shape;197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3" name="Google Shape;1973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4" name="Google Shape;1974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5" name="Google Shape;1975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7" name="Google Shape;1977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8" name="Google Shape;1978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1" name="Google Shape;1981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2" name="Google Shape;198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3" name="Google Shape;198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4" name="Google Shape;198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5" name="Google Shape;198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0" name="Google Shape;199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1" name="Google Shape;1991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2" name="Google Shape;199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3" name="Google Shape;199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4" name="Google Shape;199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5" name="Google Shape;199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0" name="Google Shape;200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1" name="Google Shape;2001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2" name="Google Shape;200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3" name="Google Shape;200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4" name="Google Shape;200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5" name="Google Shape;200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0" name="Google Shape;201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1" name="Google Shape;2011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2" name="Google Shape;2012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4" name="Google Shape;2014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5" name="Google Shape;2015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8" name="Google Shape;2018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9" name="Google Shape;2019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0" name="Google Shape;2020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9" baseType="lpstr">
      <vt:lpstr>Introduction to Coding Workshop by Slidesgo</vt:lpstr>
      <vt:lpstr>Slidesgo Final Pages</vt:lpstr>
      <vt:lpstr>AMA – NAVEGANTES WEBSITE</vt:lpstr>
      <vt:lpstr>Contexto</vt:lpstr>
      <vt:lpstr>Objetivos do Projeto</vt:lpstr>
      <vt:lpstr>Tecnologias Utilizadas</vt:lpstr>
      <vt:lpstr>Comunicação</vt:lpstr>
      <vt:lpstr>Avaliação Coordenadora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72</cp:revision>
  <dcterms:modified xsi:type="dcterms:W3CDTF">2025-07-07T21:08:41Z</dcterms:modified>
</cp:coreProperties>
</file>