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F36-258C-520C-B46C-8F06B4C6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4C2E1-68EA-6E69-F5FC-4C68B99C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7CE4-224E-6A19-583D-99FD0637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C4D1-BB15-47E7-7471-CF1D5793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A8BA-75DF-04D8-D1A5-E5E8F485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CAE3-5689-C017-058C-49F49659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BEAA2-8E03-FBDF-4CBB-323CF65B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03938-DD86-7713-1B9B-AD1FF940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72F8-C70D-BAA8-A64E-44F924C9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8BC9-03CB-E373-14F5-BED7D4FB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06FAE-817F-2C39-07E7-A037F353D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9E8E-CF75-FF7F-3E51-03DAE15B0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74B5-7949-08AF-4CE9-0849CF9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0B7F-6701-5D80-DF98-3E42114F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0951-C5A4-ECC8-9D11-615CFE22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4809-14CF-AEC0-13CC-6509A1BB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636B-5D42-53B2-52A7-1CADB9DC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2148-8043-CB8E-5D33-7C269095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F8BC-A0EE-0A1F-B596-718B34C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F8D-5260-60F1-1E94-73405D51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69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E3FC-69E9-506B-75EA-BEC8360C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BCF6-D123-6299-A8E4-3F582536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18A4-5130-DA2C-9AA1-AD2E764E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BEE7-D566-AFA8-55C4-95C9A8A9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BC15-C90E-7FC0-31DD-455C7886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C83B-A3F0-C763-1D4A-55018A59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B119-0432-F44F-A5F4-E856F917C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7F4D-12DF-AA0A-99DD-A8C14675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05A0C-EE74-C821-9E6F-C8AD354C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C8B-5F08-1BFD-C0B8-7CC9A8E0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E8D0-94F7-2901-09EA-34163212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05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269E-15D5-17CE-31D1-F50A8A9A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45B1-4188-EEE7-0356-65A78A53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BA19F-6F81-2314-EA31-BDB309BA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F1C0-D7B1-9D9F-2D9A-C8E58F0C2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D1B90-CFCA-B10E-307F-76083015F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AD16C-924C-EBF4-DB78-2BA515C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3A8C6-74E5-97CC-A225-7137344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D2486-F1E2-C801-2DFD-07A73744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2701-7F66-993B-7177-9CA081A8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CBE90-206C-309B-37A1-9BB4676C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F961-3D26-F517-B6B5-A7D35FE0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5639-0342-3F8A-2769-6120CEF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7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C8DD8-6202-DFEB-AE23-700EA774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1B441-77B0-E655-0229-87DA3646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16907-6411-7507-A805-0E92E729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4FD1-88B8-A581-17B3-261ADB9D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EABC-D74E-A0D4-1D3C-44714350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B447-4D34-F89C-FC3C-7A050BAA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BF92-CC4F-C2E1-BFC2-35572D64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6C44A-CC9D-B807-F5BA-1C0E4FD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6F128-547E-777A-2602-A706616A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EAC3-F41A-5B32-11A2-DDB58F90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2A9B3-75E8-D847-57FE-74443EEC5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56683-9FAC-63AC-163C-35900D90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44A2-965A-ACA0-3787-0624A436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13868-1578-B058-CB5A-6ECF672F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8FEA-1FC4-44EA-8C44-84339E68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5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22982-AF5E-0DD1-40F3-2A9D69A5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4C2B-01FF-1343-EFAD-C957658E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2CCA-DA8D-AF23-90F2-F5E161771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DB91-6D31-41B9-97FD-2E7E0D438F6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8FB4-AA36-C172-8C9B-FD9791969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673D-7A99-0416-C2CC-19DE0BD0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5174-CD0F-48F9-8184-F4F84AD28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30B8-ED46-D76D-384B-E85C0B3A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13083-CA0F-BA51-8131-8D83D7AE7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1976437"/>
            <a:ext cx="3752850" cy="2905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19DF6-DBF6-17B2-DE73-29838FB9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795462"/>
            <a:ext cx="3676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8D5-FDBB-D308-1953-2C8BD49F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E9D5D-6AF6-A904-52BD-47A7BABF3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A6CD5-D85E-0290-44B5-FE3A8EEF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81" y="436625"/>
            <a:ext cx="9708639" cy="61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9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4DDC-23C8-B292-D694-61283961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ECD75-658F-A39F-F8F2-40F20118B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40" y="1168400"/>
            <a:ext cx="7401920" cy="4351338"/>
          </a:xfrm>
        </p:spPr>
      </p:pic>
    </p:spTree>
    <p:extLst>
      <p:ext uri="{BB962C8B-B14F-4D97-AF65-F5344CB8AC3E}">
        <p14:creationId xmlns:p14="http://schemas.microsoft.com/office/powerpoint/2010/main" val="168737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0B64-E9D5-04FD-AB83-C2E216FA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4007D-553C-DA88-1AF4-434338BB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469629"/>
            <a:ext cx="3409950" cy="1066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39280-112D-E21E-86A4-B0FEBB3E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2315369"/>
            <a:ext cx="347662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14E24-E993-4F9A-F997-03CD0110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2876550"/>
            <a:ext cx="3352800" cy="314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9DAB12-3642-FB9B-DF30-5DF11290A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1" y="1557337"/>
            <a:ext cx="404812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2022-08-10T00:39:44Z</dcterms:created>
  <dcterms:modified xsi:type="dcterms:W3CDTF">2022-08-10T00:52:09Z</dcterms:modified>
</cp:coreProperties>
</file>