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4ADD-ABD4-0BC5-347A-6C48DFA8F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2A957-AE3D-161D-42B2-8CC4C4449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FF626-F275-36A9-B285-045F9B77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75FB-C959-4088-9A8B-CBF9447B40CA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7BF0A-300B-5EBC-06A5-FF64F468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26960-F97C-3518-62FD-5B23FC3C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32B6-6392-4F9D-ACF3-DB7D130F5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885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5BE3-DB93-69C7-5DE1-ECF867B3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0E56-4088-BC23-53CA-7BC898DC3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BE83C-F4BF-B7BD-1BE9-35E1CAB9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75FB-C959-4088-9A8B-CBF9447B40CA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D5713-B64F-ACE8-7FA0-E7C39A94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C6C6-9197-3BC5-FE0F-7FF88232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32B6-6392-4F9D-ACF3-DB7D130F5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42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3F2E7-7A08-BB4A-9485-A3CF88A29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69E21-C873-59EA-5061-59684A188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26478-47D5-6D1D-2124-0EE1D12F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75FB-C959-4088-9A8B-CBF9447B40CA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0620-3F04-F57F-4B38-A03CEF03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C3E7D-ABE0-B765-0984-E082C1F0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32B6-6392-4F9D-ACF3-DB7D130F5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5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448D-DB87-7F2F-5851-42FEC2A9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35D9-7FE4-6877-A6AA-8C3170DD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579D4-BFA0-B4A8-9C94-643EDC19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75FB-C959-4088-9A8B-CBF9447B40CA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7D68B-F4F7-8FFB-7D60-DE8D3F737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F986-AE1D-FBBC-0EF4-FFF596EF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32B6-6392-4F9D-ACF3-DB7D130F5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77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B8C9-BF77-9C6D-74A3-BDA62373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F5B28-F50E-C4A8-6003-FF31C89A1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103A-8720-6660-C6D1-23C29274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75FB-C959-4088-9A8B-CBF9447B40CA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6D42-5AC9-9E71-1EA1-79AC0699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D08F-EC40-F4C5-789B-40279505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32B6-6392-4F9D-ACF3-DB7D130F5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47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EB16-794A-F959-269E-3B3ADDD5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EF1A-74EB-71F1-BDD0-0010B187F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041D5-C0D4-1AFD-5C22-AD8E8E2B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0DE1C-A582-C209-622E-1E4221E6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75FB-C959-4088-9A8B-CBF9447B40CA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0374B-B50A-6F25-F5F5-AEC5F2F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471F2-DC61-23C0-5929-87215609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32B6-6392-4F9D-ACF3-DB7D130F5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74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59F1-945D-4890-E54C-6103CC8F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7D823-6D35-136D-4CF1-B3D2FFD2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50DCB-0E73-BCC5-089A-56FD4A12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7FE01-6E10-F7F9-95A3-18DD16B3A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606FC-081E-EA5F-0E08-6F57F6F73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27D13-6498-4C65-E035-E0465C41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75FB-C959-4088-9A8B-CBF9447B40CA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F23DC-BD89-1736-488D-4623B7CA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9EABA-0A18-2DCF-EB84-E000FDA1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32B6-6392-4F9D-ACF3-DB7D130F5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40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7E3B-3C5E-6FEC-CE20-A2979C35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0998F-444D-C06D-6F19-02500E0E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75FB-C959-4088-9A8B-CBF9447B40CA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0E21F-0920-B96C-6A59-4089CD77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E7900-F838-9006-D5A7-F4770CDB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32B6-6392-4F9D-ACF3-DB7D130F5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46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6F461-5DA4-63BE-08CD-5D26958A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75FB-C959-4088-9A8B-CBF9447B40CA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31D16-417C-6E54-6980-924F4745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C7CA2-E1E7-EEDF-E2D1-30C404F5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32B6-6392-4F9D-ACF3-DB7D130F5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68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D62F-E517-6783-B7F6-3B3237877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60BB-5191-6C68-C0F5-0C81A1B2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7FE8A-9EBB-D338-00C0-A72C65AE4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96656-5DF0-1E11-7842-89675165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75FB-C959-4088-9A8B-CBF9447B40CA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FC25E-3381-4B17-09AE-E1F41A17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1BD79-37AD-D9A2-AAAB-1FAC08F9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32B6-6392-4F9D-ACF3-DB7D130F5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7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CCA1-252C-6EB6-35D3-BF3B3F53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30E1C0-D245-D57A-52E2-C2FC7ABFE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C4402-2E6F-BD29-9D68-9856AE68D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D924A-8078-01B8-5939-B3063337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75FB-C959-4088-9A8B-CBF9447B40CA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AC9E3-F98B-7CF4-BE81-6EEA7D4B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E2E8E-AA44-435E-778A-3533B762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32B6-6392-4F9D-ACF3-DB7D130F5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1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60894-E03D-D820-2A5B-4C5385DD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5CECE-B024-EDDC-070F-6E5A2FF9D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22B7F-18FF-4B1F-ED46-0C3EFA90A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75FB-C959-4088-9A8B-CBF9447B40CA}" type="datetimeFigureOut">
              <a:rPr lang="ru-RU" smtClean="0"/>
              <a:t>20.08.2022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5CB4F-1246-793C-961C-E4AD98A2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EC2D-8106-2B98-B0AB-04A270A25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C32B6-6392-4F9D-ACF3-DB7D130F59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87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4F1CE82-4DC3-FA29-5967-4C856A276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52246"/>
              </p:ext>
            </p:extLst>
          </p:nvPr>
        </p:nvGraphicFramePr>
        <p:xfrm>
          <a:off x="2032000" y="827584"/>
          <a:ext cx="8128000" cy="5202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292554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02022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087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36239207"/>
                    </a:ext>
                  </a:extLst>
                </a:gridCol>
              </a:tblGrid>
              <a:tr h="173427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823514"/>
                  </a:ext>
                </a:extLst>
              </a:tr>
              <a:tr h="1734277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Business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554924"/>
                  </a:ext>
                </a:extLst>
              </a:tr>
              <a:tr h="1734277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Child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26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7DFCB0-10F5-92EE-3D1B-7BA3E38012C1}"/>
              </a:ext>
            </a:extLst>
          </p:cNvPr>
          <p:cNvSpPr txBox="1"/>
          <p:nvPr/>
        </p:nvSpPr>
        <p:spPr>
          <a:xfrm>
            <a:off x="4501661" y="346916"/>
            <a:ext cx="139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possessive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99485-C689-0BED-D38C-782F6AA675BD}"/>
              </a:ext>
            </a:extLst>
          </p:cNvPr>
          <p:cNvSpPr txBox="1"/>
          <p:nvPr/>
        </p:nvSpPr>
        <p:spPr>
          <a:xfrm>
            <a:off x="6710289" y="346916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plural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4E213-559F-0644-EDE1-D37423DC2F0E}"/>
              </a:ext>
            </a:extLst>
          </p:cNvPr>
          <p:cNvSpPr txBox="1"/>
          <p:nvPr/>
        </p:nvSpPr>
        <p:spPr>
          <a:xfrm>
            <a:off x="8314005" y="342140"/>
            <a:ext cx="206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plural possessive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910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9EF72B-8C0E-E936-F1FB-D30B378B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56" y="2263727"/>
            <a:ext cx="3981450" cy="30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36ED6-EAA4-B112-FC31-FF1BA374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56" y="4013249"/>
            <a:ext cx="3429000" cy="27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D32FD1-A0BE-7F74-DD0F-2D60788B8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052" y="2282777"/>
            <a:ext cx="3962400" cy="266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D565F7-A164-8CFF-14E5-43DA7F223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1052" y="4013249"/>
            <a:ext cx="36099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AE74AD-A6F1-E150-4344-7B7E59A25440}"/>
              </a:ext>
            </a:extLst>
          </p:cNvPr>
          <p:cNvSpPr txBox="1"/>
          <p:nvPr/>
        </p:nvSpPr>
        <p:spPr>
          <a:xfrm>
            <a:off x="1125414" y="576775"/>
            <a:ext cx="135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Its</a:t>
            </a:r>
            <a:r>
              <a:rPr lang="en-US" sz="2400" dirty="0"/>
              <a:t> vs </a:t>
            </a:r>
            <a:r>
              <a:rPr lang="en-US" sz="2400" b="1" dirty="0"/>
              <a:t>It’s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BE301-D664-2019-56CD-9C2CFD6D2ABA}"/>
              </a:ext>
            </a:extLst>
          </p:cNvPr>
          <p:cNvSpPr txBox="1"/>
          <p:nvPr/>
        </p:nvSpPr>
        <p:spPr>
          <a:xfrm>
            <a:off x="1125414" y="3198167"/>
            <a:ext cx="334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Their /  There / They’re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3566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B52AD7-175E-9898-6A7B-37B41A938954}"/>
              </a:ext>
            </a:extLst>
          </p:cNvPr>
          <p:cNvSpPr txBox="1"/>
          <p:nvPr/>
        </p:nvSpPr>
        <p:spPr>
          <a:xfrm>
            <a:off x="1012872" y="755191"/>
            <a:ext cx="4445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You’re</a:t>
            </a:r>
            <a:r>
              <a:rPr lang="en-US" sz="2400" dirty="0"/>
              <a:t>  vs </a:t>
            </a:r>
            <a:r>
              <a:rPr lang="en-US" sz="2400" b="1" dirty="0"/>
              <a:t>Your</a:t>
            </a:r>
            <a:endParaRPr lang="ru-R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3308AA-338D-D66B-77D2-E528D77D8014}"/>
              </a:ext>
            </a:extLst>
          </p:cNvPr>
          <p:cNvSpPr txBox="1"/>
          <p:nvPr/>
        </p:nvSpPr>
        <p:spPr>
          <a:xfrm>
            <a:off x="1012872" y="3657600"/>
            <a:ext cx="2672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Who’s</a:t>
            </a:r>
            <a:r>
              <a:rPr lang="en-US" dirty="0"/>
              <a:t> </a:t>
            </a:r>
            <a:r>
              <a:rPr lang="en-US" sz="2400" dirty="0"/>
              <a:t> vs </a:t>
            </a:r>
            <a:r>
              <a:rPr lang="en-US" sz="2400" b="1" dirty="0"/>
              <a:t>Whose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02380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Ali Sayfiddinov</dc:creator>
  <cp:lastModifiedBy>Muhammad Ali Sayfiddinov</cp:lastModifiedBy>
  <cp:revision>3</cp:revision>
  <dcterms:created xsi:type="dcterms:W3CDTF">2022-08-19T19:50:23Z</dcterms:created>
  <dcterms:modified xsi:type="dcterms:W3CDTF">2022-08-20T11:19:17Z</dcterms:modified>
</cp:coreProperties>
</file>