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E053-27FF-A30C-5E52-055C1B3D1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FA58A-C94C-C130-2DAE-D53027D4B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DCE1-D19D-A158-A3E2-AED8BA0F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7025-36B0-CCA9-88FB-CE972B84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6A3D-B988-19C6-180C-EEB836CC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0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C16B-6399-1C35-9A1F-49896DD5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B9F49-8E9D-E8A8-EF8C-EC79A0DD6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5BDD-6830-E0FF-D9FD-3F425E37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D5E1-FA16-9F87-7BB4-A12FA6AC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F479-A031-2ED7-53BE-37FB2D16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8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1017A-636C-A658-131F-DBB56387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3332C-E9E3-B195-9D4F-6C2EABACE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62E88-FF31-1D0E-BB72-9CBDEC8A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E251-4832-EC09-86A0-C15F35CA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7BE1-8C0E-7CE4-9BEA-4585F5B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1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D74B-3E3E-1F6A-0DC5-9E4ACA95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7BD6-5F33-DDA6-37DD-E227442F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86F5-B9D2-FE91-243D-9D403DA3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304E-4566-D191-3538-B157A6C7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BE33-7FB1-1EE4-3656-7ECA12B5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4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BF0B-C5BB-BE45-8D80-D90687BB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A3FA-A3E1-8C88-3E3A-DE21F8CE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7B42-6A10-D0E9-ADD6-91A26DE3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E67A-1199-7A0E-03AA-39C05D33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E45C-CDBB-AC92-0293-3BF70422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41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C3C8-DAC2-D6C1-EAC7-6C52DDA5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4FAD-FA57-5DC3-5690-1D0C503EF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631F7-FA9C-E45F-9A1F-7CEA2D8DC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91817-7DB8-4E18-EF9F-F78464E5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7E170-63FC-926A-630B-A76B73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56EE0-106A-49F6-1AF3-F44489A1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1B85-3CD7-1C71-E560-5A83C698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D1DC-1D35-4136-DD26-7E8B840A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56D05-FAAC-B8C2-24D9-3F8B190DD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473B2-A189-B847-461F-E785A073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9599D-E13A-4FD5-EEB7-A195671B5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487F4-2E7C-EC26-3A97-B1E0C68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4D20B-F978-CC01-FB1F-C37836F2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51276-5275-A465-8F2A-FE7FB5D7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52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46E0-DF35-FB44-91BE-7BDDD3A4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3F6EB-0B2A-DD5B-86AF-C85A81EB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9729-AEBF-D18D-4E8C-6E105DB0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27000-3787-F5E6-904D-5DAE5EB6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29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9A6C2-147E-CA9F-E9C2-BD8B7FA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C240E-549C-FB3F-F1F8-A7D17F94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3C1FE-C155-0ABA-8BF7-86C94DC8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6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901C-4FC7-F9F2-7963-2AB327BE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569-AB94-8F09-A561-1B2DAC2D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CB3F-AFDB-4861-D58B-71F93DA15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150D-BD5C-1ADC-D56E-CAC6A958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7D280-9EEB-1E57-B48A-0599E8D1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23EB-A3CC-9102-C8A2-E6DA10C2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53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496C-67BA-D7B8-B637-335417D1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EC3DD-2FB0-31F5-2CD5-B546E2D9C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A6EF-A603-34E3-EDA9-2C593FBC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92B2-3440-F134-450C-FBFF1A6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53E39-7222-8CE6-8D8B-659B8636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5F4F0-577F-503F-465F-56885E9A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8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342C-AF69-0197-D960-45ADD541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82BA0-BD6E-EC57-C22D-149469F5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F993-A1A1-3AFD-2FC1-EA3409B65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3217-F206-4DE3-933C-0EE8B52555A3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C5FB-17CE-A549-8B90-E43C8E331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F3ED-C79C-DACF-7190-4FC6579D9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7C99-B7A0-4CC4-8055-1E2ED5C2F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6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00B221-732F-403D-7172-986A307D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778412"/>
            <a:ext cx="10591800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89A41-29B2-E03B-9222-1145B264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48" y="3429000"/>
            <a:ext cx="770572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39AFF-E0E7-642E-D354-D7D882C66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48" y="4841338"/>
            <a:ext cx="7200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D6AA38-D2B8-C593-CB2A-B50B728C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661474"/>
            <a:ext cx="11630025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18340-B8C1-B0ED-A6C4-226AADCA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6" y="3429000"/>
            <a:ext cx="11630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36768-6778-E869-E913-B909CB3BC7B9}"/>
              </a:ext>
            </a:extLst>
          </p:cNvPr>
          <p:cNvSpPr txBox="1"/>
          <p:nvPr/>
        </p:nvSpPr>
        <p:spPr>
          <a:xfrm>
            <a:off x="1406769" y="942535"/>
            <a:ext cx="27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</a:t>
            </a:r>
            <a:r>
              <a:rPr lang="en-US" sz="2400" dirty="0"/>
              <a:t> vs </a:t>
            </a:r>
            <a:r>
              <a:rPr lang="en-US" sz="2400" b="1" dirty="0"/>
              <a:t>You</a:t>
            </a:r>
            <a:endParaRPr lang="ru-RU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00927-55B5-7E0D-B9FF-A94A8ADF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138362"/>
            <a:ext cx="10258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2308D6-96C3-E4F2-3B5C-DF769DF2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61" y="1250961"/>
            <a:ext cx="9844601" cy="82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FAD63-A4A7-3EE2-FB4E-90CEAF03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61" y="2490328"/>
            <a:ext cx="10548252" cy="822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9F50C-E276-C912-A311-E019ECB93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61" y="3831117"/>
            <a:ext cx="9492908" cy="8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1D72D-36C1-ADC2-EEDF-A989F28E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9" y="886265"/>
            <a:ext cx="11519141" cy="1880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834E2-D846-21E3-24A1-7313D5FF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5" y="2933955"/>
            <a:ext cx="12041945" cy="34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0E4C8-A542-6FC1-DAF0-16A78464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3" y="605937"/>
            <a:ext cx="11643894" cy="2626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21035-928B-A9BF-0C7F-A1C2FEF4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8" y="3821210"/>
            <a:ext cx="11968384" cy="26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2022-08-20T20:57:11Z</dcterms:created>
  <dcterms:modified xsi:type="dcterms:W3CDTF">2022-08-20T21:20:01Z</dcterms:modified>
</cp:coreProperties>
</file>