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F383-1412-E143-7B52-CE807C47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199AF-6815-2EAD-B8C1-2A36DEC7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D5F9-3B34-FF26-4179-6507A41A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C26A-4D6D-53AB-83A4-6DCCF912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9D7F-A0E5-5EF1-0294-D631CDE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0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1A53-E453-5B0B-7AC8-03C55B51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8EC5D-3A06-F30B-5B61-0765B521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1D1A-1804-F42E-9544-E85AAE03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1E3D-878D-9CFE-E7EB-5B6D93F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3C08-86F7-C3BB-E61A-4433E8AF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26611-0573-9420-60F6-A38D0180B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53DEF-E2D3-C9A4-00F9-BEC602F38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0931-FE49-6F42-A964-58189A61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2CEB-3806-3A5D-2DEE-A4DE4DC3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67A4-794F-1690-EA73-7331AF0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7B3A-9915-265D-AF9C-6BA871C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CA80-2EB9-93D9-1E89-C4CD8F63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C9EE-1F77-13AF-6097-96753FA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60A7-73F9-6B15-68B0-CD594774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5512-7EC3-941D-AF1F-C977F4A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6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B91-4E18-A0B3-7A3A-18124E54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163F-05D9-8233-B352-B27B7F32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A164-BCCC-786E-B66A-6CAB5A9D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1330-F416-D200-95EE-40968FCB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1EB5-41D6-CEA2-712D-52F26D2F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2581-0338-A9BA-DBBB-0E654A6C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9668-4430-44BC-D932-5EEC4093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A067-4430-DE15-2621-69D175C9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D834F-85A6-D0DD-3128-354149BB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6EEB2-5C45-4404-9C95-F2427D62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93AD-2461-D4C1-47F3-1A610490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FDDA-1236-25C9-6D39-CEF2928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900CD-B20F-6D2A-76E7-9EA1176D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F1D2-B807-01A2-A94F-12A0AD56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62743-C80C-4E81-22AA-47CEC0A64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EF12-AE0C-6A79-6D4F-8E346E15E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AF521-36DA-D5ED-A944-93032317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74877-557F-FA34-C803-B339E8A9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D6838-ABF8-03D7-8478-ED9296FC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008A-BA08-6665-9BC1-3F6D21C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86817-B766-9041-7FEA-0EF0CA50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DF26C-4D61-4E1E-7918-E6F8C061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6878-8132-281C-9614-77BB7A71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988E0-968C-90EA-9244-63E5AEDB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8E310-D95C-92D0-3025-8A87E10A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C2364-0790-4A3D-ABE0-C5D05B7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91BD-F133-5E68-7281-7E8B8BDC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E1E3-E1B4-9202-9127-04F3A68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8A112-7548-BBE0-0FAB-FCA6394E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864C-C18D-7026-0C00-B323C5A4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44B93-76CE-49A0-0680-1862EF1D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BDAA-0F94-2EED-440E-8B105F7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244-1656-DFE3-5E69-CCA77FDF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4900D-55D7-1E08-F89F-B87965C1E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5D27A-731A-6F98-6D04-70D24970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A2836-9B1B-5B6E-101E-EA94B25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599D-4024-3ADA-6361-3C87137D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7D8E-4D4C-7B21-B0E2-DD7D499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4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85529-B178-67DD-FF31-1DDA7C0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94D4-92E7-D6B7-AF6F-77286AF2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B3F5-D4D8-CFF6-CE06-5EDD80D58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F486-5340-4B40-B17C-5CC646FB3601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EF13-9F51-D021-B5E1-C4A9CF581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C887-3EAE-B1B5-E0C7-F70A1ED2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8235-A25D-4743-A6AC-D978AC0AD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1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E5ABE-8E21-DBE9-8808-9190C852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47" y="1566755"/>
            <a:ext cx="9738202" cy="1170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81F97-3A6C-196E-1DF7-00589928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92" y="3957478"/>
            <a:ext cx="9757809" cy="820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0F390-5F26-EE41-51B2-9A71685F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92" y="4880808"/>
            <a:ext cx="9510816" cy="8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FBDF5-3148-54F6-53A6-4F1CD1FB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72" y="1189499"/>
            <a:ext cx="9594978" cy="811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205D0-0A01-1E2A-E568-EA715AE8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72" y="4577936"/>
            <a:ext cx="9381404" cy="6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1B91C-3656-3B0E-47EA-A0E29D7F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45" y="1106841"/>
            <a:ext cx="9315509" cy="1115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1540A-1B69-AEA5-B8B6-BAF3C374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45" y="4353950"/>
            <a:ext cx="10016788" cy="8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E7A6-E8DD-8863-B555-D5AAAE4E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11" y="1225707"/>
            <a:ext cx="9594978" cy="81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9B2D3-9854-EA33-56D9-73AFA0BB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11" y="2090874"/>
            <a:ext cx="9905411" cy="743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FBDB-F009-7A9D-D7FE-80247A9363F2}"/>
              </a:ext>
            </a:extLst>
          </p:cNvPr>
          <p:cNvSpPr txBox="1"/>
          <p:nvPr/>
        </p:nvSpPr>
        <p:spPr>
          <a:xfrm>
            <a:off x="1463039" y="4177425"/>
            <a:ext cx="966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Voyager 2 was never built with big expectations</a:t>
            </a:r>
            <a:r>
              <a:rPr lang="en-US" sz="2400" b="1" dirty="0"/>
              <a:t>, but it has made </a:t>
            </a:r>
            <a:r>
              <a:rPr lang="en-US" sz="2400" dirty="0"/>
              <a:t>a lot of contributions to astronomy.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363E3-86B0-928E-7B86-7BE3204C794A}"/>
              </a:ext>
            </a:extLst>
          </p:cNvPr>
          <p:cNvSpPr txBox="1"/>
          <p:nvPr/>
        </p:nvSpPr>
        <p:spPr>
          <a:xfrm>
            <a:off x="1463039" y="5216794"/>
            <a:ext cx="966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Voyager 2 was never built with big expectations </a:t>
            </a:r>
            <a:r>
              <a:rPr lang="en-US" sz="2400" b="1" dirty="0"/>
              <a:t>but has made </a:t>
            </a:r>
            <a:r>
              <a:rPr lang="en-US" sz="2400" dirty="0"/>
              <a:t>a lot of contributions to astronomy.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19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BBBA7-1107-B508-70BE-C2C61FA2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3" y="1384686"/>
            <a:ext cx="10715594" cy="1192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FDC0F-6D2C-6D5F-AC7C-4C42CD7D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3" y="4930061"/>
            <a:ext cx="11383034" cy="1304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29448-8A59-C750-4EB8-A7A1BE77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03" y="3429000"/>
            <a:ext cx="11087804" cy="11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2022-08-21T13:50:58Z</dcterms:created>
  <dcterms:modified xsi:type="dcterms:W3CDTF">2022-08-21T14:31:57Z</dcterms:modified>
</cp:coreProperties>
</file>