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C7BE-E80C-1878-9AA7-3D79E34D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3E3D4-5224-3F70-6896-27AA0601F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BF8F-47E6-88E9-CF7E-B23D4ADC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FA6D-B449-6E74-25DA-957682B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D679-4C23-A3CE-FFC9-DDC14AE2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3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DD0F-C3EE-740B-C398-044CEF4F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023F-DEE5-4D14-6B8E-498EAF70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A742-15DE-D2DA-649D-7837BBA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3EB-062B-8566-6F48-820F9AEA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0C5-C679-B1C9-346E-C615DAB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3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9B46B-0717-DB58-08B5-55AD10E09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82D3E-C194-0C52-C618-9545CD0C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12F5-B753-F4BE-D1A4-7452B4B5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21A6-40CF-E450-5559-2D65A5A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D57D-4922-FF87-AC7B-99B0786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5C49-742B-F012-D531-D0806523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2C8C-4401-32D0-3360-9156F03E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925-152E-4C05-4432-ED624689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1705-BE44-B8F0-6168-62F4265F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4110C-E0CB-AC9C-07BF-A315E7C0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73F-5E3B-DDF5-03CD-DD69BC2D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DB76-C56F-3001-E86A-D25C2AE4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5148-5745-1ACB-D0C3-8363BB3D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DCF0-3530-C55C-97CD-6D29411F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5E4A-1FA2-69D3-9E99-6BECB3C8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513B-278B-F862-2382-4BE448A6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4E89-5085-F425-2890-1C87C1F7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62E-9B4D-DC09-BE98-2F252C86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D32C-DB40-0C07-DBA5-809AEE59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38FC-60AC-22B8-D8D0-43CDFD4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E11-EE4C-BD1C-3C37-46FEB0E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7E3-A0D1-9E73-68BF-8D9C2FCB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9D2A5-AE45-6153-928A-C6B69FE5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1A1C-7ACA-6432-04A7-9D28023C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8D209-FE4C-AC7C-DA84-2371E465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5AEA8-F901-B572-4265-1D8926B9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6B67A-55CA-966C-F47C-F87E6326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693F-35B3-B5D5-2CE1-D475BCA7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823F4-CA7A-CE93-16A6-31E13C9B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8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94E-B3CD-3150-BFA7-23E8DEE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C5F0-26E3-BBF6-ADE6-6A964726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B031E-8EE4-87AE-99EA-ABDCC59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A22C6-7A24-04B2-528C-F9063FD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06CFA-4755-834A-896E-7FA46B02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55D4-2009-AAE6-5EED-07893433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AF06F-0150-FE6C-C848-46FFFDA0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0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13E-3218-2365-857B-275E5BA7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018A-0DAA-83E6-D5BA-CA15BC53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2FEE-C7CA-366F-5F4C-5D56E11F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7B18-CF23-C131-B5C7-9AF77CC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C00A-9B7D-3A7D-4509-6047925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4BAD-4A70-55E2-F97A-D994DA1E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ED59-DB06-2125-F265-C6BE9321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975F9-132B-0024-192C-B348CCCB6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8F1CE-243A-8D2C-FEB2-619939B4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ADFB-A760-B669-BD3A-54319FF0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25B7-74CF-2C20-77BB-BE38615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B5B5-38FC-5A2B-1AA0-0CC47380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78EF5-284E-87C2-AF23-08E4B5ED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5718-87B1-4B40-0413-640A1A9D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E68E-EBE5-CB25-7FB0-D7649447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17ED-E09B-47D8-BDBB-D9ACFFDA5F2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4CCF-AF6B-1CEF-AB21-80A603AD9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4186-6D84-0FD7-9F7D-A02ACCB8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E7ED-7CD4-4EC7-8132-77F39E7F4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BF72B-92A6-8602-BD70-16D17C5F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" y="3732280"/>
            <a:ext cx="11746523" cy="22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361F8-82A9-26BF-C9C5-41F1D837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7" y="1377021"/>
            <a:ext cx="11354839" cy="96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E5B24-DAA4-7A3F-C392-FADF1859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2" y="3000033"/>
            <a:ext cx="11223644" cy="857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72CCE-0A96-73EC-F9D4-A336A3855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76" y="4511930"/>
            <a:ext cx="11707823" cy="11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82E03-68E6-39F6-43E6-56538E7F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0" y="1723506"/>
            <a:ext cx="11354839" cy="925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EC22A-E437-F6F8-A3DD-33CEA240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0" y="4006433"/>
            <a:ext cx="11477291" cy="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111BE-0E0B-3B5F-9E38-CA65DE77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1" y="1617785"/>
            <a:ext cx="10728678" cy="949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99D00-52B0-B88B-B854-CF431F7B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61" y="3047191"/>
            <a:ext cx="10728678" cy="856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5EF89-D50D-5F31-3179-32CD8022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61" y="4332831"/>
            <a:ext cx="10578764" cy="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139D-9A8A-BB4B-356B-249AF9B3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8" y="1814733"/>
            <a:ext cx="11483003" cy="84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B89DB-9612-C977-FF8C-90728A5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8" y="3737851"/>
            <a:ext cx="11483004" cy="9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D2369-5C43-EE69-A296-6CD2BA0D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2" y="1593778"/>
            <a:ext cx="11039516" cy="103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F720C-415E-6210-34EC-EA5C9027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2" y="4066320"/>
            <a:ext cx="11214308" cy="1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B75C5B-7887-BC82-A838-D23559513961}"/>
              </a:ext>
            </a:extLst>
          </p:cNvPr>
          <p:cNvSpPr txBox="1"/>
          <p:nvPr/>
        </p:nvSpPr>
        <p:spPr>
          <a:xfrm>
            <a:off x="1917895" y="1292441"/>
            <a:ext cx="835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 he gets to the bus station earlier doesn’t save him from being late to the lesson.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709A-E3B7-ADA2-1BC5-2D93C6608C2E}"/>
              </a:ext>
            </a:extLst>
          </p:cNvPr>
          <p:cNvSpPr txBox="1"/>
          <p:nvPr/>
        </p:nvSpPr>
        <p:spPr>
          <a:xfrm>
            <a:off x="1917895" y="3013501"/>
            <a:ext cx="820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you eat for the morning has got a lot to do with your daily mood.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23A85-C990-A21B-790C-1C8CF1F853FE}"/>
              </a:ext>
            </a:extLst>
          </p:cNvPr>
          <p:cNvSpPr txBox="1"/>
          <p:nvPr/>
        </p:nvSpPr>
        <p:spPr>
          <a:xfrm>
            <a:off x="1917895" y="4739811"/>
            <a:ext cx="783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Whether you have 1500 or not isn’t a significant factor to get accepted to most universities.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40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33311-11CC-1DDC-4314-A50608B3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685925"/>
            <a:ext cx="7058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9BF81-AD09-0972-DD77-8BBD44B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8" y="1828800"/>
            <a:ext cx="10760844" cy="88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00095-8045-FB26-3794-A6E06B8F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8" y="3882904"/>
            <a:ext cx="11339149" cy="8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2022-08-23T21:49:52Z</dcterms:created>
  <dcterms:modified xsi:type="dcterms:W3CDTF">2022-08-23T22:47:16Z</dcterms:modified>
</cp:coreProperties>
</file>