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9EB7-4217-0EE6-B805-9F28C81D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CBBEA-65AD-D771-2894-7DB92407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FFF8-2AB7-8F9B-3FD8-40D3A78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37CB-21B9-37C3-C96D-0148A4FF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28AF-A899-8799-975C-B0D17704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EB8-FAA5-B064-AD24-1C0182C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2F93-65AC-C18A-EB05-596691E0A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4D77-3A09-BF62-3CE4-04D1C23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13B9-994A-B294-E5D8-BE6A2EE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787C-0FA3-137D-3CD3-0A74B8AA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2334D-447C-5FE3-2DC5-398919A05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57B6-31EF-99A1-FE87-4C69CA2D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E3D1-78BF-8FBB-A18F-01C2D718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F318-F5BB-500F-80C9-E996D91D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D8E7-D0DD-AA40-1079-A514EF8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63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DA73-47F5-B19D-BBE6-467F369C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714C-0BB5-8681-4F54-33672DD3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95B1-6817-8A5A-2D95-9F9A7CEB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C7C7-4B92-82A4-A4DF-173F5C74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B4B1-DFE4-2075-A13B-3AD3B255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E957-3CAC-CC40-3609-659380A0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1BBB-D8BC-1C98-E98B-931E1AF9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D7C1-D34B-87F6-49CE-37EEE8F6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1289-5AAB-3FF5-A1CB-719CFF44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F96-6F53-84B3-97EE-48401F7B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5EB1-E024-0A7E-9E9F-67959D76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7C47-7EE9-AFA9-75B6-76BDF6DB2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9CD5-8B65-3151-0C75-2D90342B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D222C-D463-09B7-7158-DF0DE750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A124-44DC-EE50-DBC2-C87738CE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01614-D784-F3BC-68D8-806595D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9FCB-8871-1858-82E1-AC31A82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86314-6313-FFF8-65F6-42DE2499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683E6-7AE2-62EF-A1BF-C141C43B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9BDC-9F3C-91B4-1431-921FE720A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BDC7A-6323-407C-5AC0-A6959E30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2551-3FBF-9CAE-BDAF-737B4339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38A7-09A8-F210-25E7-17AFE392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CF645-F0FF-B32D-071A-1CC973E6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8622-55B3-5F67-617D-0ED3A634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B2CED-B679-EEC8-5A01-A8070CA0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CC47-BCC3-B72E-869E-C106C4B0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49F7-F3DD-9F51-9901-862496DD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385BD-7E3A-AE11-EFF5-8BB1B882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A201D-F2A8-17CB-4ADE-917AB05A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707C-6CAC-1910-7CD6-CD0DAA95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4D9B-6CC6-F5A7-8C29-474985B6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2BE3-BDA9-2EDE-D09D-057C378F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63F6-8A51-C30B-7ADC-BFF61FF9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4AEE-FF54-FE00-1592-371DF74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9BD5-D7D8-9018-7B5D-C2D41D59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9434-DDB2-33E7-AD36-565F4CE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1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F89D-EA62-9DB0-641B-464736DB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2A808-DEE5-0BB3-EC8D-23E06C68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5951-7F86-5E40-F4CC-56E51BC6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4EFD1-906A-0FE5-6EB1-DEB2FB0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CDF0-FE22-1C4C-371D-F914A343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EF21-454E-038A-C10F-354AD5C8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FEEA5-0AA2-E872-17D8-39893456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606A-C91F-805F-9B1B-B7DB9625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F3DC-1A14-3591-0181-394160F6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5C74-2B68-45A5-A5F0-EDC34AEBFE58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30D7-9B39-87ED-00EE-5F0F702BE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7CDE-6ADC-F0C9-AC25-8DDADCB4C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0103-FCC9-4DBE-A9AC-F09F8CD4E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60096-B4D0-3F46-7030-8B741742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3" y="2163780"/>
            <a:ext cx="11354533" cy="25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C1BDB0-AD75-292F-C6D2-5FF833121241}"/>
              </a:ext>
            </a:extLst>
          </p:cNvPr>
          <p:cNvSpPr txBox="1"/>
          <p:nvPr/>
        </p:nvSpPr>
        <p:spPr>
          <a:xfrm>
            <a:off x="1221544" y="1589650"/>
            <a:ext cx="974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around 500 B.C., people have cultivated tomatoes in Mesoamerica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9047A-F814-A3C5-FE0E-EA5964446B9E}"/>
              </a:ext>
            </a:extLst>
          </p:cNvPr>
          <p:cNvSpPr txBox="1"/>
          <p:nvPr/>
        </p:nvSpPr>
        <p:spPr>
          <a:xfrm>
            <a:off x="1221544" y="3147646"/>
            <a:ext cx="954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the time she retired from the stage in 1970, she had already given hundreds of performances.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AD43B-84B4-4F3F-3C23-AFA56C62835C}"/>
              </a:ext>
            </a:extLst>
          </p:cNvPr>
          <p:cNvSpPr txBox="1"/>
          <p:nvPr/>
        </p:nvSpPr>
        <p:spPr>
          <a:xfrm>
            <a:off x="1221544" y="5268350"/>
            <a:ext cx="974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the year 2050, the human civilization will have achieved unprecedented levels of technology.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1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4A35F-45C5-AB7C-5C94-DEC39C5F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6" y="567292"/>
            <a:ext cx="11300569" cy="87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91AFB-6830-CBFC-188B-DE913843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6" y="1928447"/>
            <a:ext cx="10724033" cy="57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4CAA0-5D76-8BCA-FFC9-F129F293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254578"/>
            <a:ext cx="111823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10F99-DF0D-BB8A-AD06-8F495B64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0" y="1176342"/>
            <a:ext cx="11728500" cy="111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93D19-6BD0-7B70-65E6-5D6A8331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0" y="4244236"/>
            <a:ext cx="11834647" cy="11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2</cp:revision>
  <dcterms:created xsi:type="dcterms:W3CDTF">2022-08-23T22:53:46Z</dcterms:created>
  <dcterms:modified xsi:type="dcterms:W3CDTF">2022-08-24T11:24:42Z</dcterms:modified>
</cp:coreProperties>
</file>