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8A63-106D-229C-26EC-969916B21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45C0-4CC9-690F-531C-86D92503D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34D59-BDA7-5353-C4DC-04BFB8D3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D7F2-C140-5925-592F-5692BF5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9946-1C84-44C0-269F-E5F85169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E337-C169-3FCB-27D4-3AF6658C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93858-6240-0457-9CB2-E75ECAE7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0E55-F0FA-35EA-E673-557C6873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D4FCF-8041-3E0C-3B1E-2B6CF727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5D26-6BD0-8961-290B-4E976204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91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18288-65D6-82AC-09F1-97E963AB6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EEA79-D427-3152-9649-85190193D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758E-1D9D-729F-CAED-7966A494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AD9B-9BF1-704D-5A77-1DCA738A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015B-E465-4202-2959-ECE37979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F70-2D5D-6971-FCA0-C9308805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B8D2-AF19-7F3C-7D7A-5560D7A6B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A44C-E996-62B0-87D4-E218402C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D910-D4C4-F689-6BEF-9802ACB4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0F2C-718C-BFD5-68FC-77220F33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9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B484-582B-E99B-45E1-3FB02248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F4D4-E0C3-7371-B2AC-41F24A86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7BEF-E757-1913-EB0E-8C5F61E7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C0FA-F682-032D-CB5A-2E62219F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5855-A622-C38A-4BE5-478E135F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87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EC0-1139-CF18-C4D4-28A84C62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0E54-0BF8-D4B9-F8CF-16D1E90B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6CC1A-ECE6-E5F6-E8F2-7F50EAE70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FDEC-CEC7-75EC-8483-F72C9442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2BC6-0F6B-D038-6385-C8E3A2D4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5A33-0AAD-DAD5-5853-9C488380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8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FD9B-FEC1-7AB7-CF6A-79269CA7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71C2-F17F-BE19-D576-4541C354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3BA82-853E-7B3A-E5F2-AB244A6E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04F7E-567B-5B08-03AC-1FE2631C9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F2AD9-627A-D87F-1DA5-8103400CF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DE3F2-4A59-0CBE-AA42-1A719135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82153-D3AD-3D73-1147-9783ADF5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4BAE-437A-EDE2-0884-8CB4C5CD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8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B174-4B81-A984-DBB4-D1C52E4C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FE124-004E-6292-BD20-A7236E96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61D1E-5808-95D4-5CF3-EE6D816D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77661-7C7F-9508-5047-DA238A12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11128-6006-B2B3-FF1B-F52D3746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AD72B-DD96-DF82-AA67-83E0A432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4506-1363-94EA-1005-9A67FEDB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40E9-24E9-AADE-B38E-1125D6CD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5024-0610-3426-46AA-ED3ACF76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09A3B-6B4D-CDAF-5DB1-14EE4434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03062-4293-49B6-6929-23A6547B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E132E-257B-44FB-34A8-5F549E1D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70E7E-B794-CE5E-48CA-06769EE0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51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0C19-4B61-7E14-CB2B-9CFBB762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455AE-D514-D61F-A9A5-1E650FEFA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9F779-0E41-01EE-C92B-5A83ED22F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D1CE3-B3DA-67CF-0AB6-9A575E1E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1CD19-E236-D1CD-A7F9-6F1B7C80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576BC-931C-2205-9BA9-25471B4B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64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9C8A0-DE3E-7A37-3623-14E4BB41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DFDA7-6379-1112-A749-AC53DF75E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A4C40-5795-9E3C-152A-7710B2645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ED07-4463-433D-9378-AC7E66F129EA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978F-2AB7-87FA-A877-B17FE1C04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A76D-F281-BAE4-C8B7-1B324219F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D02D-FE3E-4EE4-BC73-0F5C1DA1B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01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EAD91-C0F2-1FEB-3FC9-CA2ABD42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" y="1810193"/>
            <a:ext cx="11569150" cy="1046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D045D-AAAE-1485-E29F-2A65ED44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5" y="4709373"/>
            <a:ext cx="11852005" cy="6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1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1EC246-D8B4-7718-A59C-32AE7A33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" y="4070555"/>
            <a:ext cx="12077321" cy="1183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AC6255-1FFA-0289-5E87-52D31CD9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" y="1449978"/>
            <a:ext cx="11852005" cy="10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BA0F5-B666-46F3-8B2F-82EBBA2E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5" y="1637073"/>
            <a:ext cx="11905330" cy="963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3D02F-D45E-75DE-C7DE-33D8CE82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0" y="4257714"/>
            <a:ext cx="11322308" cy="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14750-DC34-7E6D-DA7A-20A8509A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42" y="1677686"/>
            <a:ext cx="11526916" cy="968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E289A-B4EB-5BD7-40F8-B7AD5DC8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42" y="4211667"/>
            <a:ext cx="11526916" cy="11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1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2A9B2-7D8F-6CB6-6C7F-CA02CB4F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9" y="1511988"/>
            <a:ext cx="12018001" cy="1022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59C32-59B9-0581-0991-A29A67118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41" y="4027808"/>
            <a:ext cx="11570318" cy="9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8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6EF2AC-17FE-9355-87E0-4E2BAB7F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62" y="1364567"/>
            <a:ext cx="10875676" cy="1189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B3D55-16B6-B198-951B-DFE2C56B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3" y="4303906"/>
            <a:ext cx="10680354" cy="10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9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1</cp:revision>
  <dcterms:created xsi:type="dcterms:W3CDTF">2022-09-06T10:01:56Z</dcterms:created>
  <dcterms:modified xsi:type="dcterms:W3CDTF">2022-09-06T10:20:05Z</dcterms:modified>
</cp:coreProperties>
</file>