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9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12A-2FAC-0746-D5C7-05F9E806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EB64-3951-437A-40B8-651F3F43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9975-6187-0232-13CE-44235B9F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DCC5-BBA6-1951-6BC6-10E9DC5D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96D0-0817-8945-431E-37A30811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6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AA7C-641E-33B0-21B0-D6C1014B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F6B8-8AFD-28F0-B707-18C624D7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2A6A-93A8-39F5-A62B-E0D97821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0F0C-6CA6-FEA2-3AC9-1E034700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FED7-0F9C-2DB3-3530-C5ED528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0C594-9F87-D9FB-997D-9C3B439EA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F3216-CD9D-8461-EE55-E98AFA95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2D9A-B2D8-FD3B-950C-5738914A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840C-73AE-4463-F7D5-FDD3B49E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57B4-AB86-C7B5-C069-97808A44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5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9C2-61EC-CBF3-A90F-4F82106B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3AF5-3140-CA73-33B2-69A10696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4BD0-7453-CB7B-1B95-CB4D9E5F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43A8-A7BB-2856-1FA0-DD71CD82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831EF-4A3D-D429-3DF5-D6A577F0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2D21-70CC-FB23-7FC9-3CBCA741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7FE6-0390-667F-4134-FDA20952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36E6-870A-A623-A4B4-324CFC60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CDC3-C89E-7881-8003-9A743900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8BDD-C678-4B93-F2FB-5B63AAD9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7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57D1-0DA0-201E-5EF9-E411838C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0D82-1EB4-D31C-10DF-F3A1A30F0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0833-B1B9-7918-881B-DA7E5845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D48B7-45AC-6EE9-4692-6D2BE7B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216F-D059-A389-61BD-C29A01C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203BA-BD25-E267-973B-63C69944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32D4-76DE-33F2-3EC4-04D69D40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0AF6-9D73-37E1-6DEC-73746B356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1C5E3-B757-5C82-3470-AEBEBFF5F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4F0B-6FC5-5603-4C1E-D545F7077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E9F91-2D83-0592-FA97-3DD691CFB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A162-85E3-0698-1442-C5DA9A7E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C6CBC-C3E5-A2D7-6DDF-B67C94F0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B84E0-2461-6A15-2F94-389906C0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A396-BD99-9A0F-B28B-1DA1934D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A0AEC-EABD-4F61-77A2-E14D6FC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BB6A2-E9DC-949D-1078-8FCCE38B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91112-398A-71B9-9408-207CD423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1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B8D68-624E-7A09-1697-E550D2B9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D22C8-7F66-6255-77D7-0530C359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548B-E729-8FCA-4C5E-74A9B33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0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B3EA-B183-032C-2199-0567F8A0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36FB-AC7B-AAD6-0E50-B80D5A95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D326A-333F-8DB3-A2AB-0CC3EA221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2576-5D53-740D-A7F4-6CF7A86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FB319-50B3-13FE-1693-7586449E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AC14-DC64-4D46-1FBD-510E216D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ACA6-268A-B5E2-9C8F-DB9B90D1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A2D33-BF96-D976-A685-63763C16B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3EA7-C52A-7300-0898-8E6F2FA3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899ED-8D3D-FDBB-390D-823047AA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1BB6-A9A9-D9AD-04C6-665B621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B327-B89D-198A-6D89-15443877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05C26-0402-C7EC-17ED-208EBFBA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E8B6-A677-D373-B58A-9129C39E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B4CC-49A3-37F9-F7AF-A6B4BFBA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864C-E2FA-48E0-B715-F7294EE9ECCD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7A2E-4F91-C3EC-96EF-47E9F9F7C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8E26-51E1-7EDB-A337-73918235A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3E44-354D-4DB4-8DE6-6BE792CA6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5D06B-F2FA-7E56-5E5F-1F072850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2" y="2025748"/>
            <a:ext cx="10718455" cy="21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C04F-90FB-9FC4-835F-1661473B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4" y="2357730"/>
            <a:ext cx="10069933" cy="2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5D67D-E590-209D-5341-D50BA5D3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1749161"/>
            <a:ext cx="11259715" cy="776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69B11-3643-A617-B4D6-8B188962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5" y="4332308"/>
            <a:ext cx="11189432" cy="9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D5881-9AAE-AD91-C121-8DC3E31A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9" y="2700997"/>
            <a:ext cx="12016111" cy="10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2</cp:revision>
  <dcterms:created xsi:type="dcterms:W3CDTF">2022-09-10T12:25:24Z</dcterms:created>
  <dcterms:modified xsi:type="dcterms:W3CDTF">2022-09-10T13:22:32Z</dcterms:modified>
</cp:coreProperties>
</file>