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DFB5-1EDE-14C0-CBB7-60FFC542F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0ABF5-DD9C-CB5E-0139-BF3613BD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B90D-44A7-CB86-9823-F4451477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A6DD2-54FA-3F15-D4DD-1A4729D6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8C9F-5039-CC7C-E6F4-8E7702C0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27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D86F-2E45-4922-1328-1D753C2E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32AD2-7B8C-8DB7-BC59-2275535C6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7A5C-9D04-87F1-EBA5-57EBD3B2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A7CD7-9285-747B-AAD5-32ECEF56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DB8A-0D61-5FC0-B892-BE6D5806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42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6F6A0-5200-667B-5C6B-619F4F144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992A-4AC6-B6F8-1014-D58BD257E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7B2D-EF43-FEBC-46DB-AB5F541D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104B-60AF-3BD8-32CC-8091650B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7E04-1389-7161-34F0-75F3BFD7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7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10B0-E194-6CD9-980A-2FFC6387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1A53-B5E3-DDE6-C311-910AB01D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6598-3B89-157E-EE2B-EA451EE5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2417-6505-15C3-1215-ABC117B0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D2C2-F5E7-0121-5203-85EAEA47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67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D687-289A-858B-44B7-A6EEAAFC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D4104-F59F-A445-66B9-A2ACF099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41E9-A34B-5393-F2B8-8405C6C0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DB29-62CA-151A-E65F-2132E2AF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CF13-E307-3550-312B-0587B49A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98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DD1C-22D9-03D9-A1DF-0019D414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4A74-A8BD-ADD1-73FD-F39003E70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95AC6-0974-2901-9D07-6AB4532D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4D995-91D2-9E68-881F-C7B3049D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37A8E-2683-7B61-CF8B-9DCEFE4C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91FC-72DF-B81B-0AA8-233C0542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6EA9-7B68-4784-69A4-6809B4D5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F54E3-9A34-897F-F80C-8315FCE1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CC0D1-E40F-3D30-092F-49D4C45E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056C-B3C2-0B86-EEEA-C4E4BEF1B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DCE63-DB99-019D-B73C-443B32903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D6805-EDC5-59B7-E012-7F2F87E8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C308A-FAE4-A25F-17D1-F71E08B6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D6ECD-0286-8716-41A1-B7E1046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7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0649-F722-A80B-A7AE-75787223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00DFC-5D3B-0A12-D79C-9009A9DD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76521-4295-6914-F02B-2A6C2517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FCC3C-8CF1-8C77-E09D-35D4AFF3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7C2E7-77DF-5D8C-B1F9-6EF5B0A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9EF64-0639-F543-7FE6-8ABF510C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0287D-5566-4D33-BEDF-70F0142A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97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AAF8-C418-CD96-8413-0D996B24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9973-7C66-3347-7FF1-5EDA3BCF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11FB7-46AB-E425-09DA-FD51DE04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CA8B-3BB8-A980-082D-67D85DA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30071-59BD-CD68-4EAC-76F133E7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A129-3778-574A-8C31-4306A1EA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9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B27A-8F69-7071-B854-D0FDDFCA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AE94D-C2AD-E72B-51E7-84059E3A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5A4D1-D0AF-5535-9A99-9041098D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C4E7-7AE0-94F8-B673-B791219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54E9-DE47-0AE2-EFA2-921C8C16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C4A0-E958-54DD-0DA4-0869366E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6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322CD-8237-DDBE-5241-17DD5074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4D87-2EB1-31B3-7D6F-EA47DF18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7623F-539A-4F80-C3CD-B633E52C7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C7A5-C624-4071-9586-BAE3479B8444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A603-2631-389E-9530-04D13C6F1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ADFE-29D0-45EE-E27A-F31365938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97E7-C016-45A7-9728-D6FEB4D81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0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9D50E-C115-691B-D1BB-1CEE5C83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057275"/>
            <a:ext cx="117919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9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21A23A-0F7F-D086-CB40-4C094ADD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62037"/>
            <a:ext cx="11868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2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ED35B-D698-039E-7A3A-5C0534D0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166812"/>
            <a:ext cx="118586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4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8B04D-2DBD-EF8A-60FF-CA845DB4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57250"/>
            <a:ext cx="1146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415A0-7325-2E86-CA8B-3146492C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700212"/>
            <a:ext cx="11087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2022-09-12T19:18:24Z</dcterms:created>
  <dcterms:modified xsi:type="dcterms:W3CDTF">2022-09-12T19:24:54Z</dcterms:modified>
</cp:coreProperties>
</file>