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B57A-3B6E-DB22-C8DE-C8F7488A7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977B-BF2F-204A-D75B-82E2C12D6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EEB9B-8F4F-2147-E142-9C80C4C8A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4CF1-77C0-4019-A75B-440248C07603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736DE-80B2-1D5A-2D7C-10A022B2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47CF5-F501-30F4-09BC-579610F9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8EB8-1022-4FBE-B8E4-E0E9B120D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2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1286-F62A-4303-C526-EE674516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8237F-0710-3C96-75D9-955650F4B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E7DC6-F501-30C9-3C19-742AB8C67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4CF1-77C0-4019-A75B-440248C07603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52C88-92DC-E0E4-7AEF-C431A7896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A31E8-ED86-3D90-F959-92139CC2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8EB8-1022-4FBE-B8E4-E0E9B120D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22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17D56D-8C41-EA4A-1651-297EA0F7A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81A47-CA7C-39FB-DDCE-CD7AF6099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21073-F093-240E-C7F0-1FB2CD533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4CF1-77C0-4019-A75B-440248C07603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553AA-B57D-3AB9-AA1A-8BB323C2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E65FB-79C5-5FA5-A9D5-4778C15DE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8EB8-1022-4FBE-B8E4-E0E9B120D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08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F381-FB78-2D70-DB0E-E6711ACA8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37C00-BC1A-E846-3B6B-DEC012532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57A0C-F97E-A29C-331F-9F1EB0B0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4CF1-77C0-4019-A75B-440248C07603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E0A11-2331-7A82-8FCB-9D512AEF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F09B8-8190-B9AF-D4E7-6B38A563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8EB8-1022-4FBE-B8E4-E0E9B120D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50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961F5-684C-2374-04F2-1588173E1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DB35F-FB91-C8CC-EA29-BF8633E2B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9401E-BA25-DD59-D133-ABBEEA8B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4CF1-77C0-4019-A75B-440248C07603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01167-EBA2-0FA3-6749-892109456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93740-8C9C-615B-318A-46320564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8EB8-1022-4FBE-B8E4-E0E9B120D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22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B54B3-2FC0-05E1-956A-E8ABF859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3B7-1DE5-A14B-E650-623FB4398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2B3C6-D2FC-643F-6271-733DF9A67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BCE10-991C-B3DD-6960-390D238EA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4CF1-77C0-4019-A75B-440248C07603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283FB-2DC7-1A7E-7CF5-3F48A5E25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01880-CE02-ABBB-0483-6E12690AB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8EB8-1022-4FBE-B8E4-E0E9B120D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88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4E69-C044-E84E-74FB-89D9E907B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2FA0D-1493-D12D-19D7-F52F41A92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586D7-22EC-E746-2673-E520CC170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589F67-30D0-3F99-7597-6826FFBDC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7884D-6367-12B1-5B62-1793644F2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9EB893-AAEB-3396-E9FE-DFCCC5B7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4CF1-77C0-4019-A75B-440248C07603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2D1A3E-C8CD-7B37-B70C-0F80A87A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4F4B26-7590-D374-53D0-6CF2A4BB0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8EB8-1022-4FBE-B8E4-E0E9B120D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47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7DAC8-02DE-BF9A-27ED-BA632775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F408B-FEDB-9B11-01BD-C1BD766B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4CF1-77C0-4019-A75B-440248C07603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75510-17C4-D949-1053-56932A139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C42E7-D6D0-BB6D-33B9-0A56D875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8EB8-1022-4FBE-B8E4-E0E9B120D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03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AF0D2-2BC0-2640-B883-5994BDFEB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4CF1-77C0-4019-A75B-440248C07603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FE6DD1-8A5B-623C-F206-D740EACA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537E8-C404-062F-5BED-625DA5E3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8EB8-1022-4FBE-B8E4-E0E9B120D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95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C484-854E-A093-92FE-4D23040B2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3DA3B-99B1-A17B-AC54-624D89EC4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589A9-311E-91E2-B013-AA3B048C1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001BF-E471-0522-B91D-360431C1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4CF1-77C0-4019-A75B-440248C07603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B25C2-F7C4-087D-862F-C0E15A01F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3D33B-B013-5128-E04D-D1B58A51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8EB8-1022-4FBE-B8E4-E0E9B120D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9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798D-6A54-A6AB-1594-78D0F32C8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99644-DBDE-C7A4-15CF-A96F42C49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761C0-2E8D-7CEF-186D-FF5C7BF38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FAFE1-8855-1DE2-7260-D37E98CA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4CF1-77C0-4019-A75B-440248C07603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BDADC-8420-3760-FC0B-07A6CF427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F14C8-7476-25E7-FF3E-FBE9D88F9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8EB8-1022-4FBE-B8E4-E0E9B120D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75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9042B0-655C-2706-D12F-308D37BF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F0331-059E-E5F8-93F6-4FBB33C92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D3EFD-793D-3F8E-1C19-F48C4163A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E4CF1-77C0-4019-A75B-440248C07603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ACBE7-4CBE-C69F-2BD5-F5B3FA4A1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26FC9-C840-0285-1E75-91BBA3E72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E8EB8-1022-4FBE-B8E4-E0E9B120D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1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A4E798-DD88-909D-38A3-30AD10E2C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028700"/>
            <a:ext cx="110871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C1515F-8ACF-BD5C-BCF8-E6E6DE258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776287"/>
            <a:ext cx="1089660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69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Ali Sayfiddinov</dc:creator>
  <cp:lastModifiedBy>Muhammad Ali Sayfiddinov</cp:lastModifiedBy>
  <cp:revision>2</cp:revision>
  <dcterms:created xsi:type="dcterms:W3CDTF">2022-09-12T19:27:30Z</dcterms:created>
  <dcterms:modified xsi:type="dcterms:W3CDTF">2022-09-12T19:29:55Z</dcterms:modified>
</cp:coreProperties>
</file>