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D42-D59F-34FB-D710-4048A3F56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E61DC-2996-3B46-EE32-07A13E056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C7FBE-5B9C-89A1-4695-7110493C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7947-B488-BEDC-CBAF-47BF3536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6307-C59C-38EE-A378-1EFE7017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3431-63CB-B89A-42E1-CCAD6F3D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6B62-55A3-3F84-04E8-402622F9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276D-F46A-8C1A-9B26-7C94444D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C5FB-C936-2DB6-F691-6EC5E00D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4AEC-DC15-3CE3-2018-54BEEDCA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11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F63DD-516E-3A7D-BB8E-D62D2AE85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C8FA-34B4-9295-4E90-2588448FC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DE15-98C1-3B8E-B164-4B59C010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11FA-4210-0FB5-4C8E-FF74A96B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E5E1-040D-4557-5252-2DA7675B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19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4E1D-A117-3ED2-195A-BF9F147B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1C4E-B49A-C641-7426-4EF1EF70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79D1-AACB-CCAE-5B1B-BCC1C5FA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D31F-1013-8B15-9656-293C5FD5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5325-BBB4-0D99-DC5B-7A92D8E7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08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D4CB-F6A4-20C6-5AC8-C7F006B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1365F-02BF-6B9F-82EC-C4C38340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F7AD-1B2A-2CD8-F7D1-B3B37A46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14EC-40BF-D32B-5D6A-75125C2A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21CB-2808-3762-835F-2FD61CD4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1686-DD16-4791-2472-47CE32EC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9ACB-42D1-F2B3-BCED-B0C999CDA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A0E9D-73FF-5A23-B5B5-CF8A20DF8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DDF3C-E62A-5310-8759-737231C1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A2342-F1C9-B225-6386-692C26B4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8E68-4F1E-174F-FCBB-2C8C7172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8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E210-55E0-F2DB-6A27-92EE8D64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33E5B-7BD6-3316-2004-FCE298C4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4FFB-29FD-74B8-C2EB-C264A310D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1FFB8-D268-F9F0-FFFD-302F96FCE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2766-CAB1-3EEE-2F62-8813A2A66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AF144-FAF8-157B-E73D-5A984110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D42C4-1689-EAE4-A5C1-6784208C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55252-D42C-0858-EC9B-10E5CF5A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77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13FB-B854-0F19-B538-AAE0A35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D80A1-228A-D1EB-93F3-E59E96B6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BA7C5-F4C1-0B93-D778-627C2785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DC9D1-2D62-55D6-4EF7-E7F66516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8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4FA03-E84D-AC02-0FA5-5177D090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5D66C-9D18-0A29-E891-57B5F07D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9D216-6C0A-AEA2-B96D-179512A2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2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5DE0-C965-A92A-639A-E7A79140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3B32-D934-EAD8-A411-32B2F10E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BBE84-C2A5-9D35-E1D6-88CBDB47C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E664B-E783-6165-6158-56ACFAAF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4C794-6B3B-55EC-5DC6-C0774B79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C010C-B8B6-EAED-FBE0-881EFE20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5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3F15-CC39-A202-D3BA-FD42B860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0B18C-CEDB-A073-F65D-7F54BBF8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0A217-53A1-236F-6F76-2E296AFB5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F4548-0ACD-7C55-9295-C64A9CDD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EB46-9F51-99A7-FD43-7E13E45D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2AD56-3805-1EBD-C10D-2711D4A9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7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C4306-776B-F607-41B7-AFBFFB50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9E482-C3EE-FEA5-337C-9AEFD146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A5D-7E9B-0BA4-57CD-4C673766E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F01A0-7FC8-4D51-8DA0-0B350A247EB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203D-F499-439A-5149-7FCD51042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9AD5-9CC9-98BD-170C-5FC821EE5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2982-01CE-4DF6-B305-2C77BD4AC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49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451A37-B107-59F6-74E0-5FEE9000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94" y="731520"/>
            <a:ext cx="9811412" cy="830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95F21-BA93-7742-B09B-7C12A88E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94" y="2846217"/>
            <a:ext cx="9294462" cy="830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0B9B3-7444-DC59-DC80-0E300351D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56" y="4960914"/>
            <a:ext cx="9260100" cy="8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DC25A3-7AA2-F932-B473-CDA50720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68" y="1167618"/>
            <a:ext cx="10949463" cy="1361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77840-6299-6E7E-F50B-179A9E0D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8" y="4057798"/>
            <a:ext cx="10929627" cy="13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EEBA3-A41C-0585-E807-2D8C62AE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6" y="1730912"/>
            <a:ext cx="11077368" cy="33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9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A2587-187D-8690-639E-1D2EF18A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33" y="1336430"/>
            <a:ext cx="11305334" cy="857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599F7-9226-4AE1-D9E4-B5F277CF4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8" y="3972495"/>
            <a:ext cx="11499479" cy="9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16390-E5EA-ECA2-A877-1A9C115A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9" y="1826015"/>
            <a:ext cx="11566362" cy="32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2022-09-17T08:44:24Z</dcterms:created>
  <dcterms:modified xsi:type="dcterms:W3CDTF">2022-09-17T09:42:51Z</dcterms:modified>
</cp:coreProperties>
</file>