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9087-54F1-EBF8-9E8D-251C5F65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9FEE-62A4-A23F-CCB9-6B4D237F7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A1A3-C7B5-5D48-F6AC-CBDE6F3B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7BBB-3D7C-B822-E60D-3E87E0EF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AAE9-2DDA-FACD-15F8-19AB3AA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4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DDC-A017-8397-3194-3BEE84FA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C100-6CAC-15B6-0BEF-E880E8F07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EE8E-913D-9521-7839-C11EC41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D9C4-76B8-EB26-9E7B-312E723C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CAFD-6923-62E9-D0AC-414BDFEF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ADB1D-D17D-8FB0-8583-B5783070B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C8A2-2EFA-94D8-F9FB-E4E9AD9C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B0C9-B767-68E1-3B5A-8DCBCE73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7FE1-4F20-ED89-3B32-DCC2BEF7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6E02-905E-143F-7E96-68841AFD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5724-C97F-37E5-5AA9-06136BCB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6008-3DED-4BE2-4419-1F6B710C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D046-C28E-2985-C488-1AFD5B24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DDE3-C647-D6CB-E55A-AE546F96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0A70-6175-B9F3-4C5A-1C9BB10F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3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E4D1-7D51-E02C-8EE3-C81F8753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E87C-BECE-CDFB-4E3A-16A8DE3F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09AC-9EDB-4390-87E9-8330ECC0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EC44-BEDA-79F0-29A1-06D46350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17EE-332B-D88F-1F45-1C319D6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6B0B-3E49-7123-E9D2-3F85EF43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1134-8821-8C7F-0CF1-0E6AE483A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DA11-AB9B-5ADC-DB5D-B86964AE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92AB5-4BCB-1444-CACD-5129A901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6630-F841-F56D-0603-33C59BEF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0BCB-3E9C-5BA1-698D-8731D72D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9F4-534C-B04F-88FB-3FC5B41C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0D10-6521-5FE3-D71C-8B5DA3C8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2F003-9710-CC75-26D5-FD91DC0B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75956-F3ED-EADD-ADE1-86D6DFB16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B76B6-0D5A-07F9-0168-0EC2CC3AC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6AF56-AF41-E1A3-D3B0-F0CA33E9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7D4ED-51AC-5E65-2966-B5E748D2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A263C-D446-6D45-D39B-9780EA26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2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0B92-49CB-3C3B-D055-325EB746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156D9-DE34-28A3-E0A1-F452E032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016FC-DD72-F7D2-FABC-0940374A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7B6C-B410-F86A-AC57-79B5222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AC625-9643-F678-F7EF-3D242AB9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6373E-E7FC-95DB-ACE3-7A9996E6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99D14-A8E0-E73D-D59A-ED425AF3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3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6562-160E-1E47-E3FF-1D13FA75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AB39-2F18-A773-37C1-A755463F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27018-1B06-0785-9A83-693B87210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5104-7A88-6C17-63D9-D5B83406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59A2-66B5-3B3B-ED06-A24156F8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20456-797F-4DBF-C0D6-D5580052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4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5DBD-553F-2FD9-A314-1495B13C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09B48-5BB9-675F-6495-FFB145F2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1D61-1B66-3187-74E0-7A4E5FFE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C03AF-8FD1-DD40-09CC-7920E3E2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3B8BE-6B7D-2BE6-F873-8EC12D93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5467B-01B5-30AB-A761-962388FA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0F3ED-8FB9-703E-2A33-F22429C0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5FF3-D116-2258-47A6-38BA0AB6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E26F-8E80-D1E5-EB99-26226159F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3CA9-713A-4957-A96C-2C5C996863A6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89C0-1067-DECA-0768-9E670F37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B3CF-8205-C3B8-CFC0-08B0B3F5D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AE7-AA61-42C9-A231-0AF021F70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667102-4F5F-6E0B-5208-FF99D2E9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F9D66-6DAC-030A-05B5-71265680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98674"/>
            <a:ext cx="10744200" cy="23145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B3AF267-3D39-0CBF-00BF-167B057DA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35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209E-4269-AA74-4F9A-7883EE5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CBB1F-9CC8-8537-AC3F-86EC66AE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37" y="2624137"/>
            <a:ext cx="10401300" cy="1609725"/>
          </a:xfrm>
        </p:spPr>
      </p:pic>
    </p:spTree>
    <p:extLst>
      <p:ext uri="{BB962C8B-B14F-4D97-AF65-F5344CB8AC3E}">
        <p14:creationId xmlns:p14="http://schemas.microsoft.com/office/powerpoint/2010/main" val="287905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462D-E3B9-132E-889E-71DDA36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7F418-9735-FF75-BA3E-4FE1CB216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9303"/>
            <a:ext cx="10515600" cy="2455514"/>
          </a:xfrm>
        </p:spPr>
      </p:pic>
    </p:spTree>
    <p:extLst>
      <p:ext uri="{BB962C8B-B14F-4D97-AF65-F5344CB8AC3E}">
        <p14:creationId xmlns:p14="http://schemas.microsoft.com/office/powerpoint/2010/main" val="425424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2022-08-10T01:08:31Z</dcterms:created>
  <dcterms:modified xsi:type="dcterms:W3CDTF">2022-08-10T01:12:31Z</dcterms:modified>
</cp:coreProperties>
</file>