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A5DA-C8EE-DD94-4442-481F11E7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9726A-14BF-4CE4-4057-958273B2C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B20C-BE9A-23A5-1FDD-5423D8E1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0FDF-1870-2DD7-4DFE-9487E2C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6553-B7BC-FBF1-5970-10C7E407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9621-4DBF-91E7-321B-D8522FB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88FD4-F574-9B03-DBAC-6499D989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00EA-B4BD-0EB9-DEF8-16EA49B7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D8C4-18D6-D141-9C41-03EAA734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5113-3D13-7F29-254B-51A4A1E5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2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0504-F332-E869-A5B3-F0467F93C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72FF-DB51-066A-B09E-63F56A3C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94F2-0750-011A-6758-1EFF7BA3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4C77-E712-5093-C8CB-356DA7ED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BA9F-C7F2-5808-8B0F-4B92550F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1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7575-441A-0B39-5C54-2C77E0C6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9286-404F-6BB4-6C16-6584D537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7C06E-7E28-A10F-7EFA-D1E07370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BEFF-8890-ED48-C34C-5A06122D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B7703-1D14-CCE2-D09B-A5E38034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AD2A-E30F-B338-113B-ABCCDC25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19806-E96B-6353-C946-E8FB9488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C764-85F7-FFED-F9B0-D75CF23C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1D99-9993-A266-B89C-BB444960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F544-E69A-CFE4-17F5-10C4E95A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7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7DB0-0443-40D7-A247-3C81537C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AF92-7D07-1B43-2CA1-729CFA448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92E2F-020C-E799-AFA5-6EE4C1886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8F107-8779-4FF3-A86A-75949584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F1C5-32D9-43DD-DCE4-B560836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1E5A-8501-49DD-C1FE-5369FFA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9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DEFB-3387-F724-CC07-13177DE8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8510-9A04-DF65-4233-56251DD4C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E3DE-340C-387C-8AA0-190419392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AA2C-70F2-F2DD-DC04-6EB79649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DA7F8-C69C-F672-3C55-B2AB4E5D8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A6E9E-9D06-05AF-F52A-00A7E926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64C6E-0C46-7DB1-01CB-EDE0D732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EF247-3C21-830C-C8C7-02CDA6BA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B11E-21A7-AD9D-D864-A2E328C9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FFF58-A189-0457-9C25-171AF4D4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2F6F-1298-FB77-EA70-75795549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B5955-2A84-240F-9ADC-14FF2C0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3856C-A942-00C5-EA6E-C4044296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99143-F1F5-F426-E4BB-328FBCD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5472-7488-14D6-482A-58ACA130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5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4954-56A4-4B8F-C68A-54AC1152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450A-7FFC-BE78-08E7-CE684524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B1681-61BD-EC74-1D9E-8AF3B6561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7742-4B50-E079-4501-A1C3E24F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20296-0CCD-24A6-3B53-9CF3302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26990-29B7-9AF6-4C28-EFD069DD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4BD4-95C6-46C2-5C76-917E15C0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1EE5F-0D78-6E0F-84BA-F61DB5251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5821-AD24-C2B3-FF5F-346837B9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3189-51E5-9F1C-A7AF-F127496B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4AE61-E3FC-43F0-528E-CAFBA9E5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A7C7E-989F-E524-3174-21243277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25CC5-90D7-01A9-4CBD-91538BE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F307-74DD-2BFC-B098-8E223F35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38D9-0184-63D8-7FD7-4F8583B58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182E-BC87-4A1C-AC62-550681B86B69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6C7A-C607-BF5C-9A0D-EDB017019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45E4-1177-5ECE-F241-66F8A929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1837-355E-4F99-95A3-390FBAE948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5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4AE0B-DC59-8452-A8B7-4AEED566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52625"/>
            <a:ext cx="113728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CB5110-A99E-DF45-5B81-E5433F6C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0" y="1718127"/>
            <a:ext cx="11561900" cy="34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D9CD3C-325E-D873-5282-59EBFFE24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58" y="714968"/>
            <a:ext cx="9924684" cy="5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8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07A430-413B-150F-3EFC-3C9EB0C8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4" y="1849828"/>
            <a:ext cx="10835191" cy="3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3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CCE05-F4B7-F309-E284-1FC23C68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4" y="2344961"/>
            <a:ext cx="12056011" cy="21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E104-78BA-97EE-F511-5602C84B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70" y="2232477"/>
            <a:ext cx="12338339" cy="23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2</cp:revision>
  <dcterms:created xsi:type="dcterms:W3CDTF">2022-09-17T09:43:26Z</dcterms:created>
  <dcterms:modified xsi:type="dcterms:W3CDTF">2022-09-17T10:04:13Z</dcterms:modified>
</cp:coreProperties>
</file>