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D84C-DDC3-27C6-09E8-B7A34612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30C9-E921-6A05-E847-9622984A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E1FD-EDA9-2725-CD30-1D81C3DE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7917-32B5-F0D9-ED4F-937AB9A2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F9B9-8DA0-436E-CF72-50F97449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ACD7-8422-EC6F-2EEC-B82045F8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0A2CF-2019-8E73-4CEE-311A51E9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2EEF-9964-0288-F910-0A8E75F1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DCF3-7243-B152-EABB-929DA9E6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D390-C3CE-FFB2-4812-62B81639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880DB-4E43-AC99-9D98-70B7A1BFF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7FC77-AFD2-92DB-A9D8-4ABC9578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E3CD-ADEB-7B3E-E8BD-3B8F8BB3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1B53-3DE6-15B2-163D-5416ED4C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5A76-BB61-B93E-5FC2-D5D521F1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55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F56C-A3DC-EA2D-A123-92E68498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9B5A-0A98-6EE3-D33C-F7325B76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1B5E-BFA0-8EED-940E-E5CA402B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9997-3A43-9BDE-000B-8B1891D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AD92-EDBC-6FC6-4B05-B5802C7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FF9E-FD86-7429-4063-68F0FDC2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71E5-E31A-1E6F-FA54-BAEAE55E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7E35-A121-D557-BDCF-8F3F5888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F399-7826-ABB3-16CB-4DAFE700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095C-50AC-CA20-C254-E490F6CE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A3AE-20B4-117B-31CA-5591FC61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ADAC-564C-B3C6-C6B0-1C910E2D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8D51F-27E3-BAEF-8849-B838D259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52BC-C75F-2773-0317-759F96A6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F411C-D63C-25B2-EE71-53D7609D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0B5D1-5160-4BEC-5DC0-AE0B4823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5FD0-8557-7537-BE27-BE63C2DC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0F8A2-FE89-236C-10C2-FF43CDAB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B55D3-9C84-A854-0745-983BA23D9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F3F0C-C14B-D266-95B1-7949BC0F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CB212-C3B6-4F13-B5CE-6F02DD8E2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0C9E6-0EC4-0F8F-168D-470E7A35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8F130-C59B-1E2C-A365-25897088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47BD0-15A3-FFF3-57E5-EE6A484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02AB-5DAD-FCA9-DD39-659655CA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F16A6-6B88-B1AA-4CF2-577D8008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EC110-3BE5-BA3E-7DEC-ADD5DAD6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415C-F33A-F92F-8E55-8516AB62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4CBD2-1F7C-5B80-D2F5-A4C62CCE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CBFEA-D027-AE47-0BEB-C00D740B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47E1-89FF-74F3-6FD8-F4488790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175C-EED3-67BC-87A6-4372229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26C9-9C50-CBDF-9E96-15FD3F33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68AC1-8297-11C0-2D6E-F0B8E47C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D5643-4DE7-DD12-F6BA-BED1760A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C5A7-F0FB-AC85-A6C2-EECAF380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1051F-C0FD-9DD9-E124-BF448B6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2B48-FB9D-2885-EE1B-2B3EA365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E9524-8BB3-04AD-6BD8-AD7CA1049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BA87B-257C-8D07-4BFB-2A92EB86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754D-B977-4005-479D-FE1585BA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3079-EF96-7C40-326B-8173B0BB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F2C41-A757-7502-16EF-872A078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2783E-7D5C-0501-4734-80293C0C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5998-30A2-47FC-53FE-ACA27D03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D47B-1E2C-0203-01FC-603CD4B23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76DB-EE52-4D0B-9843-B408AC6AFEB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0974-DC9E-AE7B-E5B6-4F1035246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4CD6-BFB7-02F5-AE6E-5C8ADDFC1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7360-18BA-46D8-9BAD-8011FF04A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30C9-8418-E515-476C-DB189EE59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2A74-589B-A296-9DFD-6F45629C3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1BFD3-2FFD-A1FF-16D2-F78B41DB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944812"/>
            <a:ext cx="8867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ABBA-0AA3-616C-B11A-A2FA85C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60FF7-64CB-267A-9067-52E1114A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43" y="1670798"/>
            <a:ext cx="7386113" cy="4822077"/>
          </a:xfrm>
        </p:spPr>
      </p:pic>
    </p:spTree>
    <p:extLst>
      <p:ext uri="{BB962C8B-B14F-4D97-AF65-F5344CB8AC3E}">
        <p14:creationId xmlns:p14="http://schemas.microsoft.com/office/powerpoint/2010/main" val="7754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A0F1-87C5-74AC-F199-3E82B00D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5D34-107E-6BF7-659F-A08AB035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Most of them</a:t>
            </a:r>
          </a:p>
          <a:p>
            <a:pPr marL="0" indent="0">
              <a:buNone/>
            </a:pPr>
            <a:r>
              <a:rPr lang="en-US" dirty="0"/>
              <a:t>            All of them</a:t>
            </a:r>
          </a:p>
          <a:p>
            <a:pPr marL="0" indent="0">
              <a:buNone/>
            </a:pPr>
            <a:r>
              <a:rPr lang="en-US" dirty="0"/>
              <a:t>            Some of you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16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837-C3FE-0A4D-A398-3EEB376B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7" y="1231569"/>
            <a:ext cx="3564988" cy="68995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1445-8132-FD22-9A15-9A2D2B49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885" y="2364672"/>
            <a:ext cx="5638800" cy="1057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4A63B-1BA5-2C9D-8792-BD20CA2F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22" y="4212580"/>
            <a:ext cx="7324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F113-14D7-F3AB-5A7B-8F6182D3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698A-86D6-6D64-B3CE-8630B98E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41" y="1603717"/>
            <a:ext cx="7134225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58514-8DDE-0A75-682A-C5203C3D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5969914"/>
            <a:ext cx="7543800" cy="6477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816017-FD07-8113-1F83-5D880566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6341" y="3977933"/>
            <a:ext cx="7200900" cy="733425"/>
          </a:xfrm>
        </p:spPr>
      </p:pic>
    </p:spTree>
    <p:extLst>
      <p:ext uri="{BB962C8B-B14F-4D97-AF65-F5344CB8AC3E}">
        <p14:creationId xmlns:p14="http://schemas.microsoft.com/office/powerpoint/2010/main" val="24444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2022-08-10T01:13:34Z</dcterms:created>
  <dcterms:modified xsi:type="dcterms:W3CDTF">2022-08-10T01:48:11Z</dcterms:modified>
</cp:coreProperties>
</file>