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D677-1800-91D7-7AAB-43AAB00B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A7239-D422-38CF-9ACD-B2364B5D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52D9-305C-DE30-2212-B7A7D88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B6EF-695E-6CA2-14AB-A4835CA6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E2FD-6377-7756-2BC2-F6F8D61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7B36-9143-D95D-68D1-45015937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BFD57-B3D2-A9FD-1A40-48091509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0DA1-1786-A046-75A2-D714A7C9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B9E2-685F-4897-EAB6-B24B4206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6C4-342D-7CBF-4BEE-9234DEF2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6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79BB-7628-B9A4-9461-06DA2419C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E3903-3094-39FC-0AC9-A7693C8E3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669E-7B38-9046-EDEB-56BB45C1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1370-086A-9E23-CEAE-D3359B81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510C-D9D7-55E4-D288-7C1D769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1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FF6-7FCD-DCFA-D190-75EFAB91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9F0-287A-D1E1-A77B-2FBD8E62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B779-D814-57FF-0A9A-EC7F4D26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A7BF-A37B-F5BA-F0D4-C7621B8E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21A3-109B-1AF2-B4AE-5BDD10C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7356-D348-C9E9-7686-96C3B86B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2B73-620F-D362-B996-CC22FF33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7226-39A4-8F11-E94F-2C0ED6C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4DF-2C54-846C-6FF0-8771BA2A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4E52-2D8C-F9C6-5F29-DC932D81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B135-DD6C-9BAD-73A2-936ACFD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759C-2B6E-011E-5AEF-CF7AF71F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CE86-D14B-60FB-1334-C26EF909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7F6DB-622D-6578-57F2-DA7D518D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3C5C1-A505-44D8-2253-1639927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5A89-E4CB-5D78-57FE-515E2155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275D-42C1-68E5-CAD2-14C369C6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29F1-AD7A-2BE5-76BE-1175F431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CF90-50B7-BF6F-2D73-D6B7C4D7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62157-4448-0638-894D-D4859C55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E98F5-41C9-BFE9-83F1-FD12E2C98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C2EB7-4BAD-AC44-B100-A751E8A9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C29CB-7E1A-7853-A655-E1B2EB2B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83CDC-D61F-3551-912D-C53F8E23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17DB-FB4A-BB41-DB07-4A78214C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0DC1B-9C13-770D-E6DD-E457D171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08B8-9384-0EF5-8FB3-B4433C41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3D3F9-B64F-427B-42CB-986F0B24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6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E5D37-195D-6E33-C01A-E273DA2A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98FE2-2246-10BC-D46F-1A58DF4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3A6A-9518-5CDE-5E92-4C6625B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554E-B9B5-5A6E-DD8E-641C97F7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C935-E256-D3B7-1129-C6DF357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3577-10A6-218C-9731-782A7547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E32B-233E-CF37-1C3F-6AEA346B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C46F-EBFC-07CB-A768-09EC7B5C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4FB-E08D-ED18-D1F6-BF101E16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9342-1F72-68AA-CA08-EFBDD747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67E13-5A51-890E-8F08-DACBA49C7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E22A-CFDF-4682-49A7-4E4D7B2C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AA84B-B509-7045-FB45-51D2EEF6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5A96-EF33-4D86-D4D6-01491063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CE1AA-1568-9A51-F7EF-1435800C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08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6813-314E-D9DF-F1DE-98C566BD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DECA-B759-899D-09CB-5B249906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352E-E3E6-2E8B-3842-DC6722C3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A6B0-8479-4349-BBA6-DF460BA351CD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1D29-DABC-9601-E3BB-81B72973C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87AF-4826-E430-0FC6-A252887EC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A260-14DA-4F02-ADE4-3C77B63E2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6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A415-378B-D47A-92B4-FC66A3DDA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DABF1-F24B-2281-453A-EF576CC1E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CFA2B-4AED-8784-D178-643E3907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0851"/>
            <a:ext cx="9144000" cy="748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DB5DD-FFA3-5841-E26F-7259A00F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55962"/>
            <a:ext cx="9413605" cy="84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0154B2-379F-85DF-CE69-158495EF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69" y="5349875"/>
            <a:ext cx="9663865" cy="8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AFD-A620-683F-5729-A4392537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E227C-1D51-7FB5-80D4-E908299EF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48" y="3038623"/>
            <a:ext cx="9585503" cy="1689136"/>
          </a:xfrm>
        </p:spPr>
      </p:pic>
    </p:spTree>
    <p:extLst>
      <p:ext uri="{BB962C8B-B14F-4D97-AF65-F5344CB8AC3E}">
        <p14:creationId xmlns:p14="http://schemas.microsoft.com/office/powerpoint/2010/main" val="23231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2022-08-10T02:29:02Z</dcterms:created>
  <dcterms:modified xsi:type="dcterms:W3CDTF">2022-08-10T02:52:20Z</dcterms:modified>
</cp:coreProperties>
</file>