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11FB4-EE58-44B9-0D37-22D6342883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F28A13-B1DE-9F22-02E5-F60C48AB0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26B05-F8D3-9753-B47F-0B6769225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18C1-23C8-4776-83A2-70337AD08707}" type="datetimeFigureOut">
              <a:rPr lang="ru-RU" smtClean="0"/>
              <a:t>10.08.2022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A9115-408E-2C8E-D416-F0F7E7498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0A4D2-D1C8-F0F8-6FD8-CC6D03B89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6FD5-A6BD-4DBF-AB42-ECECB6B4FD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729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9CDF0-192E-BDF9-560C-D1404FC80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2A03F0-F24E-B3D8-A7DA-65B800DF70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AFE80-20BB-8B93-1559-FE5FA2EBA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18C1-23C8-4776-83A2-70337AD08707}" type="datetimeFigureOut">
              <a:rPr lang="ru-RU" smtClean="0"/>
              <a:t>10.08.2022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42AB5-9895-1CC1-BDA2-73465BECD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B466B-7FA0-230D-A2EA-4E9610370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6FD5-A6BD-4DBF-AB42-ECECB6B4FD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018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2C0E65-04D1-DBDA-C04C-2838235D3F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92988A-18CB-4D2F-ED27-5E11F1FEA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589A-8568-1C74-E652-1ABF85065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18C1-23C8-4776-83A2-70337AD08707}" type="datetimeFigureOut">
              <a:rPr lang="ru-RU" smtClean="0"/>
              <a:t>10.08.2022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4F5B3-B825-0015-509C-40E9F0E46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23FF4-7362-0D64-93DB-44F116841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6FD5-A6BD-4DBF-AB42-ECECB6B4FD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419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1E93B-9BA4-EFCA-13AB-B399EF52F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C7767-64C0-15DB-D94D-47610C013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1DD68-2CAB-48E0-D91F-8FE5A5D24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18C1-23C8-4776-83A2-70337AD08707}" type="datetimeFigureOut">
              <a:rPr lang="ru-RU" smtClean="0"/>
              <a:t>10.08.2022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3DDD5-95B8-0789-349D-2F9048C31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4219A-C567-7B9C-C9EB-1A7C455E0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6FD5-A6BD-4DBF-AB42-ECECB6B4FD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343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6F7BE-819A-0474-3524-20B8FF08B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C7AC7-6B3D-EE71-932B-8C3C945AC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65194-A794-1272-0BA7-760FA4BC8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18C1-23C8-4776-83A2-70337AD08707}" type="datetimeFigureOut">
              <a:rPr lang="ru-RU" smtClean="0"/>
              <a:t>10.08.2022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15B93-5895-1387-8B9D-69FA49B7C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EA76C-A47E-00A3-14EC-735C167BB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6FD5-A6BD-4DBF-AB42-ECECB6B4FD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8814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BF947-9B8D-DB04-A698-5D6D4C905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2EA53-3286-8E53-CB04-DDAB8580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8203DC-9476-3821-D11B-AE1652821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AF784D-24F8-DD75-4259-3DDB07F58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18C1-23C8-4776-83A2-70337AD08707}" type="datetimeFigureOut">
              <a:rPr lang="ru-RU" smtClean="0"/>
              <a:t>10.08.2022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9EDD5-F8E1-0B9E-6E60-50970291E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DB6C66-8D94-12B3-7AEE-3B7CDD26B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6FD5-A6BD-4DBF-AB42-ECECB6B4FD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003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62891-CCF1-9ECD-1587-0BECCD688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0A17C-F43B-8F5F-FE65-3A16771A7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95FC6F-A9C2-D43C-279D-1D9789DE2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B09242-D71D-FA93-0883-2995C6ACAE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24325C-BC25-7BBA-1409-94A24E5AD5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9E8AB0-ED0B-1C8E-3AD6-020B0B004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18C1-23C8-4776-83A2-70337AD08707}" type="datetimeFigureOut">
              <a:rPr lang="ru-RU" smtClean="0"/>
              <a:t>10.08.2022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56A18A-6159-12E5-D925-56E7012D1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916948-3491-4B22-CE6E-3B96C6F03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6FD5-A6BD-4DBF-AB42-ECECB6B4FD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458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8A0C2-82E8-6131-01AD-D1DE46792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2BEAB5-C7F8-C915-CEE4-1DA140786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18C1-23C8-4776-83A2-70337AD08707}" type="datetimeFigureOut">
              <a:rPr lang="ru-RU" smtClean="0"/>
              <a:t>10.08.2022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301A84-822D-1F04-9E5B-5AE957AEA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D9FB5E-BE86-1E3D-F070-B032F011C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6FD5-A6BD-4DBF-AB42-ECECB6B4FD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0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22D780-0C53-C4FB-4358-FCA549D61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18C1-23C8-4776-83A2-70337AD08707}" type="datetimeFigureOut">
              <a:rPr lang="ru-RU" smtClean="0"/>
              <a:t>10.08.2022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C81B4E-D36F-13D9-0F5A-088331198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F60B5-6F10-4E86-9248-FD1AE140D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6FD5-A6BD-4DBF-AB42-ECECB6B4FD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618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7942F-851C-EFC7-B8D4-40C0A5357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B27C3-3425-5C4F-1D96-30C3610C1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93F3C-4724-33B3-5404-39235F033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02E4EE-7991-5BB4-B4B2-7011D2DE9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18C1-23C8-4776-83A2-70337AD08707}" type="datetimeFigureOut">
              <a:rPr lang="ru-RU" smtClean="0"/>
              <a:t>10.08.2022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929D4-0DC0-7521-FD94-CA0517A7A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D5D661-4EF9-FA39-4634-6228D57E2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6FD5-A6BD-4DBF-AB42-ECECB6B4FD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3449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CCA77-23BF-EDF9-CD08-623ACCCD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BC3003-33FE-2CE3-F305-13A1C1DEB1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3CAAFC-D958-D4E7-8DAD-1A0FF621E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E5709-04DB-9F95-D791-204082B68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18C1-23C8-4776-83A2-70337AD08707}" type="datetimeFigureOut">
              <a:rPr lang="ru-RU" smtClean="0"/>
              <a:t>10.08.2022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01B4F7-9A13-6AA1-6C03-915603EE9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BBCFB-FDE2-655D-9A30-E6A2EC1F2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6FD5-A6BD-4DBF-AB42-ECECB6B4FD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5114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C34D03-E738-E2E2-35AA-247388D51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964A7-4134-FDFC-89CE-D292ADDCA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2F8DC-A1F7-E711-F920-FFEBB2AD75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C18C1-23C8-4776-83A2-70337AD08707}" type="datetimeFigureOut">
              <a:rPr lang="ru-RU" smtClean="0"/>
              <a:t>10.08.2022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2BEE3-BA0D-844F-A7C3-2A59E601CE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3588-8D13-3794-6BE3-7743A034B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46FD5-A6BD-4DBF-AB42-ECECB6B4FD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7738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9EE2D-4C43-DC34-2DC2-05DB0B9C0D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827A21-008B-F4C4-1FAE-7AA186C9B9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CB1D48-87F8-3B08-A9CF-98A424637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647" y="3155364"/>
            <a:ext cx="10496705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78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A9D93-CC9D-A49A-4235-EB3F22A25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22813-8EE7-790A-7D40-EAC85ACDF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E8F82E-852F-5A14-6678-F8F4F248E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30" y="2110154"/>
            <a:ext cx="11626064" cy="230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98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A0349-E9A2-8F61-7FDF-479FE6BC6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D434D-9FFE-667B-C662-0484EE852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C3128A-9A47-B64D-7D65-973A0FD31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420" y="230865"/>
            <a:ext cx="6813159" cy="639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41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3C75D-10BD-712D-3E43-07D78B306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82388-E404-AD6C-0A03-D0D97D2CE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8A5DF0-7DBC-90BD-35AB-06F26C2B1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415" y="1027906"/>
            <a:ext cx="952714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685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Ali Sayfiddinov</dc:creator>
  <cp:lastModifiedBy>Muhammad Ali Sayfiddinov</cp:lastModifiedBy>
  <cp:revision>1</cp:revision>
  <dcterms:created xsi:type="dcterms:W3CDTF">2022-08-10T02:53:06Z</dcterms:created>
  <dcterms:modified xsi:type="dcterms:W3CDTF">2022-08-10T03:01:45Z</dcterms:modified>
</cp:coreProperties>
</file>