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CFA-9694-83CA-E456-F132CFEA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1016-01B1-8D7F-34AD-7317E9D8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174C-1BF6-83D7-D7E0-45ED081B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21BF-9A2D-B585-6E4D-B4384E9D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C0B8-982B-5EE5-DC31-775CB0B4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C870-9C34-7A88-23F3-EDB1F182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4F1B7-98CF-CA75-2532-AC6EB19D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D2C5-7BA9-85F7-7FC4-557B9A1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F6CD-1E1D-AC1F-35F8-9295AF9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D213-41FE-BDDE-3D1B-CD018CF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F7249-62BF-B155-1686-D8F8C8D9C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D771-72BE-A860-6AEA-9270D264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98C7-1178-C199-5ECE-8663B670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E2D3-DF88-2E74-D219-14B424F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986B-927F-4615-9610-05AF13A7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1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F8F2-59DF-4776-9298-DE49F9C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3A65-8A33-2B25-585C-B13C5E0C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DAA2-D828-936F-09E3-BE50A56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F31E-8B9D-680C-770C-BAF1ED72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CA52-03A0-C9DB-C6C2-8DA54F02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655E-2A40-4D77-8E60-3CB356BA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0482-9BA3-0A4A-38E9-3B7E5787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B681-277B-4C96-C79C-4B03D7B9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2EC5-E490-0732-5524-E918D778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F49-931F-29FD-3AB2-1B6A47C1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DB8C-275C-417C-5697-A0B57998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49A7-FFFA-4518-CAED-1AED3A31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90B4-2C6D-9230-5F6C-4F0B13F9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A1456-F1F7-7C85-53BC-B04967FB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B0BD-F3A6-4CD4-10B9-C3F33FCC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1038-AC52-9746-3704-1ED46E5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0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483E-B7C4-E828-17E6-6BC5C223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E38C-2F8A-6801-A229-DD3025ED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C376-582A-EA60-B249-6718A976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EBD04-50FA-A098-F760-B989A4234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BA872-75B4-26B2-6F4C-B832DFAF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E3EFE-9D47-7C58-EE5E-46D1F957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D8669-3C53-301E-EE12-BD0F5A24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71E6D-1BF5-14EF-7994-4D9649C4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783-5995-7E0D-9925-9B87C97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941B2-9AAB-A674-22CF-B4B9D712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E483F-BCE8-EAE7-BC06-D90E38D4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4DA1-B79C-B047-99DA-4B52558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7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E01C8-DB8A-3773-3D2A-AE2F13E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C78ED-BDFE-51BB-82F7-D71C1DB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592D-9274-F8BE-1A14-BF27345D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8212-8D99-35EE-219F-95B64884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5D3C-6375-A875-36BD-F4C55074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DAF9-1A37-446A-3288-3C0BBD1D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2F22-7081-FF22-E9DD-626B7E0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6525-2230-B1BD-8ED0-4D93409F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5838-39C7-61E1-82AD-BDA0D14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4361-7227-750A-BD61-239658E0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F3D79-2A57-8F1A-6608-51FBFF5DB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F855-3680-3293-45DB-4C7C6401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F8DA9-5FF0-E34D-C784-A93EEA24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9C86-392C-F68F-E91F-F54963D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FEB5-E2F3-DB55-BB5E-2E50C690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2599B-497B-5975-8A45-DBBE8AB4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18FD-48DA-277B-8854-0F8D3FC5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9CD9-C979-643A-B324-D5EDDE39D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CBA9-8E8F-46B3-B8CC-336E78E824B3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2E13-5D52-8695-6DE1-DAFB482D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8068-0AB3-35A7-2797-B7519E68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B435-5B64-4E35-B59B-91D933D11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A68-0860-B17B-5B1E-7A91A539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9641-7A5E-6DDC-E145-AD843D92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0E25-673F-2A12-1E10-8D336A852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14FC-D278-2CCC-3D83-8FB61902A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A2DE1-D216-9A09-25C5-746845DE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43" y="2281296"/>
            <a:ext cx="9899479" cy="979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31FA7-710D-32C8-994B-8E58685C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58" y="3509963"/>
            <a:ext cx="10032447" cy="9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08CE-8A1C-10CC-F424-76DBCAE6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552B8-F791-4DD6-9009-F673993D6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161" y="3558575"/>
            <a:ext cx="9015305" cy="8640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50239-4829-5522-7F23-5FFBFC5B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61" y="1890731"/>
            <a:ext cx="9224620" cy="830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07360-B6FF-3ED3-42C2-0FC70FB4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161" y="5259853"/>
            <a:ext cx="9194911" cy="8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666-5CAE-E5FE-6BB8-C178A75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FDC78-5DDC-D483-2E9B-29DB0C7B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80" y="3193367"/>
            <a:ext cx="8871087" cy="7415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6D533-318B-C0BF-E3D7-DEFEC184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80" y="4120814"/>
            <a:ext cx="9117127" cy="16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3</cp:revision>
  <dcterms:created xsi:type="dcterms:W3CDTF">2022-08-10T03:06:39Z</dcterms:created>
  <dcterms:modified xsi:type="dcterms:W3CDTF">2022-08-19T06:18:20Z</dcterms:modified>
</cp:coreProperties>
</file>