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15" autoAdjust="0"/>
    <p:restoredTop sz="94660"/>
  </p:normalViewPr>
  <p:slideViewPr>
    <p:cSldViewPr snapToGrid="0">
      <p:cViewPr varScale="1">
        <p:scale>
          <a:sx n="68" d="100"/>
          <a:sy n="68" d="100"/>
        </p:scale>
        <p:origin x="99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25D82-2506-7939-54F4-F4B58CDF51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4F75BC-1F79-33BB-E700-03072685BA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08B44F-3735-C0C5-612E-5002987FE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ED1E1-00F9-4A76-B010-BF0CCDC4F391}" type="datetimeFigureOut">
              <a:rPr lang="ru-RU" smtClean="0"/>
              <a:t>19.08.2022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CA4CF-070B-3F65-1625-12E5413E8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4FA926-BEB6-EDDA-F236-E334904DB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2781C-2C47-40C7-B3BA-E2A4CD75DB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6752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B0589-250F-2C91-58BA-D1DE926F6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BDFA89-BA7A-8770-2DA8-AEB725FDB6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13D4E-11DD-8746-F059-C102F7023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ED1E1-00F9-4A76-B010-BF0CCDC4F391}" type="datetimeFigureOut">
              <a:rPr lang="ru-RU" smtClean="0"/>
              <a:t>19.08.2022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1571C-5A93-395C-EF14-3BA289B77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091DD-DB55-042F-4F8A-981C4BD07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2781C-2C47-40C7-B3BA-E2A4CD75DB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7310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6F2C8A-4673-6C92-BFD4-0E6730090D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2D40FA-F055-9857-67FB-DA0B0F7856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8A9B96-F23F-8E19-4692-9726E5385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ED1E1-00F9-4A76-B010-BF0CCDC4F391}" type="datetimeFigureOut">
              <a:rPr lang="ru-RU" smtClean="0"/>
              <a:t>19.08.2022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41297-F8D7-159B-E23A-566713334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0AFB5-4D5E-DE30-AFEE-CEA21952B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2781C-2C47-40C7-B3BA-E2A4CD75DB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71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A6B15-0BDB-3014-8212-2748F4656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87379-E5F3-9243-64D1-0AC6E6852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039FA-CDDC-4940-234D-A8F5C0737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ED1E1-00F9-4A76-B010-BF0CCDC4F391}" type="datetimeFigureOut">
              <a:rPr lang="ru-RU" smtClean="0"/>
              <a:t>19.08.2022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86E0A-9E23-CA46-3F60-147747375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3C204-22D8-B546-7B3B-85673BCD6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2781C-2C47-40C7-B3BA-E2A4CD75DB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6124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F2F6B-EA83-81C4-6710-5A0A758CB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7BE31A-B53C-8075-9B43-84812EE4A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2B01F-9834-0EEA-2AC9-2DBA00B1C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ED1E1-00F9-4A76-B010-BF0CCDC4F391}" type="datetimeFigureOut">
              <a:rPr lang="ru-RU" smtClean="0"/>
              <a:t>19.08.2022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C49A55-9426-2489-D349-49A6022CA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EA61C-D42C-691A-FDA8-CB73E9412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2781C-2C47-40C7-B3BA-E2A4CD75DB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2600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009AD-123C-8822-15C4-F973F5326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7DD57-D61F-DC25-EEA3-42A04DA596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4F0465-CF11-2274-B075-04AEEB422E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B6651C-31C5-EAA0-58C0-D4FF3B348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ED1E1-00F9-4A76-B010-BF0CCDC4F391}" type="datetimeFigureOut">
              <a:rPr lang="ru-RU" smtClean="0"/>
              <a:t>19.08.2022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491EDB-0E21-1DD5-FBAF-C3C3455AF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1BB75D-6281-FC7C-34BE-1D749DDB3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2781C-2C47-40C7-B3BA-E2A4CD75DB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0819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97974-7F64-2441-8A66-F681D67BD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DA59D7-0D7B-1C11-E010-456B8DB816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988649-7050-B096-927E-F3DDD80D0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2F4B53-9405-3896-0702-FA69871CF5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AB0876-E7FA-8DB2-3917-7710339E50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D198B9-9F2F-D28B-900C-C740CEB25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ED1E1-00F9-4A76-B010-BF0CCDC4F391}" type="datetimeFigureOut">
              <a:rPr lang="ru-RU" smtClean="0"/>
              <a:t>19.08.2022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17C3F3-5D7A-FEC8-B8C5-744F88506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476C67-716B-9E2E-325B-049AE91A0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2781C-2C47-40C7-B3BA-E2A4CD75DB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534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1B17B-D4EB-2E4F-5ABC-385F802B6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6A2EAB-589C-8B45-0479-212CAC98B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ED1E1-00F9-4A76-B010-BF0CCDC4F391}" type="datetimeFigureOut">
              <a:rPr lang="ru-RU" smtClean="0"/>
              <a:t>19.08.2022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576333-AD53-B607-BE48-D7752162B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68762C-5BEA-1A82-B58B-C43264FC7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2781C-2C47-40C7-B3BA-E2A4CD75DB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2982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FA3D9C-D664-3BED-6A2B-A0EB7FAA4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ED1E1-00F9-4A76-B010-BF0CCDC4F391}" type="datetimeFigureOut">
              <a:rPr lang="ru-RU" smtClean="0"/>
              <a:t>19.08.2022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454C92-F502-3E83-4FF6-E931DDA79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A940E0-C690-6076-5066-B1E3E7224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2781C-2C47-40C7-B3BA-E2A4CD75DB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4530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4ABA4-C108-A7E7-A527-4D6FF3FEB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9EC10-9FB8-5DDD-DE2D-1AA4CAF8D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96D4F7-1DE6-533F-AE47-58D006B45C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49EFDB-DD09-97DE-3BAA-FAD5539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ED1E1-00F9-4A76-B010-BF0CCDC4F391}" type="datetimeFigureOut">
              <a:rPr lang="ru-RU" smtClean="0"/>
              <a:t>19.08.2022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E7E785-EA1C-22CD-9D21-10A81C8FB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2B8801-AE13-6C7C-2557-48E7F2631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2781C-2C47-40C7-B3BA-E2A4CD75DB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8767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8EC05-A65B-B63E-921F-8EAD7BE59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A3DEDF-DF03-045C-6A29-3B21828660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C73BD0-CF36-15C3-CBB2-8FDDE5E018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B2DEB3-8744-D8DA-9CEB-080D86F58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ED1E1-00F9-4A76-B010-BF0CCDC4F391}" type="datetimeFigureOut">
              <a:rPr lang="ru-RU" smtClean="0"/>
              <a:t>19.08.2022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B7748A-76A5-9628-CFF7-39621A653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2BF672-1720-969E-C7A3-A01E09F8D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2781C-2C47-40C7-B3BA-E2A4CD75DB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7129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7B670C-13F3-914D-B20C-0804F74DE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888CA0-A685-8A69-BF77-9FC222A44D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CDE97-5F02-9A57-E9D5-1FC962B46B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ED1E1-00F9-4A76-B010-BF0CCDC4F391}" type="datetimeFigureOut">
              <a:rPr lang="ru-RU" smtClean="0"/>
              <a:t>19.08.2022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082E3-52C0-3B6F-E1C4-64E47D4B4B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77CC6D-7B0F-E1D2-2E43-4A9DBC2A11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2781C-2C47-40C7-B3BA-E2A4CD75DB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1336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85BED-310E-E1C4-1D57-6BEEB93E2E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49A863-7EF6-1294-2E8E-F824383856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9523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7F412-CDFB-07BE-E44E-2C28D88D7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C2E334-F62D-E71E-7189-57CCB44E6F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7314" y="3052690"/>
            <a:ext cx="7824355" cy="70682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7FA4BF-7E3C-2AEB-94DE-871B74F340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2514" y="4060367"/>
            <a:ext cx="7066972" cy="442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583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04D19-2E61-9CB5-0DC6-5F70887B9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discoveries that were made by simple people were the best of all.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car that we saw yesterday actually belonged to a senator.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/>
              <a:t>Mr’Jacob</a:t>
            </a:r>
            <a:r>
              <a:rPr lang="en-US" dirty="0"/>
              <a:t> used to hate the horse that, however, won today’s race.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E36C2CA-618F-9AA9-17C1-F2CBE94EA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9940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</TotalTime>
  <Words>40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</dc:title>
  <dc:creator>Muhammad Ali Sayfiddinov</dc:creator>
  <cp:lastModifiedBy>Muhammad Ali Sayfiddinov</cp:lastModifiedBy>
  <cp:revision>3</cp:revision>
  <dcterms:created xsi:type="dcterms:W3CDTF">2022-08-11T15:17:36Z</dcterms:created>
  <dcterms:modified xsi:type="dcterms:W3CDTF">2022-08-19T10:17:14Z</dcterms:modified>
</cp:coreProperties>
</file>