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5167B-C01C-8C06-BB07-57AC580CD1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8DF791-FA54-A1CF-D23B-409AA7F894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B9DFB-85A0-21F9-1EED-2E70ECA69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D05D2-A922-42FD-ABE5-200C447941E3}" type="datetimeFigureOut">
              <a:rPr lang="ru-RU" smtClean="0"/>
              <a:t>22.08.2022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167D8-B6A8-AF0E-41F9-E8D3936DF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C65A3-300E-0D0B-0854-255FAF96E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9C8-5BF9-49B8-8F64-444C36A157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8495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559A-7B8E-9D3F-05E2-45C862926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E78216-1747-AC40-BF59-DDEBF8872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032CA-0E29-4E67-2392-1449493CC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D05D2-A922-42FD-ABE5-200C447941E3}" type="datetimeFigureOut">
              <a:rPr lang="ru-RU" smtClean="0"/>
              <a:t>22.08.2022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8CC4D-25C2-A34A-BCA8-6E8525DF2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9F913-776A-5F96-9A7D-A06180432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9C8-5BF9-49B8-8F64-444C36A157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62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DC22E7-2603-561B-3AF3-E9339E7395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F024D6-5AFC-CAA6-4119-DDC2FB6B6F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D9294-343D-65A2-98C6-24A0EB118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D05D2-A922-42FD-ABE5-200C447941E3}" type="datetimeFigureOut">
              <a:rPr lang="ru-RU" smtClean="0"/>
              <a:t>22.08.2022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0E691-4EB6-7677-EB8C-AD4D64AEA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6BB39-559A-CB8B-DF3A-87BAE1EDB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9C8-5BF9-49B8-8F64-444C36A157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2703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9F9C1-569D-104B-03E3-754AFB217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765BF-3B49-E8D6-BF81-710DEDDD0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D3D44-F86D-0525-840E-046A8367B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D05D2-A922-42FD-ABE5-200C447941E3}" type="datetimeFigureOut">
              <a:rPr lang="ru-RU" smtClean="0"/>
              <a:t>22.08.2022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117BE-9ADA-3B28-4380-7B01A707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B040C-E7D3-1E31-8182-6CC933A17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9C8-5BF9-49B8-8F64-444C36A157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6865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D46AF-74D8-B511-FC5E-2E9EFBDEB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68015-65E1-61F0-B6EF-685F2E8E3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63DD3-E4DB-FDFF-4C5D-534106218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D05D2-A922-42FD-ABE5-200C447941E3}" type="datetimeFigureOut">
              <a:rPr lang="ru-RU" smtClean="0"/>
              <a:t>22.08.2022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22384-1E2A-65ED-1B61-17CEA764A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D8116-BE2C-CEC9-122F-066D11913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9C8-5BF9-49B8-8F64-444C36A157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2618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D12C9-543E-FFC8-BF8B-397B90D5C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40D51-ACB3-D3B9-9DA3-F394CFB0AA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35CC5A-4CCF-B5A1-9A24-D2A74D599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84831C-7B05-AA69-A609-B67C4D104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D05D2-A922-42FD-ABE5-200C447941E3}" type="datetimeFigureOut">
              <a:rPr lang="ru-RU" smtClean="0"/>
              <a:t>22.08.2022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5844EE-79B8-9BCC-714D-CB25A59EC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66068F-A1B6-40CF-3E80-1BC6F2292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9C8-5BF9-49B8-8F64-444C36A157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3721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F08CF-ADF7-AAFB-1621-B8543A744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E1622-D5FD-A6C8-1567-0964BFE10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91CD93-74BC-1F5D-E5A0-3FD84C3B6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3AAFBE-E2C8-F0A2-53DE-402CFE7D74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5CB207-D6CC-D8EC-70D8-F850311A45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E18F5D-2BD6-2391-0A68-D85137D1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D05D2-A922-42FD-ABE5-200C447941E3}" type="datetimeFigureOut">
              <a:rPr lang="ru-RU" smtClean="0"/>
              <a:t>22.08.2022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36EBF-C547-76A0-4D1F-82049FDF3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2BB597-F045-433A-2B1B-6FD33CB9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9C8-5BF9-49B8-8F64-444C36A157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7028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7CDF5-EAE0-25AE-AF77-E8F8F7F0B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9EEDC2-7CB9-BD79-D3FF-AED36F197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D05D2-A922-42FD-ABE5-200C447941E3}" type="datetimeFigureOut">
              <a:rPr lang="ru-RU" smtClean="0"/>
              <a:t>22.08.2022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1E3B60-DBDF-EF33-9107-E22CBACEA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A6A9FC-EFDB-754C-C515-5785DDF6C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9C8-5BF9-49B8-8F64-444C36A157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7296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924444-BBEF-6187-0D85-ECB37DAB1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D05D2-A922-42FD-ABE5-200C447941E3}" type="datetimeFigureOut">
              <a:rPr lang="ru-RU" smtClean="0"/>
              <a:t>22.08.2022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F53B7C-A2BA-D49E-5883-310640B7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6FAFF7-222F-3DF5-2B20-D0115C588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9C8-5BF9-49B8-8F64-444C36A157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8046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CE184-C8DC-ACFA-9788-9B8339C95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B391F-C1D0-8EA4-DD76-BB8B71D9C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497E5D-09E3-FFB0-FEF8-0AA872AFA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936ED2-3D2C-901F-4487-D41B173CA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D05D2-A922-42FD-ABE5-200C447941E3}" type="datetimeFigureOut">
              <a:rPr lang="ru-RU" smtClean="0"/>
              <a:t>22.08.2022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EB5518-73A9-CE92-6997-A2EA76453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E4B4CE-A91B-7588-272E-EAF216266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9C8-5BF9-49B8-8F64-444C36A157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3675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765F9-F5A5-732E-38EA-75997D8C3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A72790-47E4-9A9E-0756-AF167C597A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42C2AD-2CDE-13FD-102A-51FB3DB9F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D57DE0-A9B1-05FA-EE74-FF5043C6C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D05D2-A922-42FD-ABE5-200C447941E3}" type="datetimeFigureOut">
              <a:rPr lang="ru-RU" smtClean="0"/>
              <a:t>22.08.2022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5E2F95-42B2-4220-EB1E-6772AEF85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A80212-0051-E88F-77AB-8ABC09F05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9C8-5BF9-49B8-8F64-444C36A157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610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46D982-C622-1324-3465-5B726B94D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96FA1-8AAE-B8AA-0576-2202BE43D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D8C69-6070-5A2D-DE52-64E94AF0A8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D05D2-A922-42FD-ABE5-200C447941E3}" type="datetimeFigureOut">
              <a:rPr lang="ru-RU" smtClean="0"/>
              <a:t>22.08.2022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6A464-A213-9894-3B73-0AD15EBB42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C55CF-A1B4-2A99-CBE5-AC3454976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489C8-5BF9-49B8-8F64-444C36A157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4634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1AA90-7416-62EC-D452-067730D7A0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948B33-4B69-4D33-9AF7-A5061C3325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30E1EA-4C9F-CCB9-C12F-6E0C3A71F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092" y="2255680"/>
            <a:ext cx="7867650" cy="638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786ABB-80EF-1BF8-5A49-B1193F8BB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7092" y="4380230"/>
            <a:ext cx="80962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93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672A8-738D-99C7-A41A-902D8AEF3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037B74-7E11-6EA3-B096-621EDABF6668}"/>
              </a:ext>
            </a:extLst>
          </p:cNvPr>
          <p:cNvSpPr txBox="1"/>
          <p:nvPr/>
        </p:nvSpPr>
        <p:spPr>
          <a:xfrm>
            <a:off x="2138290" y="2292949"/>
            <a:ext cx="8496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Photographer and filmmaker George Picker chronicled a variety of artists such as/ including: folk singers, jazz musicians, and visual artists.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A31132-0FFC-069E-E20A-FF5CA1EC6FF4}"/>
              </a:ext>
            </a:extLst>
          </p:cNvPr>
          <p:cNvSpPr txBox="1"/>
          <p:nvPr/>
        </p:nvSpPr>
        <p:spPr>
          <a:xfrm>
            <a:off x="2138290" y="3918721"/>
            <a:ext cx="8181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Amazon parrot does not make an ideal pet for most people because: it requires much care.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8259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9E422-4649-FB86-6A14-4E3C4E6E9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02ABFF1-7F4D-83BF-77E9-3E51C4640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B418F6-CBF8-303C-2759-6E9CDF705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20" y="2929572"/>
            <a:ext cx="10816559" cy="99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29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D6A1B-19FE-20B5-7539-9B476677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C8B868-2D42-C201-7B90-31BF61E2F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845304"/>
            <a:ext cx="8191500" cy="809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5B9CB4-1114-65F2-313B-E60699351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3469647"/>
            <a:ext cx="8001000" cy="7334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1F258D-8B77-5CFB-4F73-A357B70B31B0}"/>
              </a:ext>
            </a:extLst>
          </p:cNvPr>
          <p:cNvSpPr txBox="1"/>
          <p:nvPr/>
        </p:nvSpPr>
        <p:spPr>
          <a:xfrm>
            <a:off x="1905000" y="5428048"/>
            <a:ext cx="8496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Photographer and filmmaker George Picker chronicled a variety of artists such as/ including - folk singers, jazz musicians, and visual artists.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069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6BF17-FFCB-5326-1955-FAB0D3CAE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AED09-1B7D-758A-DDCC-99DDCBA9E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021E06-27B3-CA60-6FFE-9DDF62A44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481" y="2995429"/>
            <a:ext cx="10001038" cy="86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078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4CE8F-98F8-3EAB-38F9-879BFB7BD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81CC2-A9CA-3862-7872-4429621D1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3362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70</Words>
  <Application>Microsoft Office PowerPoint</Application>
  <PresentationFormat>Widescreen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Ali Sayfiddinov</dc:creator>
  <cp:lastModifiedBy>Muhammad Ali Sayfiddinov</cp:lastModifiedBy>
  <cp:revision>2</cp:revision>
  <dcterms:created xsi:type="dcterms:W3CDTF">2022-08-19T10:31:46Z</dcterms:created>
  <dcterms:modified xsi:type="dcterms:W3CDTF">2022-08-22T05:18:01Z</dcterms:modified>
</cp:coreProperties>
</file>