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7116-7E23-4368-6D0B-94D2C4D81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CB5A8-FE88-4E35-FABF-16EFACD15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A2490-BBE2-B566-C861-BF53E647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9FB3-AC7B-4879-A77E-6D0CB4549501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E9D03-856D-4C67-00C5-C123CBB0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F0BE8-C546-CB4E-F5D7-09236F0C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B916-ACCE-43FF-A9F9-9A3EC5112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97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75BD-D7E6-0FE7-3209-7D641B4B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20250-F71B-75DF-3A57-F543972D2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43B91-BF3C-9465-8B16-826F5AE8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9FB3-AC7B-4879-A77E-6D0CB4549501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D272D-BFD0-FB6E-CF6A-6697BE62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D9C82-D151-2CAC-9F42-C68A490A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B916-ACCE-43FF-A9F9-9A3EC5112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42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A44106-9DE4-5E0A-097C-CBB2B84C7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39366-4C11-C1DA-FD86-6982AE8A2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8AF2E-3A7B-0399-05F8-27B79A38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9FB3-AC7B-4879-A77E-6D0CB4549501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43C9-DE3A-A149-A94D-6B70B373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1F452-6B15-C32C-8A1E-4A1C568B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B916-ACCE-43FF-A9F9-9A3EC5112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47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B594-E702-39AE-04FA-948E2DD6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8845-F7A0-777D-5398-06EA9A057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877C8-2D33-7213-508B-B4740D33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9FB3-AC7B-4879-A77E-6D0CB4549501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F6A6B-4DEA-C628-88F4-376F8CF1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A26B4-CC21-F8EB-C18F-8BA19F1E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B916-ACCE-43FF-A9F9-9A3EC5112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44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AC69-251F-3221-7271-6F4FDE59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DC1B3-593F-D032-8EFB-8CEA03399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C1E2F-5807-2090-9A85-38F17E51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9FB3-AC7B-4879-A77E-6D0CB4549501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7B584-F9DA-686B-E4AE-F00C8C1E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97EEE-25F4-C3D7-81E4-F84BF197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B916-ACCE-43FF-A9F9-9A3EC5112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44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2BEB-6603-A4F4-F979-4DCAD591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CE5C1-08F0-F4D0-629F-584E48C4D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913FF-1177-C121-D799-FCEBB9B4D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5698C-4218-8F4F-8EAD-9597A0FC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9FB3-AC7B-4879-A77E-6D0CB4549501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982B3-418E-EE15-6092-F0FCF52C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426AF-22A4-AC61-FDCC-C7B1D36AD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B916-ACCE-43FF-A9F9-9A3EC5112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2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CAFC-D045-01B3-7D84-FA1FB2FC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FC5CA-33DA-AD2D-6505-6FB1AE453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180BE-5EF1-DDBB-3B52-8ECDE2A70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63996-F307-721C-E1E4-0D094F538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2EF93-140B-8F43-1BE4-1B01D1C38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B46978-00BA-20EF-B404-4B29FF43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9FB3-AC7B-4879-A77E-6D0CB4549501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BB3E4-40FA-6E93-3353-D611FB83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315FA-6EB6-A615-828A-5816F266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B916-ACCE-43FF-A9F9-9A3EC5112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33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7040-C310-01B4-BB28-30EBF7D9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44F54-9A14-F2D9-5F2A-757949FD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9FB3-AC7B-4879-A77E-6D0CB4549501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1C1B6-674E-EEA2-45E8-A7DB749C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B7885-3C26-C893-00D7-B40EB70C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B916-ACCE-43FF-A9F9-9A3EC5112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61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7868B-BE93-1962-791C-F09609B4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9FB3-AC7B-4879-A77E-6D0CB4549501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C3E58-B97D-7C8D-CB7C-CF299E4B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B8E3A-70FE-3509-BAA4-55989B75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B916-ACCE-43FF-A9F9-9A3EC5112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72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C239-4E28-9C40-407F-FFDC59DF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7EAD5-F9E4-C487-E406-952F71A8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4B71F-4CB9-DFE9-F393-9219F4C01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156BA-9FA8-8CA2-890B-89D1C909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9FB3-AC7B-4879-A77E-6D0CB4549501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95B3E-6BA9-07FA-300E-3CFDB531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03FE6-2E87-ADED-FD49-3B4D964B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B916-ACCE-43FF-A9F9-9A3EC5112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95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1B1-25D4-77D4-9CAF-6F08A3768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C713D-0AEE-4530-348F-37CBD5143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BACE0-5067-983A-6F93-2D95704A7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DA6E9-8885-05C3-924D-FBD91744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9FB3-AC7B-4879-A77E-6D0CB4549501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19780-E98E-BE95-C4F3-17A519C6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5B2E7-47B3-7BA4-5CD5-3B4B1587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B916-ACCE-43FF-A9F9-9A3EC5112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32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BC8DC-64D2-804D-BEB7-620C2645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29A0F-2123-0447-71D6-3CC64BBAD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15B81-E85D-8C31-A566-BF80E8DC3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39FB3-AC7B-4879-A77E-6D0CB4549501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57AD-DADE-8848-CD6E-CA08C76EB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84BFE-426C-6E10-47E4-BF950DF02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2B916-ACCE-43FF-A9F9-9A3EC5112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40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892195-D63A-2A87-21D0-78300495FD4B}"/>
              </a:ext>
            </a:extLst>
          </p:cNvPr>
          <p:cNvSpPr txBox="1"/>
          <p:nvPr/>
        </p:nvSpPr>
        <p:spPr>
          <a:xfrm>
            <a:off x="2067950" y="2158105"/>
            <a:ext cx="9017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was the last discovery made by quantum physicists?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35479-FE7C-F731-61A0-A7523982BE00}"/>
              </a:ext>
            </a:extLst>
          </p:cNvPr>
          <p:cNvSpPr txBox="1"/>
          <p:nvPr/>
        </p:nvSpPr>
        <p:spPr>
          <a:xfrm>
            <a:off x="2067950" y="4238231"/>
            <a:ext cx="9017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Orson </a:t>
            </a:r>
            <a:r>
              <a:rPr lang="en-US" sz="2400" dirty="0" err="1"/>
              <a:t>Welle’s</a:t>
            </a:r>
            <a:r>
              <a:rPr lang="en-US" sz="2400" dirty="0"/>
              <a:t> War of the Worlds was broadcast as a radio play in 1938, some listeners asked themselves the following question: is this a piece of theater or a live broadcast?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9456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A01E638-19DE-5821-BBD6-E5470B3D1157}"/>
              </a:ext>
            </a:extLst>
          </p:cNvPr>
          <p:cNvSpPr txBox="1"/>
          <p:nvPr/>
        </p:nvSpPr>
        <p:spPr>
          <a:xfrm>
            <a:off x="1927274" y="2124222"/>
            <a:ext cx="8074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Jason wondered what was required of him at that moment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B2D1A-7CF5-168E-9C3F-0B8F7D384AAE}"/>
              </a:ext>
            </a:extLst>
          </p:cNvPr>
          <p:cNvSpPr txBox="1"/>
          <p:nvPr/>
        </p:nvSpPr>
        <p:spPr>
          <a:xfrm>
            <a:off x="1927274" y="4272114"/>
            <a:ext cx="8314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Orson </a:t>
            </a:r>
            <a:r>
              <a:rPr lang="en-US" sz="2400" dirty="0" err="1"/>
              <a:t>Welle’s</a:t>
            </a:r>
            <a:r>
              <a:rPr lang="en-US" sz="2400" dirty="0"/>
              <a:t> Was of the Worlds was broadcast as a radio play in 1938, some listeners could not tell whether/if it was a piece of theater or a live broadcast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361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Ali Sayfiddinov</dc:creator>
  <cp:lastModifiedBy>Muhammad Ali Sayfiddinov</cp:lastModifiedBy>
  <cp:revision>1</cp:revision>
  <dcterms:created xsi:type="dcterms:W3CDTF">2022-08-19T12:09:23Z</dcterms:created>
  <dcterms:modified xsi:type="dcterms:W3CDTF">2022-08-19T13:21:28Z</dcterms:modified>
</cp:coreProperties>
</file>