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45" d="100"/>
          <a:sy n="45" d="100"/>
        </p:scale>
        <p:origin x="-7128" y="-3528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03DB-98E3-7B42-8EE2-F2633AB6621A}" type="datetimeFigureOut">
              <a:rPr lang="en-US" smtClean="0"/>
              <a:t>1/28/13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02404-1F1C-1049-B266-1FA031A3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0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378BB-431E-8040-808D-2C7A491352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4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D1FD-2E88-8649-A87B-BB2682AC09FF}" type="datetimeFigureOut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90E-2A03-D340-8D02-7F5FB14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D1FD-2E88-8649-A87B-BB2682AC09FF}" type="datetimeFigureOut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90E-2A03-D340-8D02-7F5FB14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D1FD-2E88-8649-A87B-BB2682AC09FF}" type="datetimeFigureOut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90E-2A03-D340-8D02-7F5FB14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D1FD-2E88-8649-A87B-BB2682AC09FF}" type="datetimeFigureOut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90E-2A03-D340-8D02-7F5FB14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D1FD-2E88-8649-A87B-BB2682AC09FF}" type="datetimeFigureOut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90E-2A03-D340-8D02-7F5FB14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D1FD-2E88-8649-A87B-BB2682AC09FF}" type="datetimeFigureOut">
              <a:rPr lang="en-US" smtClean="0"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90E-2A03-D340-8D02-7F5FB14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6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D1FD-2E88-8649-A87B-BB2682AC09FF}" type="datetimeFigureOut">
              <a:rPr lang="en-US" smtClean="0"/>
              <a:t>1/28/13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90E-2A03-D340-8D02-7F5FB14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D1FD-2E88-8649-A87B-BB2682AC09FF}" type="datetimeFigureOut">
              <a:rPr lang="en-US" smtClean="0"/>
              <a:t>1/28/13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90E-2A03-D340-8D02-7F5FB14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D1FD-2E88-8649-A87B-BB2682AC09FF}" type="datetimeFigureOut">
              <a:rPr lang="en-US" smtClean="0"/>
              <a:t>1/28/13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90E-2A03-D340-8D02-7F5FB14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D1FD-2E88-8649-A87B-BB2682AC09FF}" type="datetimeFigureOut">
              <a:rPr lang="en-US" smtClean="0"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90E-2A03-D340-8D02-7F5FB14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D1FD-2E88-8649-A87B-BB2682AC09FF}" type="datetimeFigureOut">
              <a:rPr lang="en-US" smtClean="0"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90E-2A03-D340-8D02-7F5FB14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D1FD-2E88-8649-A87B-BB2682AC09FF}" type="datetimeFigureOut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C90E-2A03-D340-8D02-7F5FB14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9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/>
          <p:cNvSpPr>
            <a:spLocks noChangeAspect="1"/>
          </p:cNvSpPr>
          <p:nvPr/>
        </p:nvSpPr>
        <p:spPr>
          <a:xfrm rot="16200000" flipH="1">
            <a:off x="811118" y="-1816172"/>
            <a:ext cx="8014635" cy="11309270"/>
          </a:xfrm>
          <a:prstGeom prst="rect">
            <a:avLst/>
          </a:prstGeom>
          <a:gradFill>
            <a:gsLst>
              <a:gs pos="59000">
                <a:srgbClr val="ACA786"/>
              </a:gs>
              <a:gs pos="100000">
                <a:srgbClr val="DDDAD2"/>
              </a:gs>
              <a:gs pos="20000">
                <a:srgbClr val="88856B"/>
              </a:gs>
            </a:gsLst>
            <a:lin ang="48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5912230" y="5287770"/>
            <a:ext cx="415240" cy="253136"/>
            <a:chOff x="5952606" y="5281914"/>
            <a:chExt cx="668752" cy="448444"/>
          </a:xfrm>
        </p:grpSpPr>
        <p:sp>
          <p:nvSpPr>
            <p:cNvPr id="23" name="Freeform 22"/>
            <p:cNvSpPr/>
            <p:nvPr/>
          </p:nvSpPr>
          <p:spPr>
            <a:xfrm>
              <a:off x="6016052" y="5289140"/>
              <a:ext cx="584294" cy="441218"/>
            </a:xfrm>
            <a:custGeom>
              <a:avLst/>
              <a:gdLst>
                <a:gd name="connsiteX0" fmla="*/ 88699 w 584294"/>
                <a:gd name="connsiteY0" fmla="*/ 133291 h 441218"/>
                <a:gd name="connsiteX1" fmla="*/ 70399 w 584294"/>
                <a:gd name="connsiteY1" fmla="*/ 71070 h 441218"/>
                <a:gd name="connsiteX2" fmla="*/ 187518 w 584294"/>
                <a:gd name="connsiteY2" fmla="*/ 78391 h 441218"/>
                <a:gd name="connsiteX3" fmla="*/ 246078 w 584294"/>
                <a:gd name="connsiteY3" fmla="*/ 89371 h 441218"/>
                <a:gd name="connsiteX4" fmla="*/ 264378 w 584294"/>
                <a:gd name="connsiteY4" fmla="*/ 1530 h 441218"/>
                <a:gd name="connsiteX5" fmla="*/ 333917 w 584294"/>
                <a:gd name="connsiteY5" fmla="*/ 38130 h 441218"/>
                <a:gd name="connsiteX6" fmla="*/ 370517 w 584294"/>
                <a:gd name="connsiteY6" fmla="*/ 96691 h 441218"/>
                <a:gd name="connsiteX7" fmla="*/ 454696 w 584294"/>
                <a:gd name="connsiteY7" fmla="*/ 78391 h 441218"/>
                <a:gd name="connsiteX8" fmla="*/ 516916 w 584294"/>
                <a:gd name="connsiteY8" fmla="*/ 133291 h 441218"/>
                <a:gd name="connsiteX9" fmla="*/ 480316 w 584294"/>
                <a:gd name="connsiteY9" fmla="*/ 180872 h 441218"/>
                <a:gd name="connsiteX10" fmla="*/ 575476 w 584294"/>
                <a:gd name="connsiteY10" fmla="*/ 243092 h 441218"/>
                <a:gd name="connsiteX11" fmla="*/ 571816 w 584294"/>
                <a:gd name="connsiteY11" fmla="*/ 316293 h 441218"/>
                <a:gd name="connsiteX12" fmla="*/ 502276 w 584294"/>
                <a:gd name="connsiteY12" fmla="*/ 378514 h 441218"/>
                <a:gd name="connsiteX13" fmla="*/ 374177 w 584294"/>
                <a:gd name="connsiteY13" fmla="*/ 356554 h 441218"/>
                <a:gd name="connsiteX14" fmla="*/ 293657 w 584294"/>
                <a:gd name="connsiteY14" fmla="*/ 389494 h 441218"/>
                <a:gd name="connsiteX15" fmla="*/ 227778 w 584294"/>
                <a:gd name="connsiteY15" fmla="*/ 440734 h 441218"/>
                <a:gd name="connsiteX16" fmla="*/ 92358 w 584294"/>
                <a:gd name="connsiteY16" fmla="*/ 356554 h 441218"/>
                <a:gd name="connsiteX17" fmla="*/ 110658 w 584294"/>
                <a:gd name="connsiteY17" fmla="*/ 228452 h 441218"/>
                <a:gd name="connsiteX18" fmla="*/ 859 w 584294"/>
                <a:gd name="connsiteY18" fmla="*/ 184532 h 441218"/>
                <a:gd name="connsiteX19" fmla="*/ 88699 w 584294"/>
                <a:gd name="connsiteY19" fmla="*/ 133291 h 44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4294" h="441218">
                  <a:moveTo>
                    <a:pt x="88699" y="133291"/>
                  </a:moveTo>
                  <a:cubicBezTo>
                    <a:pt x="100289" y="114381"/>
                    <a:pt x="53929" y="80220"/>
                    <a:pt x="70399" y="71070"/>
                  </a:cubicBezTo>
                  <a:cubicBezTo>
                    <a:pt x="86869" y="61920"/>
                    <a:pt x="158238" y="75341"/>
                    <a:pt x="187518" y="78391"/>
                  </a:cubicBezTo>
                  <a:cubicBezTo>
                    <a:pt x="216798" y="81441"/>
                    <a:pt x="233268" y="102181"/>
                    <a:pt x="246078" y="89371"/>
                  </a:cubicBezTo>
                  <a:cubicBezTo>
                    <a:pt x="258888" y="76561"/>
                    <a:pt x="249738" y="10070"/>
                    <a:pt x="264378" y="1530"/>
                  </a:cubicBezTo>
                  <a:cubicBezTo>
                    <a:pt x="279018" y="-7010"/>
                    <a:pt x="316227" y="22270"/>
                    <a:pt x="333917" y="38130"/>
                  </a:cubicBezTo>
                  <a:cubicBezTo>
                    <a:pt x="351607" y="53990"/>
                    <a:pt x="350387" y="89981"/>
                    <a:pt x="370517" y="96691"/>
                  </a:cubicBezTo>
                  <a:cubicBezTo>
                    <a:pt x="390647" y="103401"/>
                    <a:pt x="430296" y="72291"/>
                    <a:pt x="454696" y="78391"/>
                  </a:cubicBezTo>
                  <a:cubicBezTo>
                    <a:pt x="479096" y="84491"/>
                    <a:pt x="512646" y="116211"/>
                    <a:pt x="516916" y="133291"/>
                  </a:cubicBezTo>
                  <a:cubicBezTo>
                    <a:pt x="521186" y="150371"/>
                    <a:pt x="470556" y="162572"/>
                    <a:pt x="480316" y="180872"/>
                  </a:cubicBezTo>
                  <a:cubicBezTo>
                    <a:pt x="490076" y="199172"/>
                    <a:pt x="560226" y="220522"/>
                    <a:pt x="575476" y="243092"/>
                  </a:cubicBezTo>
                  <a:cubicBezTo>
                    <a:pt x="590726" y="265662"/>
                    <a:pt x="584016" y="293723"/>
                    <a:pt x="571816" y="316293"/>
                  </a:cubicBezTo>
                  <a:cubicBezTo>
                    <a:pt x="559616" y="338863"/>
                    <a:pt x="535216" y="371804"/>
                    <a:pt x="502276" y="378514"/>
                  </a:cubicBezTo>
                  <a:cubicBezTo>
                    <a:pt x="469336" y="385224"/>
                    <a:pt x="408947" y="354724"/>
                    <a:pt x="374177" y="356554"/>
                  </a:cubicBezTo>
                  <a:cubicBezTo>
                    <a:pt x="339407" y="358384"/>
                    <a:pt x="318057" y="375464"/>
                    <a:pt x="293657" y="389494"/>
                  </a:cubicBezTo>
                  <a:cubicBezTo>
                    <a:pt x="269257" y="403524"/>
                    <a:pt x="261328" y="446224"/>
                    <a:pt x="227778" y="440734"/>
                  </a:cubicBezTo>
                  <a:cubicBezTo>
                    <a:pt x="194228" y="435244"/>
                    <a:pt x="111878" y="391934"/>
                    <a:pt x="92358" y="356554"/>
                  </a:cubicBezTo>
                  <a:cubicBezTo>
                    <a:pt x="72838" y="321174"/>
                    <a:pt x="125908" y="257122"/>
                    <a:pt x="110658" y="228452"/>
                  </a:cubicBezTo>
                  <a:cubicBezTo>
                    <a:pt x="95408" y="199782"/>
                    <a:pt x="11229" y="203442"/>
                    <a:pt x="859" y="184532"/>
                  </a:cubicBezTo>
                  <a:cubicBezTo>
                    <a:pt x="-9511" y="165622"/>
                    <a:pt x="77109" y="152201"/>
                    <a:pt x="88699" y="13329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D5735"/>
                </a:gs>
                <a:gs pos="100000">
                  <a:schemeClr val="bg2">
                    <a:lumMod val="50000"/>
                  </a:schemeClr>
                </a:gs>
              </a:gsLst>
              <a:lin ang="18720000" scaled="0"/>
              <a:tileRect/>
            </a:gradFill>
            <a:ln>
              <a:gradFill flip="none" rotWithShape="1">
                <a:gsLst>
                  <a:gs pos="0">
                    <a:schemeClr val="bg2">
                      <a:lumMod val="50000"/>
                      <a:alpha val="82000"/>
                    </a:schemeClr>
                  </a:gs>
                  <a:gs pos="100000">
                    <a:schemeClr val="bg2">
                      <a:lumMod val="90000"/>
                      <a:alpha val="50000"/>
                    </a:schemeClr>
                  </a:gs>
                </a:gsLst>
                <a:lin ang="0" scaled="1"/>
                <a:tileRect/>
              </a:gradFill>
            </a:ln>
            <a:effectLst>
              <a:innerShdw blurRad="63500" dist="50800" dir="8100000">
                <a:schemeClr val="bg2">
                  <a:lumMod val="25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6195298" y="5410170"/>
              <a:ext cx="246845" cy="164943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Dodecagon 365"/>
            <p:cNvSpPr/>
            <p:nvPr/>
          </p:nvSpPr>
          <p:spPr>
            <a:xfrm rot="60000" flipV="1">
              <a:off x="6376247" y="5281914"/>
              <a:ext cx="80552" cy="87605"/>
            </a:xfrm>
            <a:prstGeom prst="dodecagon">
              <a:avLst/>
            </a:prstGeom>
            <a:gradFill flip="none" rotWithShape="1">
              <a:gsLst>
                <a:gs pos="0">
                  <a:srgbClr val="5D5735"/>
                </a:gs>
                <a:gs pos="100000">
                  <a:schemeClr val="bg2">
                    <a:lumMod val="50000"/>
                  </a:schemeClr>
                </a:gs>
              </a:gsLst>
              <a:lin ang="18720000" scaled="0"/>
              <a:tileRect/>
            </a:gradFill>
            <a:ln>
              <a:gradFill flip="none" rotWithShape="1">
                <a:gsLst>
                  <a:gs pos="0">
                    <a:schemeClr val="bg2">
                      <a:lumMod val="50000"/>
                      <a:alpha val="82000"/>
                    </a:schemeClr>
                  </a:gs>
                  <a:gs pos="100000">
                    <a:schemeClr val="bg2">
                      <a:lumMod val="90000"/>
                      <a:alpha val="50000"/>
                    </a:schemeClr>
                  </a:gs>
                </a:gsLst>
                <a:lin ang="0" scaled="1"/>
                <a:tileRect/>
              </a:gradFill>
            </a:ln>
            <a:effectLst>
              <a:innerShdw blurRad="63500" dist="50800" dir="8100000">
                <a:schemeClr val="bg2">
                  <a:lumMod val="25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Dodecagon 366"/>
            <p:cNvSpPr/>
            <p:nvPr/>
          </p:nvSpPr>
          <p:spPr>
            <a:xfrm>
              <a:off x="5988139" y="5522556"/>
              <a:ext cx="103520" cy="83845"/>
            </a:xfrm>
            <a:prstGeom prst="dodecagon">
              <a:avLst/>
            </a:prstGeom>
            <a:gradFill flip="none" rotWithShape="1">
              <a:gsLst>
                <a:gs pos="0">
                  <a:srgbClr val="5D5735"/>
                </a:gs>
                <a:gs pos="100000">
                  <a:schemeClr val="bg2">
                    <a:lumMod val="50000"/>
                  </a:schemeClr>
                </a:gs>
              </a:gsLst>
              <a:lin ang="18720000" scaled="0"/>
              <a:tileRect/>
            </a:gradFill>
            <a:ln>
              <a:gradFill flip="none" rotWithShape="1">
                <a:gsLst>
                  <a:gs pos="0">
                    <a:schemeClr val="bg2">
                      <a:lumMod val="50000"/>
                      <a:alpha val="82000"/>
                    </a:schemeClr>
                  </a:gs>
                  <a:gs pos="100000">
                    <a:schemeClr val="bg2">
                      <a:lumMod val="90000"/>
                      <a:alpha val="50000"/>
                    </a:schemeClr>
                  </a:gs>
                </a:gsLst>
                <a:lin ang="0" scaled="1"/>
                <a:tileRect/>
              </a:gradFill>
            </a:ln>
            <a:effectLst>
              <a:innerShdw blurRad="63500" dist="50800" dir="8100000">
                <a:schemeClr val="bg2">
                  <a:lumMod val="25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Dodecagon 367"/>
            <p:cNvSpPr/>
            <p:nvPr/>
          </p:nvSpPr>
          <p:spPr>
            <a:xfrm>
              <a:off x="5952606" y="5353400"/>
              <a:ext cx="125259" cy="92229"/>
            </a:xfrm>
            <a:prstGeom prst="dodecagon">
              <a:avLst/>
            </a:prstGeom>
            <a:gradFill flip="none" rotWithShape="1">
              <a:gsLst>
                <a:gs pos="0">
                  <a:srgbClr val="5D5735"/>
                </a:gs>
                <a:gs pos="100000">
                  <a:schemeClr val="bg2">
                    <a:lumMod val="50000"/>
                  </a:schemeClr>
                </a:gs>
              </a:gsLst>
              <a:lin ang="18720000" scaled="0"/>
              <a:tileRect/>
            </a:gradFill>
            <a:ln>
              <a:gradFill flip="none" rotWithShape="1">
                <a:gsLst>
                  <a:gs pos="0">
                    <a:schemeClr val="bg2">
                      <a:lumMod val="50000"/>
                      <a:alpha val="82000"/>
                    </a:schemeClr>
                  </a:gs>
                  <a:gs pos="100000">
                    <a:schemeClr val="bg2">
                      <a:lumMod val="90000"/>
                      <a:alpha val="50000"/>
                    </a:schemeClr>
                  </a:gs>
                </a:gsLst>
                <a:lin ang="0" scaled="1"/>
                <a:tileRect/>
              </a:gradFill>
            </a:ln>
            <a:effectLst>
              <a:innerShdw blurRad="63500" dist="50800" dir="8100000">
                <a:schemeClr val="bg2">
                  <a:lumMod val="25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Dodecagon 364"/>
            <p:cNvSpPr/>
            <p:nvPr/>
          </p:nvSpPr>
          <p:spPr>
            <a:xfrm>
              <a:off x="6543581" y="5442938"/>
              <a:ext cx="77777" cy="57267"/>
            </a:xfrm>
            <a:prstGeom prst="dodecagon">
              <a:avLst/>
            </a:prstGeom>
            <a:gradFill flip="none" rotWithShape="1">
              <a:gsLst>
                <a:gs pos="0">
                  <a:srgbClr val="5D5735"/>
                </a:gs>
                <a:gs pos="100000">
                  <a:schemeClr val="bg2">
                    <a:lumMod val="50000"/>
                  </a:schemeClr>
                </a:gs>
              </a:gsLst>
              <a:lin ang="18720000" scaled="0"/>
              <a:tileRect/>
            </a:gradFill>
            <a:ln>
              <a:gradFill flip="none" rotWithShape="1">
                <a:gsLst>
                  <a:gs pos="0">
                    <a:schemeClr val="bg2">
                      <a:lumMod val="50000"/>
                      <a:alpha val="82000"/>
                    </a:schemeClr>
                  </a:gs>
                  <a:gs pos="100000">
                    <a:schemeClr val="bg2">
                      <a:lumMod val="90000"/>
                      <a:alpha val="50000"/>
                    </a:schemeClr>
                  </a:gs>
                </a:gsLst>
                <a:lin ang="0" scaled="1"/>
                <a:tileRect/>
              </a:gradFill>
            </a:ln>
            <a:effectLst>
              <a:innerShdw blurRad="63500" dist="50800" dir="8100000">
                <a:schemeClr val="bg2">
                  <a:lumMod val="25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8" name="Freeform 877"/>
          <p:cNvSpPr/>
          <p:nvPr/>
        </p:nvSpPr>
        <p:spPr>
          <a:xfrm rot="1020000">
            <a:off x="6047074" y="5537524"/>
            <a:ext cx="612253" cy="374301"/>
          </a:xfrm>
          <a:custGeom>
            <a:avLst/>
            <a:gdLst>
              <a:gd name="connsiteX0" fmla="*/ 365816 w 1193107"/>
              <a:gd name="connsiteY0" fmla="*/ 15802 h 802344"/>
              <a:gd name="connsiteX1" fmla="*/ 460589 w 1193107"/>
              <a:gd name="connsiteY1" fmla="*/ 116899 h 802344"/>
              <a:gd name="connsiteX2" fmla="*/ 492180 w 1193107"/>
              <a:gd name="connsiteY2" fmla="*/ 236951 h 802344"/>
              <a:gd name="connsiteX3" fmla="*/ 492180 w 1193107"/>
              <a:gd name="connsiteY3" fmla="*/ 394915 h 802344"/>
              <a:gd name="connsiteX4" fmla="*/ 346861 w 1193107"/>
              <a:gd name="connsiteY4" fmla="*/ 628702 h 802344"/>
              <a:gd name="connsiteX5" fmla="*/ 113088 w 1193107"/>
              <a:gd name="connsiteY5" fmla="*/ 685569 h 802344"/>
              <a:gd name="connsiteX6" fmla="*/ 182588 w 1193107"/>
              <a:gd name="connsiteY6" fmla="*/ 382278 h 802344"/>
              <a:gd name="connsiteX7" fmla="*/ 391089 w 1193107"/>
              <a:gd name="connsiteY7" fmla="*/ 281181 h 802344"/>
              <a:gd name="connsiteX8" fmla="*/ 618543 w 1193107"/>
              <a:gd name="connsiteY8" fmla="*/ 268544 h 802344"/>
              <a:gd name="connsiteX9" fmla="*/ 694362 w 1193107"/>
              <a:gd name="connsiteY9" fmla="*/ 268544 h 802344"/>
              <a:gd name="connsiteX10" fmla="*/ 1130317 w 1193107"/>
              <a:gd name="connsiteY10" fmla="*/ 382278 h 802344"/>
              <a:gd name="connsiteX11" fmla="*/ 1142953 w 1193107"/>
              <a:gd name="connsiteY11" fmla="*/ 287500 h 802344"/>
              <a:gd name="connsiteX12" fmla="*/ 681725 w 1193107"/>
              <a:gd name="connsiteY12" fmla="*/ 205358 h 802344"/>
              <a:gd name="connsiteX13" fmla="*/ 302634 w 1193107"/>
              <a:gd name="connsiteY13" fmla="*/ 230633 h 802344"/>
              <a:gd name="connsiteX14" fmla="*/ 30952 w 1193107"/>
              <a:gd name="connsiteY14" fmla="*/ 464419 h 802344"/>
              <a:gd name="connsiteX15" fmla="*/ 43588 w 1193107"/>
              <a:gd name="connsiteY15" fmla="*/ 780347 h 802344"/>
              <a:gd name="connsiteX16" fmla="*/ 365816 w 1193107"/>
              <a:gd name="connsiteY16" fmla="*/ 742436 h 802344"/>
              <a:gd name="connsiteX17" fmla="*/ 561680 w 1193107"/>
              <a:gd name="connsiteY17" fmla="*/ 477056 h 802344"/>
              <a:gd name="connsiteX18" fmla="*/ 599589 w 1193107"/>
              <a:gd name="connsiteY18" fmla="*/ 331730 h 802344"/>
              <a:gd name="connsiteX19" fmla="*/ 511134 w 1193107"/>
              <a:gd name="connsiteY19" fmla="*/ 34758 h 802344"/>
              <a:gd name="connsiteX20" fmla="*/ 365816 w 1193107"/>
              <a:gd name="connsiteY20" fmla="*/ 15802 h 80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3107" h="802344">
                <a:moveTo>
                  <a:pt x="365816" y="15802"/>
                </a:moveTo>
                <a:cubicBezTo>
                  <a:pt x="357392" y="29492"/>
                  <a:pt x="439528" y="80041"/>
                  <a:pt x="460589" y="116899"/>
                </a:cubicBezTo>
                <a:cubicBezTo>
                  <a:pt x="481650" y="153757"/>
                  <a:pt x="486915" y="190615"/>
                  <a:pt x="492180" y="236951"/>
                </a:cubicBezTo>
                <a:cubicBezTo>
                  <a:pt x="497445" y="283287"/>
                  <a:pt x="516400" y="329623"/>
                  <a:pt x="492180" y="394915"/>
                </a:cubicBezTo>
                <a:cubicBezTo>
                  <a:pt x="467960" y="460207"/>
                  <a:pt x="410043" y="580260"/>
                  <a:pt x="346861" y="628702"/>
                </a:cubicBezTo>
                <a:cubicBezTo>
                  <a:pt x="283679" y="677144"/>
                  <a:pt x="140467" y="726640"/>
                  <a:pt x="113088" y="685569"/>
                </a:cubicBezTo>
                <a:cubicBezTo>
                  <a:pt x="85709" y="644498"/>
                  <a:pt x="136255" y="449676"/>
                  <a:pt x="182588" y="382278"/>
                </a:cubicBezTo>
                <a:cubicBezTo>
                  <a:pt x="228921" y="314880"/>
                  <a:pt x="318430" y="300137"/>
                  <a:pt x="391089" y="281181"/>
                </a:cubicBezTo>
                <a:cubicBezTo>
                  <a:pt x="463748" y="262225"/>
                  <a:pt x="567998" y="270650"/>
                  <a:pt x="618543" y="268544"/>
                </a:cubicBezTo>
                <a:cubicBezTo>
                  <a:pt x="669088" y="266438"/>
                  <a:pt x="609066" y="249588"/>
                  <a:pt x="694362" y="268544"/>
                </a:cubicBezTo>
                <a:cubicBezTo>
                  <a:pt x="779658" y="287500"/>
                  <a:pt x="1055552" y="379119"/>
                  <a:pt x="1130317" y="382278"/>
                </a:cubicBezTo>
                <a:cubicBezTo>
                  <a:pt x="1205082" y="385437"/>
                  <a:pt x="1217718" y="316987"/>
                  <a:pt x="1142953" y="287500"/>
                </a:cubicBezTo>
                <a:cubicBezTo>
                  <a:pt x="1068188" y="258013"/>
                  <a:pt x="821778" y="214836"/>
                  <a:pt x="681725" y="205358"/>
                </a:cubicBezTo>
                <a:lnTo>
                  <a:pt x="302634" y="230633"/>
                </a:lnTo>
                <a:cubicBezTo>
                  <a:pt x="194172" y="273810"/>
                  <a:pt x="74126" y="372800"/>
                  <a:pt x="30952" y="464419"/>
                </a:cubicBezTo>
                <a:cubicBezTo>
                  <a:pt x="-12222" y="556038"/>
                  <a:pt x="-12223" y="734011"/>
                  <a:pt x="43588" y="780347"/>
                </a:cubicBezTo>
                <a:cubicBezTo>
                  <a:pt x="99399" y="826683"/>
                  <a:pt x="279468" y="792984"/>
                  <a:pt x="365816" y="742436"/>
                </a:cubicBezTo>
                <a:cubicBezTo>
                  <a:pt x="452164" y="691888"/>
                  <a:pt x="522718" y="545507"/>
                  <a:pt x="561680" y="477056"/>
                </a:cubicBezTo>
                <a:cubicBezTo>
                  <a:pt x="600642" y="408605"/>
                  <a:pt x="608013" y="405446"/>
                  <a:pt x="599589" y="331730"/>
                </a:cubicBezTo>
                <a:cubicBezTo>
                  <a:pt x="591165" y="258014"/>
                  <a:pt x="546937" y="88466"/>
                  <a:pt x="511134" y="34758"/>
                </a:cubicBezTo>
                <a:cubicBezTo>
                  <a:pt x="475331" y="-18950"/>
                  <a:pt x="374240" y="2112"/>
                  <a:pt x="365816" y="15802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  <a:ln w="12700" cap="rnd">
            <a:noFill/>
          </a:ln>
          <a:effectLst>
            <a:innerShdw blurRad="63500" dist="50800" dir="2064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79" name="Group 878"/>
          <p:cNvGrpSpPr/>
          <p:nvPr/>
        </p:nvGrpSpPr>
        <p:grpSpPr>
          <a:xfrm rot="1620000">
            <a:off x="6369390" y="5663608"/>
            <a:ext cx="53151" cy="95231"/>
            <a:chOff x="6460923" y="5483360"/>
            <a:chExt cx="113934" cy="298876"/>
          </a:xfr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</p:grpSpPr>
        <p:grpSp>
          <p:nvGrpSpPr>
            <p:cNvPr id="917" name="Group 916"/>
            <p:cNvGrpSpPr/>
            <p:nvPr/>
          </p:nvGrpSpPr>
          <p:grpSpPr>
            <a:xfrm rot="420000">
              <a:off x="6460923" y="5483360"/>
              <a:ext cx="77825" cy="78116"/>
              <a:chOff x="7524480" y="3582081"/>
              <a:chExt cx="85608" cy="85928"/>
            </a:xfrm>
            <a:grpFill/>
          </p:grpSpPr>
          <p:sp>
            <p:nvSpPr>
              <p:cNvPr id="926" name="Freeform 925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7" name="Teardrop 926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8" name="Freeform 927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18" name="Group 917"/>
            <p:cNvGrpSpPr/>
            <p:nvPr/>
          </p:nvGrpSpPr>
          <p:grpSpPr>
            <a:xfrm rot="1200000">
              <a:off x="6497032" y="5585692"/>
              <a:ext cx="77825" cy="78116"/>
              <a:chOff x="7524480" y="3582081"/>
              <a:chExt cx="85608" cy="85928"/>
            </a:xfrm>
            <a:grpFill/>
          </p:grpSpPr>
          <p:sp>
            <p:nvSpPr>
              <p:cNvPr id="923" name="Freeform 922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4" name="Teardrop 923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5" name="Freeform 924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19" name="Group 918"/>
            <p:cNvGrpSpPr/>
            <p:nvPr/>
          </p:nvGrpSpPr>
          <p:grpSpPr>
            <a:xfrm rot="3600000">
              <a:off x="6465337" y="5704266"/>
              <a:ext cx="77825" cy="78116"/>
              <a:chOff x="7524480" y="3582081"/>
              <a:chExt cx="85608" cy="85928"/>
            </a:xfrm>
            <a:grpFill/>
          </p:grpSpPr>
          <p:sp>
            <p:nvSpPr>
              <p:cNvPr id="920" name="Freeform 919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Teardrop 920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2" name="Freeform 921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880" name="Group 879"/>
          <p:cNvGrpSpPr/>
          <p:nvPr/>
        </p:nvGrpSpPr>
        <p:grpSpPr>
          <a:xfrm rot="1080000">
            <a:off x="6187619" y="5622383"/>
            <a:ext cx="64559" cy="28075"/>
            <a:chOff x="7096737" y="3817879"/>
            <a:chExt cx="138389" cy="66198"/>
          </a:xfr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</p:grpSpPr>
        <p:sp>
          <p:nvSpPr>
            <p:cNvPr id="915" name="Teardrop 914"/>
            <p:cNvSpPr/>
            <p:nvPr/>
          </p:nvSpPr>
          <p:spPr>
            <a:xfrm rot="11977834">
              <a:off x="7096737" y="3817879"/>
              <a:ext cx="138389" cy="66198"/>
            </a:xfrm>
            <a:prstGeom prst="teardrop">
              <a:avLst>
                <a:gd name="adj" fmla="val 167720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916" name="Freeform 915"/>
            <p:cNvSpPr/>
            <p:nvPr/>
          </p:nvSpPr>
          <p:spPr>
            <a:xfrm rot="16200000">
              <a:off x="7157445" y="3810976"/>
              <a:ext cx="8467" cy="54327"/>
            </a:xfrm>
            <a:custGeom>
              <a:avLst/>
              <a:gdLst>
                <a:gd name="connsiteX0" fmla="*/ 21960 w 21960"/>
                <a:gd name="connsiteY0" fmla="*/ 128101 h 128101"/>
                <a:gd name="connsiteX1" fmla="*/ 18300 w 21960"/>
                <a:gd name="connsiteY1" fmla="*/ 51240 h 128101"/>
                <a:gd name="connsiteX2" fmla="*/ 0 w 21960"/>
                <a:gd name="connsiteY2" fmla="*/ 0 h 12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60" h="128101">
                  <a:moveTo>
                    <a:pt x="21960" y="128101"/>
                  </a:moveTo>
                  <a:cubicBezTo>
                    <a:pt x="21960" y="100345"/>
                    <a:pt x="21960" y="72590"/>
                    <a:pt x="18300" y="51240"/>
                  </a:cubicBezTo>
                  <a:cubicBezTo>
                    <a:pt x="14640" y="29890"/>
                    <a:pt x="7320" y="14945"/>
                    <a:pt x="0" y="0"/>
                  </a:cubicBezTo>
                </a:path>
              </a:pathLst>
            </a:custGeom>
            <a:grpFill/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81" name="Group 880"/>
          <p:cNvGrpSpPr/>
          <p:nvPr/>
        </p:nvGrpSpPr>
        <p:grpSpPr>
          <a:xfrm rot="20580000" flipV="1">
            <a:off x="6219499" y="5878488"/>
            <a:ext cx="60381" cy="49205"/>
            <a:chOff x="6196550" y="5412158"/>
            <a:chExt cx="129431" cy="140390"/>
          </a:xfr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</p:grpSpPr>
        <p:sp>
          <p:nvSpPr>
            <p:cNvPr id="913" name="Teardrop 912"/>
            <p:cNvSpPr/>
            <p:nvPr/>
          </p:nvSpPr>
          <p:spPr>
            <a:xfrm rot="17820000">
              <a:off x="6198651" y="5425217"/>
              <a:ext cx="125230" cy="129431"/>
            </a:xfrm>
            <a:prstGeom prst="teardrop">
              <a:avLst>
                <a:gd name="adj" fmla="val 176097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914" name="Freeform 913"/>
            <p:cNvSpPr/>
            <p:nvPr/>
          </p:nvSpPr>
          <p:spPr>
            <a:xfrm rot="19080000">
              <a:off x="6235721" y="5412158"/>
              <a:ext cx="31929" cy="95954"/>
            </a:xfrm>
            <a:custGeom>
              <a:avLst/>
              <a:gdLst>
                <a:gd name="connsiteX0" fmla="*/ 0 w 62220"/>
                <a:gd name="connsiteY0" fmla="*/ 248882 h 248882"/>
                <a:gd name="connsiteX1" fmla="*/ 29280 w 62220"/>
                <a:gd name="connsiteY1" fmla="*/ 179342 h 248882"/>
                <a:gd name="connsiteX2" fmla="*/ 47580 w 62220"/>
                <a:gd name="connsiteY2" fmla="*/ 58560 h 248882"/>
                <a:gd name="connsiteX3" fmla="*/ 62220 w 62220"/>
                <a:gd name="connsiteY3" fmla="*/ 0 h 24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20" h="248882">
                  <a:moveTo>
                    <a:pt x="0" y="248882"/>
                  </a:moveTo>
                  <a:cubicBezTo>
                    <a:pt x="10675" y="229972"/>
                    <a:pt x="21350" y="211062"/>
                    <a:pt x="29280" y="179342"/>
                  </a:cubicBezTo>
                  <a:cubicBezTo>
                    <a:pt x="37210" y="147622"/>
                    <a:pt x="42090" y="88450"/>
                    <a:pt x="47580" y="58560"/>
                  </a:cubicBezTo>
                  <a:cubicBezTo>
                    <a:pt x="53070" y="28670"/>
                    <a:pt x="62220" y="0"/>
                    <a:pt x="62220" y="0"/>
                  </a:cubicBezTo>
                </a:path>
              </a:pathLst>
            </a:custGeom>
            <a:grpFill/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82" name="Group 881"/>
          <p:cNvGrpSpPr/>
          <p:nvPr/>
        </p:nvGrpSpPr>
        <p:grpSpPr>
          <a:xfrm rot="1740000">
            <a:off x="6327903" y="5518381"/>
            <a:ext cx="22627" cy="23202"/>
            <a:chOff x="7096737" y="3817879"/>
            <a:chExt cx="138389" cy="66198"/>
          </a:xfr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</p:grpSpPr>
        <p:sp>
          <p:nvSpPr>
            <p:cNvPr id="911" name="Teardrop 910"/>
            <p:cNvSpPr/>
            <p:nvPr/>
          </p:nvSpPr>
          <p:spPr>
            <a:xfrm rot="11977834">
              <a:off x="7096737" y="3817879"/>
              <a:ext cx="138389" cy="66198"/>
            </a:xfrm>
            <a:prstGeom prst="teardrop">
              <a:avLst>
                <a:gd name="adj" fmla="val 167720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912" name="Freeform 911"/>
            <p:cNvSpPr/>
            <p:nvPr/>
          </p:nvSpPr>
          <p:spPr>
            <a:xfrm rot="16200000">
              <a:off x="7157445" y="3810976"/>
              <a:ext cx="8467" cy="54327"/>
            </a:xfrm>
            <a:custGeom>
              <a:avLst/>
              <a:gdLst>
                <a:gd name="connsiteX0" fmla="*/ 21960 w 21960"/>
                <a:gd name="connsiteY0" fmla="*/ 128101 h 128101"/>
                <a:gd name="connsiteX1" fmla="*/ 18300 w 21960"/>
                <a:gd name="connsiteY1" fmla="*/ 51240 h 128101"/>
                <a:gd name="connsiteX2" fmla="*/ 0 w 21960"/>
                <a:gd name="connsiteY2" fmla="*/ 0 h 12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60" h="128101">
                  <a:moveTo>
                    <a:pt x="21960" y="128101"/>
                  </a:moveTo>
                  <a:cubicBezTo>
                    <a:pt x="21960" y="100345"/>
                    <a:pt x="21960" y="72590"/>
                    <a:pt x="18300" y="51240"/>
                  </a:cubicBezTo>
                  <a:cubicBezTo>
                    <a:pt x="14640" y="29890"/>
                    <a:pt x="7320" y="14945"/>
                    <a:pt x="0" y="0"/>
                  </a:cubicBezTo>
                </a:path>
              </a:pathLst>
            </a:custGeom>
            <a:grpFill/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883" name="Freeform 882"/>
          <p:cNvSpPr/>
          <p:nvPr/>
        </p:nvSpPr>
        <p:spPr>
          <a:xfrm rot="1080000" flipH="1">
            <a:off x="6231863" y="5836332"/>
            <a:ext cx="25608" cy="54234"/>
          </a:xfrm>
          <a:custGeom>
            <a:avLst/>
            <a:gdLst>
              <a:gd name="connsiteX0" fmla="*/ 0 w 80520"/>
              <a:gd name="connsiteY0" fmla="*/ 76860 h 76860"/>
              <a:gd name="connsiteX1" fmla="*/ 36600 w 80520"/>
              <a:gd name="connsiteY1" fmla="*/ 14640 h 76860"/>
              <a:gd name="connsiteX2" fmla="*/ 80520 w 80520"/>
              <a:gd name="connsiteY2" fmla="*/ 0 h 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20" h="76860">
                <a:moveTo>
                  <a:pt x="0" y="76860"/>
                </a:moveTo>
                <a:cubicBezTo>
                  <a:pt x="11590" y="52155"/>
                  <a:pt x="23180" y="27450"/>
                  <a:pt x="36600" y="14640"/>
                </a:cubicBezTo>
                <a:cubicBezTo>
                  <a:pt x="50020" y="1830"/>
                  <a:pt x="80520" y="0"/>
                  <a:pt x="80520" y="0"/>
                </a:cubicBezTo>
              </a:path>
            </a:pathLst>
          </a:custGeo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  <a:ln w="12700" cap="rnd">
            <a:noFill/>
          </a:ln>
          <a:effectLst>
            <a:innerShdw blurRad="63500" dist="50800" dir="2064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4" name="Group 883"/>
          <p:cNvGrpSpPr/>
          <p:nvPr/>
        </p:nvGrpSpPr>
        <p:grpSpPr>
          <a:xfrm rot="21180000" flipV="1">
            <a:off x="6141466" y="5891300"/>
            <a:ext cx="54892" cy="40666"/>
            <a:chOff x="6196550" y="5412158"/>
            <a:chExt cx="129431" cy="140390"/>
          </a:xfr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</p:grpSpPr>
        <p:sp>
          <p:nvSpPr>
            <p:cNvPr id="909" name="Teardrop 908"/>
            <p:cNvSpPr/>
            <p:nvPr/>
          </p:nvSpPr>
          <p:spPr>
            <a:xfrm rot="17820000">
              <a:off x="6198651" y="5425217"/>
              <a:ext cx="125230" cy="129431"/>
            </a:xfrm>
            <a:prstGeom prst="teardrop">
              <a:avLst>
                <a:gd name="adj" fmla="val 176097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910" name="Freeform 909"/>
            <p:cNvSpPr/>
            <p:nvPr/>
          </p:nvSpPr>
          <p:spPr>
            <a:xfrm rot="19080000">
              <a:off x="6235721" y="5412158"/>
              <a:ext cx="31929" cy="95954"/>
            </a:xfrm>
            <a:custGeom>
              <a:avLst/>
              <a:gdLst>
                <a:gd name="connsiteX0" fmla="*/ 0 w 62220"/>
                <a:gd name="connsiteY0" fmla="*/ 248882 h 248882"/>
                <a:gd name="connsiteX1" fmla="*/ 29280 w 62220"/>
                <a:gd name="connsiteY1" fmla="*/ 179342 h 248882"/>
                <a:gd name="connsiteX2" fmla="*/ 47580 w 62220"/>
                <a:gd name="connsiteY2" fmla="*/ 58560 h 248882"/>
                <a:gd name="connsiteX3" fmla="*/ 62220 w 62220"/>
                <a:gd name="connsiteY3" fmla="*/ 0 h 24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20" h="248882">
                  <a:moveTo>
                    <a:pt x="0" y="248882"/>
                  </a:moveTo>
                  <a:cubicBezTo>
                    <a:pt x="10675" y="229972"/>
                    <a:pt x="21350" y="211062"/>
                    <a:pt x="29280" y="179342"/>
                  </a:cubicBezTo>
                  <a:cubicBezTo>
                    <a:pt x="37210" y="147622"/>
                    <a:pt x="42090" y="88450"/>
                    <a:pt x="47580" y="58560"/>
                  </a:cubicBezTo>
                  <a:cubicBezTo>
                    <a:pt x="53070" y="28670"/>
                    <a:pt x="62220" y="0"/>
                    <a:pt x="62220" y="0"/>
                  </a:cubicBezTo>
                </a:path>
              </a:pathLst>
            </a:custGeom>
            <a:grpFill/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885" name="Freeform 884"/>
          <p:cNvSpPr/>
          <p:nvPr/>
        </p:nvSpPr>
        <p:spPr>
          <a:xfrm rot="1680000" flipH="1">
            <a:off x="6162002" y="5842574"/>
            <a:ext cx="23280" cy="44822"/>
          </a:xfrm>
          <a:custGeom>
            <a:avLst/>
            <a:gdLst>
              <a:gd name="connsiteX0" fmla="*/ 0 w 80520"/>
              <a:gd name="connsiteY0" fmla="*/ 76860 h 76860"/>
              <a:gd name="connsiteX1" fmla="*/ 36600 w 80520"/>
              <a:gd name="connsiteY1" fmla="*/ 14640 h 76860"/>
              <a:gd name="connsiteX2" fmla="*/ 80520 w 80520"/>
              <a:gd name="connsiteY2" fmla="*/ 0 h 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20" h="76860">
                <a:moveTo>
                  <a:pt x="0" y="76860"/>
                </a:moveTo>
                <a:cubicBezTo>
                  <a:pt x="11590" y="52155"/>
                  <a:pt x="23180" y="27450"/>
                  <a:pt x="36600" y="14640"/>
                </a:cubicBezTo>
                <a:cubicBezTo>
                  <a:pt x="50020" y="1830"/>
                  <a:pt x="80520" y="0"/>
                  <a:pt x="80520" y="0"/>
                </a:cubicBezTo>
              </a:path>
            </a:pathLst>
          </a:custGeo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  <a:ln w="12700" cap="rnd">
            <a:noFill/>
          </a:ln>
          <a:effectLst>
            <a:innerShdw blurRad="63500" dist="50800" dir="2064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6" name="Group 885"/>
          <p:cNvGrpSpPr/>
          <p:nvPr/>
        </p:nvGrpSpPr>
        <p:grpSpPr>
          <a:xfrm rot="540000" flipV="1">
            <a:off x="6066166" y="5873437"/>
            <a:ext cx="41241" cy="33608"/>
            <a:chOff x="6196550" y="5412158"/>
            <a:chExt cx="129431" cy="140390"/>
          </a:xfr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</p:grpSpPr>
        <p:sp>
          <p:nvSpPr>
            <p:cNvPr id="907" name="Teardrop 906"/>
            <p:cNvSpPr/>
            <p:nvPr/>
          </p:nvSpPr>
          <p:spPr>
            <a:xfrm rot="17820000">
              <a:off x="6198651" y="5425217"/>
              <a:ext cx="125230" cy="129431"/>
            </a:xfrm>
            <a:prstGeom prst="teardrop">
              <a:avLst>
                <a:gd name="adj" fmla="val 176097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908" name="Freeform 907"/>
            <p:cNvSpPr/>
            <p:nvPr/>
          </p:nvSpPr>
          <p:spPr>
            <a:xfrm rot="19080000">
              <a:off x="6235721" y="5412158"/>
              <a:ext cx="31929" cy="95954"/>
            </a:xfrm>
            <a:custGeom>
              <a:avLst/>
              <a:gdLst>
                <a:gd name="connsiteX0" fmla="*/ 0 w 62220"/>
                <a:gd name="connsiteY0" fmla="*/ 248882 h 248882"/>
                <a:gd name="connsiteX1" fmla="*/ 29280 w 62220"/>
                <a:gd name="connsiteY1" fmla="*/ 179342 h 248882"/>
                <a:gd name="connsiteX2" fmla="*/ 47580 w 62220"/>
                <a:gd name="connsiteY2" fmla="*/ 58560 h 248882"/>
                <a:gd name="connsiteX3" fmla="*/ 62220 w 62220"/>
                <a:gd name="connsiteY3" fmla="*/ 0 h 24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20" h="248882">
                  <a:moveTo>
                    <a:pt x="0" y="248882"/>
                  </a:moveTo>
                  <a:cubicBezTo>
                    <a:pt x="10675" y="229972"/>
                    <a:pt x="21350" y="211062"/>
                    <a:pt x="29280" y="179342"/>
                  </a:cubicBezTo>
                  <a:cubicBezTo>
                    <a:pt x="37210" y="147622"/>
                    <a:pt x="42090" y="88450"/>
                    <a:pt x="47580" y="58560"/>
                  </a:cubicBezTo>
                  <a:cubicBezTo>
                    <a:pt x="53070" y="28670"/>
                    <a:pt x="62220" y="0"/>
                    <a:pt x="62220" y="0"/>
                  </a:cubicBezTo>
                </a:path>
              </a:pathLst>
            </a:custGeom>
            <a:grpFill/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887" name="Freeform 886"/>
          <p:cNvSpPr/>
          <p:nvPr/>
        </p:nvSpPr>
        <p:spPr>
          <a:xfrm rot="2640000" flipH="1">
            <a:off x="6096757" y="5832801"/>
            <a:ext cx="17491" cy="37042"/>
          </a:xfrm>
          <a:custGeom>
            <a:avLst/>
            <a:gdLst>
              <a:gd name="connsiteX0" fmla="*/ 0 w 80520"/>
              <a:gd name="connsiteY0" fmla="*/ 76860 h 76860"/>
              <a:gd name="connsiteX1" fmla="*/ 36600 w 80520"/>
              <a:gd name="connsiteY1" fmla="*/ 14640 h 76860"/>
              <a:gd name="connsiteX2" fmla="*/ 80520 w 80520"/>
              <a:gd name="connsiteY2" fmla="*/ 0 h 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20" h="76860">
                <a:moveTo>
                  <a:pt x="0" y="76860"/>
                </a:moveTo>
                <a:cubicBezTo>
                  <a:pt x="11590" y="52155"/>
                  <a:pt x="23180" y="27450"/>
                  <a:pt x="36600" y="14640"/>
                </a:cubicBezTo>
                <a:cubicBezTo>
                  <a:pt x="50020" y="1830"/>
                  <a:pt x="80520" y="0"/>
                  <a:pt x="80520" y="0"/>
                </a:cubicBezTo>
              </a:path>
            </a:pathLst>
          </a:custGeo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  <a:ln w="12700" cap="rnd">
            <a:noFill/>
          </a:ln>
          <a:effectLst>
            <a:innerShdw blurRad="63500" dist="50800" dir="2064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8" name="Group 887"/>
          <p:cNvGrpSpPr/>
          <p:nvPr/>
        </p:nvGrpSpPr>
        <p:grpSpPr>
          <a:xfrm rot="1080000">
            <a:off x="6128765" y="5654262"/>
            <a:ext cx="58691" cy="23202"/>
            <a:chOff x="7096737" y="3817879"/>
            <a:chExt cx="138389" cy="66198"/>
          </a:xfr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</p:grpSpPr>
        <p:sp>
          <p:nvSpPr>
            <p:cNvPr id="905" name="Teardrop 904"/>
            <p:cNvSpPr/>
            <p:nvPr/>
          </p:nvSpPr>
          <p:spPr>
            <a:xfrm rot="11977834">
              <a:off x="7096737" y="3817879"/>
              <a:ext cx="138389" cy="66198"/>
            </a:xfrm>
            <a:prstGeom prst="teardrop">
              <a:avLst>
                <a:gd name="adj" fmla="val 167720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906" name="Freeform 905"/>
            <p:cNvSpPr/>
            <p:nvPr/>
          </p:nvSpPr>
          <p:spPr>
            <a:xfrm rot="16200000">
              <a:off x="7157445" y="3810976"/>
              <a:ext cx="8467" cy="54327"/>
            </a:xfrm>
            <a:custGeom>
              <a:avLst/>
              <a:gdLst>
                <a:gd name="connsiteX0" fmla="*/ 21960 w 21960"/>
                <a:gd name="connsiteY0" fmla="*/ 128101 h 128101"/>
                <a:gd name="connsiteX1" fmla="*/ 18300 w 21960"/>
                <a:gd name="connsiteY1" fmla="*/ 51240 h 128101"/>
                <a:gd name="connsiteX2" fmla="*/ 0 w 21960"/>
                <a:gd name="connsiteY2" fmla="*/ 0 h 12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60" h="128101">
                  <a:moveTo>
                    <a:pt x="21960" y="128101"/>
                  </a:moveTo>
                  <a:cubicBezTo>
                    <a:pt x="21960" y="100345"/>
                    <a:pt x="21960" y="72590"/>
                    <a:pt x="18300" y="51240"/>
                  </a:cubicBezTo>
                  <a:cubicBezTo>
                    <a:pt x="14640" y="29890"/>
                    <a:pt x="7320" y="14945"/>
                    <a:pt x="0" y="0"/>
                  </a:cubicBezTo>
                </a:path>
              </a:pathLst>
            </a:custGeom>
            <a:grpFill/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89" name="Group 888"/>
          <p:cNvGrpSpPr/>
          <p:nvPr/>
        </p:nvGrpSpPr>
        <p:grpSpPr>
          <a:xfrm rot="1200000">
            <a:off x="6336465" y="5533986"/>
            <a:ext cx="33130" cy="33970"/>
            <a:chOff x="7096737" y="3817879"/>
            <a:chExt cx="138389" cy="66198"/>
          </a:xfr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</p:grpSpPr>
        <p:sp>
          <p:nvSpPr>
            <p:cNvPr id="903" name="Teardrop 902"/>
            <p:cNvSpPr/>
            <p:nvPr/>
          </p:nvSpPr>
          <p:spPr>
            <a:xfrm rot="11977834">
              <a:off x="7096737" y="3817879"/>
              <a:ext cx="138389" cy="66198"/>
            </a:xfrm>
            <a:prstGeom prst="teardrop">
              <a:avLst>
                <a:gd name="adj" fmla="val 167720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904" name="Freeform 903"/>
            <p:cNvSpPr/>
            <p:nvPr/>
          </p:nvSpPr>
          <p:spPr>
            <a:xfrm rot="16200000">
              <a:off x="7157445" y="3810976"/>
              <a:ext cx="8467" cy="54327"/>
            </a:xfrm>
            <a:custGeom>
              <a:avLst/>
              <a:gdLst>
                <a:gd name="connsiteX0" fmla="*/ 21960 w 21960"/>
                <a:gd name="connsiteY0" fmla="*/ 128101 h 128101"/>
                <a:gd name="connsiteX1" fmla="*/ 18300 w 21960"/>
                <a:gd name="connsiteY1" fmla="*/ 51240 h 128101"/>
                <a:gd name="connsiteX2" fmla="*/ 0 w 21960"/>
                <a:gd name="connsiteY2" fmla="*/ 0 h 12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60" h="128101">
                  <a:moveTo>
                    <a:pt x="21960" y="128101"/>
                  </a:moveTo>
                  <a:cubicBezTo>
                    <a:pt x="21960" y="100345"/>
                    <a:pt x="21960" y="72590"/>
                    <a:pt x="18300" y="51240"/>
                  </a:cubicBezTo>
                  <a:cubicBezTo>
                    <a:pt x="14640" y="29890"/>
                    <a:pt x="7320" y="14945"/>
                    <a:pt x="0" y="0"/>
                  </a:cubicBezTo>
                </a:path>
              </a:pathLst>
            </a:custGeom>
            <a:grpFill/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91" name="Group 890"/>
          <p:cNvGrpSpPr/>
          <p:nvPr/>
        </p:nvGrpSpPr>
        <p:grpSpPr>
          <a:xfrm rot="1200000">
            <a:off x="6557552" y="5628790"/>
            <a:ext cx="149029" cy="135082"/>
            <a:chOff x="6571775" y="5488483"/>
            <a:chExt cx="163932" cy="163449"/>
          </a:xfr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</p:grpSpPr>
        <p:grpSp>
          <p:nvGrpSpPr>
            <p:cNvPr id="895" name="Group 894"/>
            <p:cNvGrpSpPr/>
            <p:nvPr/>
          </p:nvGrpSpPr>
          <p:grpSpPr>
            <a:xfrm>
              <a:off x="6662646" y="5499115"/>
              <a:ext cx="73061" cy="79246"/>
              <a:chOff x="5837669" y="6070088"/>
              <a:chExt cx="129431" cy="140390"/>
            </a:xfrm>
            <a:grpFill/>
          </p:grpSpPr>
          <p:sp>
            <p:nvSpPr>
              <p:cNvPr id="901" name="Teardrop 900"/>
              <p:cNvSpPr/>
              <p:nvPr/>
            </p:nvSpPr>
            <p:spPr>
              <a:xfrm rot="17820000">
                <a:off x="5839770" y="6083147"/>
                <a:ext cx="125230" cy="129431"/>
              </a:xfrm>
              <a:prstGeom prst="teardrop">
                <a:avLst>
                  <a:gd name="adj" fmla="val 176097"/>
                </a:avLst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02" name="Freeform 901"/>
              <p:cNvSpPr/>
              <p:nvPr/>
            </p:nvSpPr>
            <p:spPr>
              <a:xfrm rot="19080000">
                <a:off x="5876840" y="6070088"/>
                <a:ext cx="31929" cy="95954"/>
              </a:xfrm>
              <a:custGeom>
                <a:avLst/>
                <a:gdLst>
                  <a:gd name="connsiteX0" fmla="*/ 0 w 62220"/>
                  <a:gd name="connsiteY0" fmla="*/ 248882 h 248882"/>
                  <a:gd name="connsiteX1" fmla="*/ 29280 w 62220"/>
                  <a:gd name="connsiteY1" fmla="*/ 179342 h 248882"/>
                  <a:gd name="connsiteX2" fmla="*/ 47580 w 62220"/>
                  <a:gd name="connsiteY2" fmla="*/ 58560 h 248882"/>
                  <a:gd name="connsiteX3" fmla="*/ 62220 w 62220"/>
                  <a:gd name="connsiteY3" fmla="*/ 0 h 24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20" h="248882">
                    <a:moveTo>
                      <a:pt x="0" y="248882"/>
                    </a:moveTo>
                    <a:cubicBezTo>
                      <a:pt x="10675" y="229972"/>
                      <a:pt x="21350" y="211062"/>
                      <a:pt x="29280" y="179342"/>
                    </a:cubicBezTo>
                    <a:cubicBezTo>
                      <a:pt x="37210" y="147622"/>
                      <a:pt x="42090" y="88450"/>
                      <a:pt x="47580" y="58560"/>
                    </a:cubicBezTo>
                    <a:cubicBezTo>
                      <a:pt x="53070" y="28670"/>
                      <a:pt x="62220" y="0"/>
                      <a:pt x="6222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896" name="Freeform 895"/>
            <p:cNvSpPr/>
            <p:nvPr/>
          </p:nvSpPr>
          <p:spPr>
            <a:xfrm rot="9029249">
              <a:off x="6682445" y="5577470"/>
              <a:ext cx="47595" cy="74462"/>
            </a:xfrm>
            <a:custGeom>
              <a:avLst/>
              <a:gdLst>
                <a:gd name="connsiteX0" fmla="*/ 0 w 80520"/>
                <a:gd name="connsiteY0" fmla="*/ 76860 h 76860"/>
                <a:gd name="connsiteX1" fmla="*/ 36600 w 80520"/>
                <a:gd name="connsiteY1" fmla="*/ 14640 h 76860"/>
                <a:gd name="connsiteX2" fmla="*/ 80520 w 80520"/>
                <a:gd name="connsiteY2" fmla="*/ 0 h 7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520" h="76860">
                  <a:moveTo>
                    <a:pt x="0" y="76860"/>
                  </a:moveTo>
                  <a:cubicBezTo>
                    <a:pt x="11590" y="52155"/>
                    <a:pt x="23180" y="27450"/>
                    <a:pt x="36600" y="14640"/>
                  </a:cubicBezTo>
                  <a:cubicBezTo>
                    <a:pt x="50020" y="1830"/>
                    <a:pt x="80520" y="0"/>
                    <a:pt x="80520" y="0"/>
                  </a:cubicBezTo>
                </a:path>
              </a:pathLst>
            </a:custGeom>
            <a:grpFill/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7" name="Group 896"/>
            <p:cNvGrpSpPr/>
            <p:nvPr/>
          </p:nvGrpSpPr>
          <p:grpSpPr>
            <a:xfrm>
              <a:off x="6571775" y="5488483"/>
              <a:ext cx="66419" cy="65493"/>
              <a:chOff x="5837669" y="6070088"/>
              <a:chExt cx="129431" cy="140390"/>
            </a:xfrm>
            <a:grpFill/>
          </p:grpSpPr>
          <p:sp>
            <p:nvSpPr>
              <p:cNvPr id="899" name="Teardrop 898"/>
              <p:cNvSpPr/>
              <p:nvPr/>
            </p:nvSpPr>
            <p:spPr>
              <a:xfrm rot="17820000">
                <a:off x="5839770" y="6083147"/>
                <a:ext cx="125230" cy="129431"/>
              </a:xfrm>
              <a:prstGeom prst="teardrop">
                <a:avLst>
                  <a:gd name="adj" fmla="val 176097"/>
                </a:avLst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00" name="Freeform 899"/>
              <p:cNvSpPr/>
              <p:nvPr/>
            </p:nvSpPr>
            <p:spPr>
              <a:xfrm rot="19080000">
                <a:off x="5876840" y="6070088"/>
                <a:ext cx="31929" cy="95954"/>
              </a:xfrm>
              <a:custGeom>
                <a:avLst/>
                <a:gdLst>
                  <a:gd name="connsiteX0" fmla="*/ 0 w 62220"/>
                  <a:gd name="connsiteY0" fmla="*/ 248882 h 248882"/>
                  <a:gd name="connsiteX1" fmla="*/ 29280 w 62220"/>
                  <a:gd name="connsiteY1" fmla="*/ 179342 h 248882"/>
                  <a:gd name="connsiteX2" fmla="*/ 47580 w 62220"/>
                  <a:gd name="connsiteY2" fmla="*/ 58560 h 248882"/>
                  <a:gd name="connsiteX3" fmla="*/ 62220 w 62220"/>
                  <a:gd name="connsiteY3" fmla="*/ 0 h 24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20" h="248882">
                    <a:moveTo>
                      <a:pt x="0" y="248882"/>
                    </a:moveTo>
                    <a:cubicBezTo>
                      <a:pt x="10675" y="229972"/>
                      <a:pt x="21350" y="211062"/>
                      <a:pt x="29280" y="179342"/>
                    </a:cubicBezTo>
                    <a:cubicBezTo>
                      <a:pt x="37210" y="147622"/>
                      <a:pt x="42090" y="88450"/>
                      <a:pt x="47580" y="58560"/>
                    </a:cubicBezTo>
                    <a:cubicBezTo>
                      <a:pt x="53070" y="28670"/>
                      <a:pt x="62220" y="0"/>
                      <a:pt x="6222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898" name="Freeform 897"/>
            <p:cNvSpPr/>
            <p:nvPr/>
          </p:nvSpPr>
          <p:spPr>
            <a:xfrm rot="9029249">
              <a:off x="6590417" y="5566423"/>
              <a:ext cx="43269" cy="61539"/>
            </a:xfrm>
            <a:custGeom>
              <a:avLst/>
              <a:gdLst>
                <a:gd name="connsiteX0" fmla="*/ 0 w 80520"/>
                <a:gd name="connsiteY0" fmla="*/ 76860 h 76860"/>
                <a:gd name="connsiteX1" fmla="*/ 36600 w 80520"/>
                <a:gd name="connsiteY1" fmla="*/ 14640 h 76860"/>
                <a:gd name="connsiteX2" fmla="*/ 80520 w 80520"/>
                <a:gd name="connsiteY2" fmla="*/ 0 h 7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520" h="76860">
                  <a:moveTo>
                    <a:pt x="0" y="76860"/>
                  </a:moveTo>
                  <a:cubicBezTo>
                    <a:pt x="11590" y="52155"/>
                    <a:pt x="23180" y="27450"/>
                    <a:pt x="36600" y="14640"/>
                  </a:cubicBezTo>
                  <a:cubicBezTo>
                    <a:pt x="50020" y="1830"/>
                    <a:pt x="80520" y="0"/>
                    <a:pt x="80520" y="0"/>
                  </a:cubicBezTo>
                </a:path>
              </a:pathLst>
            </a:custGeom>
            <a:grpFill/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2" name="Group 891"/>
          <p:cNvGrpSpPr/>
          <p:nvPr/>
        </p:nvGrpSpPr>
        <p:grpSpPr>
          <a:xfrm rot="1080000">
            <a:off x="6253480" y="5600577"/>
            <a:ext cx="78118" cy="37367"/>
            <a:chOff x="7096737" y="3817879"/>
            <a:chExt cx="138389" cy="66198"/>
          </a:xfr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</p:grpSpPr>
        <p:sp>
          <p:nvSpPr>
            <p:cNvPr id="893" name="Teardrop 892"/>
            <p:cNvSpPr/>
            <p:nvPr/>
          </p:nvSpPr>
          <p:spPr>
            <a:xfrm rot="11977834">
              <a:off x="7096737" y="3817879"/>
              <a:ext cx="138389" cy="66198"/>
            </a:xfrm>
            <a:prstGeom prst="teardrop">
              <a:avLst>
                <a:gd name="adj" fmla="val 167720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894" name="Freeform 893"/>
            <p:cNvSpPr/>
            <p:nvPr/>
          </p:nvSpPr>
          <p:spPr>
            <a:xfrm rot="16200000">
              <a:off x="7157445" y="3810976"/>
              <a:ext cx="8467" cy="54327"/>
            </a:xfrm>
            <a:custGeom>
              <a:avLst/>
              <a:gdLst>
                <a:gd name="connsiteX0" fmla="*/ 21960 w 21960"/>
                <a:gd name="connsiteY0" fmla="*/ 128101 h 128101"/>
                <a:gd name="connsiteX1" fmla="*/ 18300 w 21960"/>
                <a:gd name="connsiteY1" fmla="*/ 51240 h 128101"/>
                <a:gd name="connsiteX2" fmla="*/ 0 w 21960"/>
                <a:gd name="connsiteY2" fmla="*/ 0 h 12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60" h="128101">
                  <a:moveTo>
                    <a:pt x="21960" y="128101"/>
                  </a:moveTo>
                  <a:cubicBezTo>
                    <a:pt x="21960" y="100345"/>
                    <a:pt x="21960" y="72590"/>
                    <a:pt x="18300" y="51240"/>
                  </a:cubicBezTo>
                  <a:cubicBezTo>
                    <a:pt x="14640" y="29890"/>
                    <a:pt x="7320" y="14945"/>
                    <a:pt x="0" y="0"/>
                  </a:cubicBezTo>
                </a:path>
              </a:pathLst>
            </a:custGeom>
            <a:grpFill/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13" name="Rectangle 212"/>
          <p:cNvSpPr/>
          <p:nvPr/>
        </p:nvSpPr>
        <p:spPr>
          <a:xfrm flipH="1">
            <a:off x="-812827" y="-406066"/>
            <a:ext cx="10950217" cy="8413076"/>
          </a:xfrm>
          <a:prstGeom prst="rect">
            <a:avLst/>
          </a:prstGeom>
          <a:blipFill dpi="0" rotWithShape="1">
            <a:blip r:embed="rId3">
              <a:alphaModFix amt="3000"/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81" name="Rectangle 180"/>
          <p:cNvSpPr/>
          <p:nvPr/>
        </p:nvSpPr>
        <p:spPr>
          <a:xfrm flipH="1">
            <a:off x="-1307042" y="-406066"/>
            <a:ext cx="11856721" cy="8308629"/>
          </a:xfrm>
          <a:prstGeom prst="rect">
            <a:avLst/>
          </a:prstGeom>
          <a:blipFill rotWithShape="1">
            <a:blip r:embed="rId3">
              <a:alphaModFix amt="6000"/>
            </a:blip>
            <a:tile tx="0" ty="0" sx="100000" sy="100000" flip="none" algn="tl"/>
          </a:blipFill>
          <a:ln w="12700" cap="rnd">
            <a:solidFill>
              <a:schemeClr val="bg2">
                <a:lumMod val="50000"/>
                <a:alpha val="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Freeform 179"/>
          <p:cNvSpPr/>
          <p:nvPr/>
        </p:nvSpPr>
        <p:spPr>
          <a:xfrm>
            <a:off x="-1414339" y="-730124"/>
            <a:ext cx="11324046" cy="8426164"/>
          </a:xfrm>
          <a:custGeom>
            <a:avLst/>
            <a:gdLst>
              <a:gd name="connsiteX0" fmla="*/ 1188419 w 11324046"/>
              <a:gd name="connsiteY0" fmla="*/ 4773823 h 8426164"/>
              <a:gd name="connsiteX1" fmla="*/ 2395261 w 11324046"/>
              <a:gd name="connsiteY1" fmla="*/ 4537170 h 8426164"/>
              <a:gd name="connsiteX2" fmla="*/ 3475898 w 11324046"/>
              <a:gd name="connsiteY2" fmla="*/ 4205856 h 8426164"/>
              <a:gd name="connsiteX3" fmla="*/ 4130590 w 11324046"/>
              <a:gd name="connsiteY3" fmla="*/ 3787770 h 8426164"/>
              <a:gd name="connsiteX4" fmla="*/ 4595974 w 11324046"/>
              <a:gd name="connsiteY4" fmla="*/ 2967374 h 8426164"/>
              <a:gd name="connsiteX5" fmla="*/ 5029806 w 11324046"/>
              <a:gd name="connsiteY5" fmla="*/ 2525622 h 8426164"/>
              <a:gd name="connsiteX6" fmla="*/ 6228761 w 11324046"/>
              <a:gd name="connsiteY6" fmla="*/ 2083870 h 8426164"/>
              <a:gd name="connsiteX7" fmla="*/ 7609136 w 11324046"/>
              <a:gd name="connsiteY7" fmla="*/ 1918213 h 8426164"/>
              <a:gd name="connsiteX8" fmla="*/ 8839642 w 11324046"/>
              <a:gd name="connsiteY8" fmla="*/ 2225862 h 8426164"/>
              <a:gd name="connsiteX9" fmla="*/ 9801961 w 11324046"/>
              <a:gd name="connsiteY9" fmla="*/ 3046258 h 8426164"/>
              <a:gd name="connsiteX10" fmla="*/ 10220017 w 11324046"/>
              <a:gd name="connsiteY10" fmla="*/ 4395179 h 8426164"/>
              <a:gd name="connsiteX11" fmla="*/ 10393550 w 11324046"/>
              <a:gd name="connsiteY11" fmla="*/ 6809037 h 8426164"/>
              <a:gd name="connsiteX12" fmla="*/ 10488204 w 11324046"/>
              <a:gd name="connsiteY12" fmla="*/ 8426164 h 8426164"/>
              <a:gd name="connsiteX13" fmla="*/ 10488204 w 11324046"/>
              <a:gd name="connsiteY13" fmla="*/ 8426164 h 8426164"/>
              <a:gd name="connsiteX14" fmla="*/ 10622298 w 11324046"/>
              <a:gd name="connsiteY14" fmla="*/ 695507 h 8426164"/>
              <a:gd name="connsiteX15" fmla="*/ 628381 w 11324046"/>
              <a:gd name="connsiteY15" fmla="*/ 829610 h 8426164"/>
              <a:gd name="connsiteX16" fmla="*/ 1188419 w 11324046"/>
              <a:gd name="connsiteY16" fmla="*/ 4773823 h 842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24046" h="8426164">
                <a:moveTo>
                  <a:pt x="1188419" y="4773823"/>
                </a:moveTo>
                <a:cubicBezTo>
                  <a:pt x="1482899" y="5391750"/>
                  <a:pt x="2014015" y="4631831"/>
                  <a:pt x="2395261" y="4537170"/>
                </a:cubicBezTo>
                <a:cubicBezTo>
                  <a:pt x="2776507" y="4442509"/>
                  <a:pt x="3186676" y="4330756"/>
                  <a:pt x="3475898" y="4205856"/>
                </a:cubicBezTo>
                <a:cubicBezTo>
                  <a:pt x="3765120" y="4080956"/>
                  <a:pt x="3943911" y="3994184"/>
                  <a:pt x="4130590" y="3787770"/>
                </a:cubicBezTo>
                <a:cubicBezTo>
                  <a:pt x="4317269" y="3581356"/>
                  <a:pt x="4446105" y="3177732"/>
                  <a:pt x="4595974" y="2967374"/>
                </a:cubicBezTo>
                <a:cubicBezTo>
                  <a:pt x="4745843" y="2757016"/>
                  <a:pt x="4757675" y="2672873"/>
                  <a:pt x="5029806" y="2525622"/>
                </a:cubicBezTo>
                <a:cubicBezTo>
                  <a:pt x="5301937" y="2378371"/>
                  <a:pt x="5798873" y="2185105"/>
                  <a:pt x="6228761" y="2083870"/>
                </a:cubicBezTo>
                <a:cubicBezTo>
                  <a:pt x="6658649" y="1982635"/>
                  <a:pt x="7173989" y="1894548"/>
                  <a:pt x="7609136" y="1918213"/>
                </a:cubicBezTo>
                <a:cubicBezTo>
                  <a:pt x="8044283" y="1941878"/>
                  <a:pt x="8474171" y="2037854"/>
                  <a:pt x="8839642" y="2225862"/>
                </a:cubicBezTo>
                <a:cubicBezTo>
                  <a:pt x="9205113" y="2413869"/>
                  <a:pt x="9571899" y="2684705"/>
                  <a:pt x="9801961" y="3046258"/>
                </a:cubicBezTo>
                <a:cubicBezTo>
                  <a:pt x="10032024" y="3407811"/>
                  <a:pt x="10121419" y="3768049"/>
                  <a:pt x="10220017" y="4395179"/>
                </a:cubicBezTo>
                <a:cubicBezTo>
                  <a:pt x="10318615" y="5022309"/>
                  <a:pt x="10348852" y="6137206"/>
                  <a:pt x="10393550" y="6809037"/>
                </a:cubicBezTo>
                <a:cubicBezTo>
                  <a:pt x="10438248" y="7480868"/>
                  <a:pt x="10488204" y="8426164"/>
                  <a:pt x="10488204" y="8426164"/>
                </a:cubicBezTo>
                <a:lnTo>
                  <a:pt x="10488204" y="8426164"/>
                </a:lnTo>
                <a:cubicBezTo>
                  <a:pt x="10510553" y="7137721"/>
                  <a:pt x="12265602" y="1961599"/>
                  <a:pt x="10622298" y="695507"/>
                </a:cubicBezTo>
                <a:cubicBezTo>
                  <a:pt x="8978994" y="-570585"/>
                  <a:pt x="2200694" y="149891"/>
                  <a:pt x="628381" y="829610"/>
                </a:cubicBezTo>
                <a:cubicBezTo>
                  <a:pt x="-943932" y="1509329"/>
                  <a:pt x="893939" y="4155896"/>
                  <a:pt x="1188419" y="4773823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alpha val="86000"/>
                </a:schemeClr>
              </a:gs>
              <a:gs pos="41000">
                <a:schemeClr val="bg2">
                  <a:lumMod val="25000"/>
                  <a:alpha val="86000"/>
                </a:schemeClr>
              </a:gs>
              <a:gs pos="72000">
                <a:schemeClr val="bg2">
                  <a:lumMod val="50000"/>
                  <a:alpha val="86000"/>
                </a:schemeClr>
              </a:gs>
            </a:gsLst>
            <a:lin ang="16500000" scaled="0"/>
            <a:tileRect/>
          </a:gradFill>
          <a:ln>
            <a:solidFill>
              <a:schemeClr val="bg2">
                <a:lumMod val="25000"/>
              </a:schemeClr>
            </a:solidFill>
          </a:ln>
          <a:effectLst>
            <a:outerShdw blurRad="243205" dist="543687" dir="7440000" rotWithShape="0">
              <a:srgbClr val="000000">
                <a:alpha val="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rot="1384932">
            <a:off x="1750476" y="592745"/>
            <a:ext cx="1747505" cy="1571043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43000">
                <a:srgbClr val="633200"/>
              </a:gs>
            </a:gsLst>
          </a:gradFill>
          <a:ln w="19050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1Left">
              <a:rot lat="1063044" lon="3209794" rev="2140624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 rot="21240000">
            <a:off x="4797845" y="-162516"/>
            <a:ext cx="191633" cy="1341937"/>
          </a:xfrm>
          <a:custGeom>
            <a:avLst/>
            <a:gdLst>
              <a:gd name="connsiteX0" fmla="*/ 210796 w 210796"/>
              <a:gd name="connsiteY0" fmla="*/ 1219943 h 1219943"/>
              <a:gd name="connsiteX1" fmla="*/ 102175 w 210796"/>
              <a:gd name="connsiteY1" fmla="*/ 1044472 h 1219943"/>
              <a:gd name="connsiteX2" fmla="*/ 1910 w 210796"/>
              <a:gd name="connsiteY2" fmla="*/ 685174 h 1219943"/>
              <a:gd name="connsiteX3" fmla="*/ 194085 w 210796"/>
              <a:gd name="connsiteY3" fmla="*/ 0 h 1219943"/>
              <a:gd name="connsiteX4" fmla="*/ 194085 w 210796"/>
              <a:gd name="connsiteY4" fmla="*/ 0 h 121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796" h="1219943">
                <a:moveTo>
                  <a:pt x="210796" y="1219943"/>
                </a:moveTo>
                <a:cubicBezTo>
                  <a:pt x="173892" y="1176771"/>
                  <a:pt x="136989" y="1133600"/>
                  <a:pt x="102175" y="1044472"/>
                </a:cubicBezTo>
                <a:cubicBezTo>
                  <a:pt x="67361" y="955344"/>
                  <a:pt x="-13408" y="859253"/>
                  <a:pt x="1910" y="685174"/>
                </a:cubicBezTo>
                <a:cubicBezTo>
                  <a:pt x="17228" y="511095"/>
                  <a:pt x="194085" y="0"/>
                  <a:pt x="194085" y="0"/>
                </a:cubicBezTo>
                <a:lnTo>
                  <a:pt x="194085" y="0"/>
                </a:lnTo>
              </a:path>
            </a:pathLst>
          </a:custGeom>
          <a:ln w="12700" cap="rnd" cmpd="sng">
            <a:gradFill flip="none" rotWithShape="1">
              <a:gsLst>
                <a:gs pos="100000">
                  <a:schemeClr val="bg2">
                    <a:lumMod val="25000"/>
                    <a:alpha val="62000"/>
                  </a:schemeClr>
                </a:gs>
                <a:gs pos="0">
                  <a:schemeClr val="bg2">
                    <a:lumMod val="50000"/>
                    <a:alpha val="27000"/>
                  </a:schemeClr>
                </a:gs>
                <a:gs pos="20000">
                  <a:schemeClr val="tx1">
                    <a:alpha val="26000"/>
                  </a:schemeClr>
                </a:gs>
                <a:gs pos="54000">
                  <a:schemeClr val="tx1">
                    <a:alpha val="61000"/>
                  </a:schemeClr>
                </a:gs>
              </a:gsLst>
              <a:lin ang="3420000" scaled="0"/>
              <a:tileRect/>
            </a:gra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 120"/>
          <p:cNvSpPr/>
          <p:nvPr/>
        </p:nvSpPr>
        <p:spPr>
          <a:xfrm rot="576773">
            <a:off x="7299209" y="66489"/>
            <a:ext cx="202268" cy="1112122"/>
          </a:xfrm>
          <a:custGeom>
            <a:avLst/>
            <a:gdLst>
              <a:gd name="connsiteX0" fmla="*/ 0 w 250676"/>
              <a:gd name="connsiteY0" fmla="*/ 1119674 h 1119674"/>
              <a:gd name="connsiteX1" fmla="*/ 116976 w 250676"/>
              <a:gd name="connsiteY1" fmla="*/ 960914 h 1119674"/>
              <a:gd name="connsiteX2" fmla="*/ 233953 w 250676"/>
              <a:gd name="connsiteY2" fmla="*/ 752020 h 1119674"/>
              <a:gd name="connsiteX3" fmla="*/ 225597 w 250676"/>
              <a:gd name="connsiteY3" fmla="*/ 476279 h 1119674"/>
              <a:gd name="connsiteX4" fmla="*/ 8355 w 250676"/>
              <a:gd name="connsiteY4" fmla="*/ 0 h 1119674"/>
              <a:gd name="connsiteX5" fmla="*/ 8355 w 250676"/>
              <a:gd name="connsiteY5" fmla="*/ 0 h 111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676" h="1119674">
                <a:moveTo>
                  <a:pt x="0" y="1119674"/>
                </a:moveTo>
                <a:cubicBezTo>
                  <a:pt x="38992" y="1070932"/>
                  <a:pt x="77984" y="1022190"/>
                  <a:pt x="116976" y="960914"/>
                </a:cubicBezTo>
                <a:cubicBezTo>
                  <a:pt x="155968" y="899638"/>
                  <a:pt x="215849" y="832793"/>
                  <a:pt x="233953" y="752020"/>
                </a:cubicBezTo>
                <a:cubicBezTo>
                  <a:pt x="252057" y="671247"/>
                  <a:pt x="263197" y="601616"/>
                  <a:pt x="225597" y="476279"/>
                </a:cubicBezTo>
                <a:cubicBezTo>
                  <a:pt x="187997" y="350942"/>
                  <a:pt x="8355" y="0"/>
                  <a:pt x="8355" y="0"/>
                </a:cubicBezTo>
                <a:lnTo>
                  <a:pt x="8355" y="0"/>
                </a:lnTo>
              </a:path>
            </a:pathLst>
          </a:custGeom>
          <a:ln w="12700" cap="rnd" cmpd="sng">
            <a:gradFill flip="none" rotWithShape="1">
              <a:gsLst>
                <a:gs pos="100000">
                  <a:schemeClr val="bg2">
                    <a:lumMod val="25000"/>
                    <a:alpha val="62000"/>
                  </a:schemeClr>
                </a:gs>
                <a:gs pos="0">
                  <a:schemeClr val="bg2">
                    <a:lumMod val="50000"/>
                    <a:alpha val="27000"/>
                  </a:schemeClr>
                </a:gs>
                <a:gs pos="20000">
                  <a:schemeClr val="tx1">
                    <a:alpha val="26000"/>
                  </a:schemeClr>
                </a:gs>
                <a:gs pos="54000">
                  <a:schemeClr val="tx1">
                    <a:alpha val="61000"/>
                  </a:schemeClr>
                </a:gs>
              </a:gsLst>
              <a:lin ang="3420000" scaled="0"/>
              <a:tileRect/>
            </a:gra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 rot="21360000">
            <a:off x="8504038" y="117672"/>
            <a:ext cx="581104" cy="2104193"/>
          </a:xfrm>
          <a:custGeom>
            <a:avLst/>
            <a:gdLst>
              <a:gd name="connsiteX0" fmla="*/ 0 w 639214"/>
              <a:gd name="connsiteY0" fmla="*/ 1437193 h 1437193"/>
              <a:gd name="connsiteX1" fmla="*/ 375995 w 639214"/>
              <a:gd name="connsiteY1" fmla="*/ 1102962 h 1437193"/>
              <a:gd name="connsiteX2" fmla="*/ 635014 w 639214"/>
              <a:gd name="connsiteY2" fmla="*/ 225606 h 1437193"/>
              <a:gd name="connsiteX3" fmla="*/ 543104 w 639214"/>
              <a:gd name="connsiteY3" fmla="*/ 0 h 1437193"/>
              <a:gd name="connsiteX4" fmla="*/ 543104 w 639214"/>
              <a:gd name="connsiteY4" fmla="*/ 0 h 1437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214" h="1437193">
                <a:moveTo>
                  <a:pt x="0" y="1437193"/>
                </a:moveTo>
                <a:cubicBezTo>
                  <a:pt x="135079" y="1371043"/>
                  <a:pt x="270159" y="1304893"/>
                  <a:pt x="375995" y="1102962"/>
                </a:cubicBezTo>
                <a:cubicBezTo>
                  <a:pt x="481831" y="901031"/>
                  <a:pt x="607163" y="409433"/>
                  <a:pt x="635014" y="225606"/>
                </a:cubicBezTo>
                <a:cubicBezTo>
                  <a:pt x="662865" y="41779"/>
                  <a:pt x="543104" y="0"/>
                  <a:pt x="543104" y="0"/>
                </a:cubicBezTo>
                <a:lnTo>
                  <a:pt x="543104" y="0"/>
                </a:lnTo>
              </a:path>
            </a:pathLst>
          </a:custGeom>
          <a:ln w="12700" cap="rnd" cmpd="sng">
            <a:gradFill flip="none" rotWithShape="1">
              <a:gsLst>
                <a:gs pos="100000">
                  <a:schemeClr val="bg2">
                    <a:lumMod val="25000"/>
                    <a:alpha val="62000"/>
                  </a:schemeClr>
                </a:gs>
                <a:gs pos="0">
                  <a:schemeClr val="bg2">
                    <a:lumMod val="50000"/>
                    <a:alpha val="27000"/>
                  </a:schemeClr>
                </a:gs>
                <a:gs pos="20000">
                  <a:schemeClr val="tx1">
                    <a:alpha val="26000"/>
                  </a:schemeClr>
                </a:gs>
                <a:gs pos="54000">
                  <a:schemeClr val="tx1">
                    <a:alpha val="61000"/>
                  </a:schemeClr>
                </a:gs>
              </a:gsLst>
              <a:lin ang="3420000" scaled="0"/>
              <a:tileRect/>
            </a:gra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rot="21480000">
            <a:off x="6101826" y="236013"/>
            <a:ext cx="613430" cy="421148"/>
          </a:xfrm>
          <a:prstGeom prst="ellipse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solidFill>
              <a:srgbClr val="000000">
                <a:alpha val="55000"/>
              </a:srgbClr>
            </a:solidFill>
          </a:ln>
          <a:effectLst>
            <a:innerShdw blurRad="127000" dist="368300" dir="9780000">
              <a:schemeClr val="tx1">
                <a:lumMod val="95000"/>
                <a:lumOff val="5000"/>
                <a:alpha val="38000"/>
              </a:schemeClr>
            </a:innerShdw>
          </a:effectLst>
          <a:scene3d>
            <a:camera prst="perspectiveRelaxedModerately">
              <a:rot lat="20990637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 rot="360000">
            <a:off x="1336777" y="2237220"/>
            <a:ext cx="526393" cy="1153096"/>
          </a:xfrm>
          <a:custGeom>
            <a:avLst/>
            <a:gdLst>
              <a:gd name="connsiteX0" fmla="*/ 526393 w 526393"/>
              <a:gd name="connsiteY0" fmla="*/ 1153096 h 1153096"/>
              <a:gd name="connsiteX1" fmla="*/ 426128 w 526393"/>
              <a:gd name="connsiteY1" fmla="*/ 1077894 h 1153096"/>
              <a:gd name="connsiteX2" fmla="*/ 267374 w 526393"/>
              <a:gd name="connsiteY2" fmla="*/ 860644 h 1153096"/>
              <a:gd name="connsiteX3" fmla="*/ 125332 w 526393"/>
              <a:gd name="connsiteY3" fmla="*/ 442856 h 1153096"/>
              <a:gd name="connsiteX4" fmla="*/ 33422 w 526393"/>
              <a:gd name="connsiteY4" fmla="*/ 116981 h 1153096"/>
              <a:gd name="connsiteX5" fmla="*/ 0 w 526393"/>
              <a:gd name="connsiteY5" fmla="*/ 0 h 1153096"/>
              <a:gd name="connsiteX6" fmla="*/ 0 w 526393"/>
              <a:gd name="connsiteY6" fmla="*/ 0 h 115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393" h="1153096">
                <a:moveTo>
                  <a:pt x="526393" y="1153096"/>
                </a:moveTo>
                <a:cubicBezTo>
                  <a:pt x="497845" y="1139866"/>
                  <a:pt x="469298" y="1126636"/>
                  <a:pt x="426128" y="1077894"/>
                </a:cubicBezTo>
                <a:cubicBezTo>
                  <a:pt x="382958" y="1029152"/>
                  <a:pt x="317507" y="966484"/>
                  <a:pt x="267374" y="860644"/>
                </a:cubicBezTo>
                <a:cubicBezTo>
                  <a:pt x="217241" y="754804"/>
                  <a:pt x="164324" y="566800"/>
                  <a:pt x="125332" y="442856"/>
                </a:cubicBezTo>
                <a:cubicBezTo>
                  <a:pt x="86340" y="318912"/>
                  <a:pt x="54311" y="190790"/>
                  <a:pt x="33422" y="116981"/>
                </a:cubicBezTo>
                <a:cubicBezTo>
                  <a:pt x="12533" y="43172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2700" cap="rnd" cmpd="sng">
            <a:gradFill flip="none" rotWithShape="1">
              <a:gsLst>
                <a:gs pos="100000">
                  <a:schemeClr val="bg2">
                    <a:lumMod val="25000"/>
                    <a:alpha val="62000"/>
                  </a:schemeClr>
                </a:gs>
                <a:gs pos="0">
                  <a:schemeClr val="bg2">
                    <a:lumMod val="50000"/>
                    <a:alpha val="27000"/>
                  </a:schemeClr>
                </a:gs>
                <a:gs pos="20000">
                  <a:schemeClr val="tx1">
                    <a:alpha val="26000"/>
                  </a:schemeClr>
                </a:gs>
                <a:gs pos="54000">
                  <a:schemeClr val="tx1">
                    <a:alpha val="61000"/>
                  </a:schemeClr>
                </a:gs>
              </a:gsLst>
              <a:lin ang="3420000" scaled="0"/>
              <a:tileRect/>
            </a:gra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 rot="600000">
            <a:off x="1908381" y="2164754"/>
            <a:ext cx="941889" cy="579054"/>
          </a:xfrm>
          <a:custGeom>
            <a:avLst/>
            <a:gdLst>
              <a:gd name="connsiteX0" fmla="*/ 1036077 w 1036077"/>
              <a:gd name="connsiteY0" fmla="*/ 526413 h 526413"/>
              <a:gd name="connsiteX1" fmla="*/ 626659 w 1036077"/>
              <a:gd name="connsiteY1" fmla="*/ 492990 h 526413"/>
              <a:gd name="connsiteX2" fmla="*/ 192176 w 1036077"/>
              <a:gd name="connsiteY2" fmla="*/ 183827 h 526413"/>
              <a:gd name="connsiteX3" fmla="*/ 0 w 1036077"/>
              <a:gd name="connsiteY3" fmla="*/ 0 h 526413"/>
              <a:gd name="connsiteX4" fmla="*/ 0 w 1036077"/>
              <a:gd name="connsiteY4" fmla="*/ 0 h 52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077" h="526413">
                <a:moveTo>
                  <a:pt x="1036077" y="526413"/>
                </a:moveTo>
                <a:lnTo>
                  <a:pt x="626659" y="492990"/>
                </a:lnTo>
                <a:cubicBezTo>
                  <a:pt x="486009" y="435892"/>
                  <a:pt x="296619" y="265992"/>
                  <a:pt x="192176" y="183827"/>
                </a:cubicBezTo>
                <a:cubicBezTo>
                  <a:pt x="87733" y="101662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2700" cap="rnd" cmpd="sng">
            <a:gradFill flip="none" rotWithShape="1">
              <a:gsLst>
                <a:gs pos="100000">
                  <a:schemeClr val="bg2">
                    <a:lumMod val="25000"/>
                    <a:alpha val="62000"/>
                  </a:schemeClr>
                </a:gs>
                <a:gs pos="0">
                  <a:schemeClr val="bg2">
                    <a:lumMod val="50000"/>
                    <a:alpha val="27000"/>
                  </a:schemeClr>
                </a:gs>
                <a:gs pos="20000">
                  <a:schemeClr val="tx1">
                    <a:alpha val="26000"/>
                  </a:schemeClr>
                </a:gs>
                <a:gs pos="54000">
                  <a:schemeClr val="tx1">
                    <a:alpha val="61000"/>
                  </a:schemeClr>
                </a:gs>
              </a:gsLst>
              <a:lin ang="3420000" scaled="0"/>
              <a:tileRect/>
            </a:gra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reeform 133"/>
          <p:cNvSpPr/>
          <p:nvPr/>
        </p:nvSpPr>
        <p:spPr>
          <a:xfrm rot="360000">
            <a:off x="689948" y="2248676"/>
            <a:ext cx="207979" cy="1428838"/>
          </a:xfrm>
          <a:custGeom>
            <a:avLst/>
            <a:gdLst>
              <a:gd name="connsiteX0" fmla="*/ 5252 w 189072"/>
              <a:gd name="connsiteY0" fmla="*/ 0 h 1428837"/>
              <a:gd name="connsiteX1" fmla="*/ 13607 w 189072"/>
              <a:gd name="connsiteY1" fmla="*/ 250673 h 1428837"/>
              <a:gd name="connsiteX2" fmla="*/ 122228 w 189072"/>
              <a:gd name="connsiteY2" fmla="*/ 1178164 h 1428837"/>
              <a:gd name="connsiteX3" fmla="*/ 189072 w 189072"/>
              <a:gd name="connsiteY3" fmla="*/ 1428837 h 1428837"/>
              <a:gd name="connsiteX4" fmla="*/ 189072 w 189072"/>
              <a:gd name="connsiteY4" fmla="*/ 1428837 h 142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72" h="1428837">
                <a:moveTo>
                  <a:pt x="5252" y="0"/>
                </a:moveTo>
                <a:cubicBezTo>
                  <a:pt x="-319" y="27156"/>
                  <a:pt x="-5889" y="54313"/>
                  <a:pt x="13607" y="250673"/>
                </a:cubicBezTo>
                <a:cubicBezTo>
                  <a:pt x="33103" y="447033"/>
                  <a:pt x="92984" y="981803"/>
                  <a:pt x="122228" y="1178164"/>
                </a:cubicBezTo>
                <a:cubicBezTo>
                  <a:pt x="151472" y="1374525"/>
                  <a:pt x="189072" y="1428837"/>
                  <a:pt x="189072" y="1428837"/>
                </a:cubicBezTo>
                <a:lnTo>
                  <a:pt x="189072" y="1428837"/>
                </a:lnTo>
              </a:path>
            </a:pathLst>
          </a:custGeom>
          <a:ln w="12700" cap="rnd" cmpd="sng">
            <a:gradFill flip="none" rotWithShape="1">
              <a:gsLst>
                <a:gs pos="100000">
                  <a:schemeClr val="bg2">
                    <a:lumMod val="25000"/>
                    <a:alpha val="62000"/>
                  </a:schemeClr>
                </a:gs>
                <a:gs pos="0">
                  <a:schemeClr val="bg2">
                    <a:lumMod val="50000"/>
                    <a:alpha val="27000"/>
                  </a:schemeClr>
                </a:gs>
                <a:gs pos="20000">
                  <a:schemeClr val="tx1">
                    <a:alpha val="26000"/>
                  </a:schemeClr>
                </a:gs>
                <a:gs pos="54000">
                  <a:schemeClr val="tx1">
                    <a:alpha val="61000"/>
                  </a:schemeClr>
                </a:gs>
              </a:gsLst>
              <a:lin ang="3420000" scaled="0"/>
              <a:tileRect/>
            </a:gra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 rot="21083227" flipH="1">
            <a:off x="5566553" y="64386"/>
            <a:ext cx="151967" cy="919111"/>
          </a:xfrm>
          <a:custGeom>
            <a:avLst/>
            <a:gdLst>
              <a:gd name="connsiteX0" fmla="*/ 0 w 250676"/>
              <a:gd name="connsiteY0" fmla="*/ 1119674 h 1119674"/>
              <a:gd name="connsiteX1" fmla="*/ 116976 w 250676"/>
              <a:gd name="connsiteY1" fmla="*/ 960914 h 1119674"/>
              <a:gd name="connsiteX2" fmla="*/ 233953 w 250676"/>
              <a:gd name="connsiteY2" fmla="*/ 752020 h 1119674"/>
              <a:gd name="connsiteX3" fmla="*/ 225597 w 250676"/>
              <a:gd name="connsiteY3" fmla="*/ 476279 h 1119674"/>
              <a:gd name="connsiteX4" fmla="*/ 8355 w 250676"/>
              <a:gd name="connsiteY4" fmla="*/ 0 h 1119674"/>
              <a:gd name="connsiteX5" fmla="*/ 8355 w 250676"/>
              <a:gd name="connsiteY5" fmla="*/ 0 h 111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676" h="1119674">
                <a:moveTo>
                  <a:pt x="0" y="1119674"/>
                </a:moveTo>
                <a:cubicBezTo>
                  <a:pt x="38992" y="1070932"/>
                  <a:pt x="77984" y="1022190"/>
                  <a:pt x="116976" y="960914"/>
                </a:cubicBezTo>
                <a:cubicBezTo>
                  <a:pt x="155968" y="899638"/>
                  <a:pt x="215849" y="832793"/>
                  <a:pt x="233953" y="752020"/>
                </a:cubicBezTo>
                <a:cubicBezTo>
                  <a:pt x="252057" y="671247"/>
                  <a:pt x="263197" y="601616"/>
                  <a:pt x="225597" y="476279"/>
                </a:cubicBezTo>
                <a:cubicBezTo>
                  <a:pt x="187997" y="350942"/>
                  <a:pt x="8355" y="0"/>
                  <a:pt x="8355" y="0"/>
                </a:cubicBezTo>
                <a:lnTo>
                  <a:pt x="8355" y="0"/>
                </a:lnTo>
              </a:path>
            </a:pathLst>
          </a:custGeom>
          <a:ln w="12700" cap="rnd" cmpd="sng">
            <a:gradFill flip="none" rotWithShape="1">
              <a:gsLst>
                <a:gs pos="100000">
                  <a:schemeClr val="bg2">
                    <a:lumMod val="25000"/>
                    <a:alpha val="62000"/>
                  </a:schemeClr>
                </a:gs>
                <a:gs pos="0">
                  <a:schemeClr val="bg2">
                    <a:lumMod val="50000"/>
                    <a:alpha val="27000"/>
                  </a:schemeClr>
                </a:gs>
                <a:gs pos="20000">
                  <a:schemeClr val="tx1">
                    <a:alpha val="26000"/>
                  </a:schemeClr>
                </a:gs>
                <a:gs pos="54000">
                  <a:schemeClr val="tx1">
                    <a:alpha val="61000"/>
                  </a:schemeClr>
                </a:gs>
              </a:gsLst>
              <a:lin ang="3420000" scaled="0"/>
              <a:tileRect/>
            </a:gra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Oval 181"/>
          <p:cNvSpPr/>
          <p:nvPr/>
        </p:nvSpPr>
        <p:spPr>
          <a:xfrm rot="1144932">
            <a:off x="6637771" y="262879"/>
            <a:ext cx="612490" cy="500584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43000">
                <a:srgbClr val="633200"/>
              </a:gs>
            </a:gsLst>
          </a:gradFill>
          <a:ln>
            <a:solidFill>
              <a:srgbClr val="000000"/>
            </a:solidFill>
          </a:ln>
          <a:scene3d>
            <a:camera prst="isometricOffAxis1Left">
              <a:rot lat="1063044" lon="3209794" rev="2140624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 rot="1324932">
            <a:off x="1640133" y="573984"/>
            <a:ext cx="1747505" cy="1547962"/>
          </a:xfrm>
          <a:prstGeom prst="ellipse">
            <a:avLst/>
          </a:prstGeom>
          <a:gradFill flip="none" rotWithShape="1">
            <a:gsLst>
              <a:gs pos="32000">
                <a:schemeClr val="accent6">
                  <a:lumMod val="50000"/>
                </a:schemeClr>
              </a:gs>
              <a:gs pos="7000">
                <a:srgbClr val="633200"/>
              </a:gs>
              <a:gs pos="79000">
                <a:schemeClr val="accent6">
                  <a:lumMod val="50000"/>
                </a:schemeClr>
              </a:gs>
              <a:gs pos="55000">
                <a:srgbClr val="633200"/>
              </a:gs>
              <a:gs pos="44000">
                <a:srgbClr val="8D4308"/>
              </a:gs>
              <a:gs pos="40000">
                <a:srgbClr val="633200"/>
              </a:gs>
              <a:gs pos="23000">
                <a:srgbClr val="6F3801"/>
              </a:gs>
              <a:gs pos="15000">
                <a:schemeClr val="accent6">
                  <a:lumMod val="50000"/>
                </a:schemeClr>
              </a:gs>
              <a:gs pos="96000">
                <a:srgbClr val="562C01"/>
              </a:gs>
              <a:gs pos="63000">
                <a:srgbClr val="633200"/>
              </a:gs>
            </a:gsLst>
            <a:path path="circl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tx1"/>
                </a:gs>
                <a:gs pos="51000">
                  <a:srgbClr val="804000">
                    <a:alpha val="73000"/>
                  </a:srgbClr>
                </a:gs>
                <a:gs pos="100000">
                  <a:schemeClr val="tx1"/>
                </a:gs>
                <a:gs pos="65000">
                  <a:schemeClr val="tx1">
                    <a:alpha val="47000"/>
                  </a:schemeClr>
                </a:gs>
                <a:gs pos="36000">
                  <a:schemeClr val="tx1">
                    <a:alpha val="48000"/>
                  </a:schemeClr>
                </a:gs>
                <a:gs pos="19000">
                  <a:srgbClr val="804000">
                    <a:alpha val="73000"/>
                  </a:srgbClr>
                </a:gs>
                <a:gs pos="86000">
                  <a:srgbClr val="804000">
                    <a:alpha val="73000"/>
                  </a:srgbClr>
                </a:gs>
              </a:gsLst>
              <a:lin ang="2460000" scaled="0"/>
              <a:tileRect/>
            </a:gradFill>
          </a:ln>
          <a:scene3d>
            <a:camera prst="isometricOffAxis1Left">
              <a:rot lat="1063044" lon="3209794" rev="2140624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 rot="1144932">
            <a:off x="6600943" y="258590"/>
            <a:ext cx="612490" cy="500584"/>
          </a:xfrm>
          <a:prstGeom prst="ellipse">
            <a:avLst/>
          </a:prstGeom>
          <a:gradFill flip="none" rotWithShape="1">
            <a:gsLst>
              <a:gs pos="32000">
                <a:schemeClr val="accent6">
                  <a:lumMod val="50000"/>
                </a:schemeClr>
              </a:gs>
              <a:gs pos="7000">
                <a:srgbClr val="633200"/>
              </a:gs>
              <a:gs pos="79000">
                <a:schemeClr val="accent6">
                  <a:lumMod val="50000"/>
                </a:schemeClr>
              </a:gs>
              <a:gs pos="55000">
                <a:srgbClr val="633200"/>
              </a:gs>
              <a:gs pos="44000">
                <a:srgbClr val="8D4308"/>
              </a:gs>
              <a:gs pos="40000">
                <a:srgbClr val="633200"/>
              </a:gs>
              <a:gs pos="23000">
                <a:srgbClr val="6F3801"/>
              </a:gs>
              <a:gs pos="15000">
                <a:schemeClr val="accent6">
                  <a:lumMod val="50000"/>
                </a:schemeClr>
              </a:gs>
              <a:gs pos="96000">
                <a:srgbClr val="562C01"/>
              </a:gs>
              <a:gs pos="63000">
                <a:srgbClr val="6332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scene3d>
            <a:camera prst="isometricOffAxis1Left">
              <a:rot lat="1063044" lon="3209794" rev="2140624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 rot="1324932">
            <a:off x="1643505" y="580858"/>
            <a:ext cx="1747505" cy="1547962"/>
          </a:xfrm>
          <a:prstGeom prst="ellipse">
            <a:avLst/>
          </a:prstGeom>
          <a:gradFill flip="none" rotWithShape="1">
            <a:gsLst>
              <a:gs pos="0">
                <a:srgbClr val="6F3801">
                  <a:alpha val="24000"/>
                </a:srgbClr>
              </a:gs>
              <a:gs pos="75000">
                <a:schemeClr val="accent6">
                  <a:lumMod val="75000"/>
                  <a:alpha val="23000"/>
                </a:schemeClr>
              </a:gs>
              <a:gs pos="25000">
                <a:schemeClr val="bg1">
                  <a:alpha val="20000"/>
                </a:schemeClr>
              </a:gs>
              <a:gs pos="98000">
                <a:schemeClr val="accent6">
                  <a:lumMod val="50000"/>
                  <a:alpha val="23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tx1"/>
                </a:gs>
                <a:gs pos="51000">
                  <a:srgbClr val="804000">
                    <a:alpha val="73000"/>
                  </a:srgbClr>
                </a:gs>
                <a:gs pos="100000">
                  <a:schemeClr val="tx1"/>
                </a:gs>
                <a:gs pos="65000">
                  <a:schemeClr val="tx1">
                    <a:alpha val="47000"/>
                  </a:schemeClr>
                </a:gs>
                <a:gs pos="36000">
                  <a:schemeClr val="tx1">
                    <a:alpha val="48000"/>
                  </a:schemeClr>
                </a:gs>
                <a:gs pos="19000">
                  <a:srgbClr val="804000">
                    <a:alpha val="73000"/>
                  </a:srgbClr>
                </a:gs>
                <a:gs pos="86000">
                  <a:srgbClr val="804000">
                    <a:alpha val="73000"/>
                  </a:srgbClr>
                </a:gs>
              </a:gsLst>
              <a:lin ang="2460000" scaled="0"/>
              <a:tileRect/>
            </a:gradFill>
          </a:ln>
          <a:scene3d>
            <a:camera prst="isometricOffAxis1Left">
              <a:rot lat="1063044" lon="3209794" rev="2140624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1" name="Group 340"/>
          <p:cNvGrpSpPr/>
          <p:nvPr/>
        </p:nvGrpSpPr>
        <p:grpSpPr>
          <a:xfrm rot="21480000">
            <a:off x="6658558" y="370466"/>
            <a:ext cx="123618" cy="198656"/>
            <a:chOff x="1854831" y="1026710"/>
            <a:chExt cx="372895" cy="552937"/>
          </a:xfrm>
        </p:grpSpPr>
        <p:sp>
          <p:nvSpPr>
            <p:cNvPr id="342" name="Trapezoid 341"/>
            <p:cNvSpPr/>
            <p:nvPr/>
          </p:nvSpPr>
          <p:spPr>
            <a:xfrm rot="16734955">
              <a:off x="1692138" y="1228567"/>
              <a:ext cx="467287" cy="141902"/>
            </a:xfrm>
            <a:prstGeom prst="trapezoid">
              <a:avLst>
                <a:gd name="adj" fmla="val 56092"/>
              </a:avLst>
            </a:prstGeom>
            <a:gradFill flip="none" rotWithShape="1">
              <a:gsLst>
                <a:gs pos="79000">
                  <a:schemeClr val="tx1">
                    <a:lumMod val="65000"/>
                    <a:lumOff val="35000"/>
                  </a:schemeClr>
                </a:gs>
                <a:gs pos="85000">
                  <a:schemeClr val="tx1">
                    <a:lumMod val="65000"/>
                    <a:lumOff val="35000"/>
                  </a:schemeClr>
                </a:gs>
                <a:gs pos="55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9800000" scaled="0"/>
              <a:tileRect/>
            </a:gradFill>
            <a:ln>
              <a:solidFill>
                <a:srgbClr val="000000">
                  <a:alpha val="51000"/>
                </a:srgbClr>
              </a:solidFill>
            </a:ln>
            <a:effectLst>
              <a:innerShdw blurRad="142875" dist="1244600" dir="1380000">
                <a:schemeClr val="tx1">
                  <a:lumMod val="85000"/>
                  <a:lumOff val="15000"/>
                  <a:alpha val="35000"/>
                </a:schemeClr>
              </a:innerShdw>
            </a:effectLst>
            <a:scene3d>
              <a:camera prst="orthographicFront">
                <a:rot lat="206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rapezoid 342"/>
            <p:cNvSpPr/>
            <p:nvPr/>
          </p:nvSpPr>
          <p:spPr>
            <a:xfrm rot="5949686">
              <a:off x="1907051" y="1239397"/>
              <a:ext cx="458702" cy="182649"/>
            </a:xfrm>
            <a:prstGeom prst="trapezoid">
              <a:avLst>
                <a:gd name="adj" fmla="val 55047"/>
              </a:avLst>
            </a:prstGeom>
            <a:gradFill flip="none" rotWithShape="1">
              <a:gsLst>
                <a:gs pos="79000">
                  <a:schemeClr val="tx1">
                    <a:lumMod val="65000"/>
                    <a:lumOff val="35000"/>
                  </a:schemeClr>
                </a:gs>
                <a:gs pos="85000">
                  <a:schemeClr val="tx1">
                    <a:lumMod val="65000"/>
                    <a:lumOff val="35000"/>
                  </a:schemeClr>
                </a:gs>
                <a:gs pos="55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2960000" scaled="0"/>
              <a:tileRect/>
            </a:gradFill>
            <a:ln>
              <a:solidFill>
                <a:srgbClr val="000000">
                  <a:alpha val="51000"/>
                </a:srgbClr>
              </a:solidFill>
            </a:ln>
            <a:effectLst>
              <a:innerShdw blurRad="142875" dist="1244600" dir="1380000">
                <a:schemeClr val="tx1">
                  <a:lumMod val="85000"/>
                  <a:lumOff val="15000"/>
                  <a:alpha val="35000"/>
                </a:schemeClr>
              </a:innerShdw>
            </a:effectLst>
            <a:scene3d>
              <a:camera prst="orthographicFront">
                <a:rot lat="206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4" name="Group 343"/>
            <p:cNvGrpSpPr/>
            <p:nvPr/>
          </p:nvGrpSpPr>
          <p:grpSpPr>
            <a:xfrm rot="540000">
              <a:off x="1994173" y="1026710"/>
              <a:ext cx="57063" cy="552937"/>
              <a:chOff x="1010910" y="3738470"/>
              <a:chExt cx="101091" cy="669054"/>
            </a:xfrm>
          </p:grpSpPr>
          <p:sp>
            <p:nvSpPr>
              <p:cNvPr id="355" name="Can 354"/>
              <p:cNvSpPr/>
              <p:nvPr/>
            </p:nvSpPr>
            <p:spPr>
              <a:xfrm>
                <a:off x="1010910" y="4149455"/>
                <a:ext cx="101091" cy="258069"/>
              </a:xfrm>
              <a:prstGeom prst="can">
                <a:avLst>
                  <a:gd name="adj" fmla="val 73712"/>
                </a:avLst>
              </a:prstGeom>
              <a:gradFill>
                <a:gsLst>
                  <a:gs pos="32000">
                    <a:schemeClr val="tx1">
                      <a:lumMod val="85000"/>
                      <a:lumOff val="15000"/>
                    </a:schemeClr>
                  </a:gs>
                  <a:gs pos="100000">
                    <a:schemeClr val="bg2">
                      <a:lumMod val="7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2420000" scaled="0"/>
              </a:gradFill>
              <a:ln>
                <a:solidFill>
                  <a:srgbClr val="000000">
                    <a:alpha val="51000"/>
                  </a:srgbClr>
                </a:solidFill>
              </a:ln>
              <a:effectLst>
                <a:innerShdw blurRad="142875" dist="1244600" dir="1380000">
                  <a:schemeClr val="tx1">
                    <a:lumMod val="85000"/>
                    <a:lumOff val="15000"/>
                    <a:alpha val="35000"/>
                  </a:schemeClr>
                </a:innerShdw>
              </a:effectLst>
              <a:scene3d>
                <a:camera prst="orthographicFront">
                  <a:rot lat="20699999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Can 355"/>
              <p:cNvSpPr/>
              <p:nvPr/>
            </p:nvSpPr>
            <p:spPr>
              <a:xfrm>
                <a:off x="1010910" y="3942752"/>
                <a:ext cx="101091" cy="258069"/>
              </a:xfrm>
              <a:prstGeom prst="can">
                <a:avLst>
                  <a:gd name="adj" fmla="val 73712"/>
                </a:avLst>
              </a:prstGeom>
              <a:gradFill>
                <a:gsLst>
                  <a:gs pos="32000">
                    <a:schemeClr val="tx1">
                      <a:lumMod val="85000"/>
                      <a:lumOff val="15000"/>
                    </a:schemeClr>
                  </a:gs>
                  <a:gs pos="100000">
                    <a:schemeClr val="bg2">
                      <a:lumMod val="7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2420000" scaled="0"/>
              </a:gradFill>
              <a:ln>
                <a:solidFill>
                  <a:srgbClr val="000000">
                    <a:alpha val="51000"/>
                  </a:srgbClr>
                </a:solidFill>
              </a:ln>
              <a:effectLst>
                <a:innerShdw blurRad="142875" dist="1244600" dir="1380000">
                  <a:schemeClr val="tx1">
                    <a:lumMod val="85000"/>
                    <a:lumOff val="15000"/>
                    <a:alpha val="35000"/>
                  </a:schemeClr>
                </a:innerShdw>
              </a:effectLst>
              <a:scene3d>
                <a:camera prst="orthographicFront">
                  <a:rot lat="20699999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Can 356"/>
              <p:cNvSpPr/>
              <p:nvPr/>
            </p:nvSpPr>
            <p:spPr>
              <a:xfrm>
                <a:off x="1010910" y="3738470"/>
                <a:ext cx="101091" cy="258069"/>
              </a:xfrm>
              <a:prstGeom prst="can">
                <a:avLst>
                  <a:gd name="adj" fmla="val 73712"/>
                </a:avLst>
              </a:prstGeom>
              <a:gradFill>
                <a:gsLst>
                  <a:gs pos="32000">
                    <a:schemeClr val="tx1">
                      <a:lumMod val="85000"/>
                      <a:lumOff val="15000"/>
                    </a:schemeClr>
                  </a:gs>
                  <a:gs pos="100000">
                    <a:schemeClr val="bg2">
                      <a:lumMod val="7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2420000" scaled="0"/>
              </a:gradFill>
              <a:ln>
                <a:solidFill>
                  <a:srgbClr val="000000">
                    <a:alpha val="51000"/>
                  </a:srgbClr>
                </a:solidFill>
              </a:ln>
              <a:effectLst>
                <a:innerShdw blurRad="142875" dist="1244600" dir="1380000">
                  <a:schemeClr val="tx1">
                    <a:lumMod val="85000"/>
                    <a:lumOff val="15000"/>
                    <a:alpha val="35000"/>
                  </a:schemeClr>
                </a:innerShdw>
              </a:effectLst>
              <a:scene3d>
                <a:camera prst="orthographicFront">
                  <a:rot lat="20699999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5" name="Oval 344"/>
            <p:cNvSpPr/>
            <p:nvPr/>
          </p:nvSpPr>
          <p:spPr>
            <a:xfrm rot="574778">
              <a:off x="2083778" y="1369477"/>
              <a:ext cx="75388" cy="8152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 w="6350"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Plus 345"/>
            <p:cNvSpPr/>
            <p:nvPr/>
          </p:nvSpPr>
          <p:spPr>
            <a:xfrm rot="574778">
              <a:off x="2087215" y="1369216"/>
              <a:ext cx="53715" cy="82617"/>
            </a:xfrm>
            <a:prstGeom prst="mathPlus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 w="6350"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 rot="574778">
              <a:off x="2115020" y="1196554"/>
              <a:ext cx="75388" cy="8152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 w="6350"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Plus 347"/>
            <p:cNvSpPr/>
            <p:nvPr/>
          </p:nvSpPr>
          <p:spPr>
            <a:xfrm rot="1414778">
              <a:off x="2118457" y="1191837"/>
              <a:ext cx="53715" cy="82617"/>
            </a:xfrm>
            <a:prstGeom prst="mathPlus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 w="6350"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9" name="Group 348"/>
            <p:cNvGrpSpPr/>
            <p:nvPr/>
          </p:nvGrpSpPr>
          <p:grpSpPr>
            <a:xfrm>
              <a:off x="1906181" y="1175643"/>
              <a:ext cx="62305" cy="71270"/>
              <a:chOff x="2267420" y="1344237"/>
              <a:chExt cx="75388" cy="86237"/>
            </a:xfrm>
          </p:grpSpPr>
          <p:sp>
            <p:nvSpPr>
              <p:cNvPr id="353" name="Oval 352"/>
              <p:cNvSpPr/>
              <p:nvPr/>
            </p:nvSpPr>
            <p:spPr>
              <a:xfrm rot="574778">
                <a:off x="2267420" y="1348954"/>
                <a:ext cx="75388" cy="8152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 w="6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Plus 353"/>
              <p:cNvSpPr/>
              <p:nvPr/>
            </p:nvSpPr>
            <p:spPr>
              <a:xfrm rot="1414778">
                <a:off x="2270857" y="1344237"/>
                <a:ext cx="53715" cy="82617"/>
              </a:xfrm>
              <a:prstGeom prst="mathPlus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 w="6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rot="1560000">
              <a:off x="1874261" y="1366931"/>
              <a:ext cx="56641" cy="64791"/>
              <a:chOff x="2267420" y="1344237"/>
              <a:chExt cx="75388" cy="86237"/>
            </a:xfrm>
          </p:grpSpPr>
          <p:sp>
            <p:nvSpPr>
              <p:cNvPr id="351" name="Oval 350"/>
              <p:cNvSpPr/>
              <p:nvPr/>
            </p:nvSpPr>
            <p:spPr>
              <a:xfrm rot="574778">
                <a:off x="2267420" y="1348954"/>
                <a:ext cx="75388" cy="8152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 w="6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Plus 351"/>
              <p:cNvSpPr/>
              <p:nvPr/>
            </p:nvSpPr>
            <p:spPr>
              <a:xfrm rot="1414778">
                <a:off x="2270857" y="1344237"/>
                <a:ext cx="53715" cy="82617"/>
              </a:xfrm>
              <a:prstGeom prst="mathPlus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 w="6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8" name="Freeform 357"/>
          <p:cNvSpPr/>
          <p:nvPr/>
        </p:nvSpPr>
        <p:spPr>
          <a:xfrm rot="21240000">
            <a:off x="3958080" y="-352399"/>
            <a:ext cx="191633" cy="1786118"/>
          </a:xfrm>
          <a:custGeom>
            <a:avLst/>
            <a:gdLst>
              <a:gd name="connsiteX0" fmla="*/ 210796 w 210796"/>
              <a:gd name="connsiteY0" fmla="*/ 1219943 h 1219943"/>
              <a:gd name="connsiteX1" fmla="*/ 102175 w 210796"/>
              <a:gd name="connsiteY1" fmla="*/ 1044472 h 1219943"/>
              <a:gd name="connsiteX2" fmla="*/ 1910 w 210796"/>
              <a:gd name="connsiteY2" fmla="*/ 685174 h 1219943"/>
              <a:gd name="connsiteX3" fmla="*/ 194085 w 210796"/>
              <a:gd name="connsiteY3" fmla="*/ 0 h 1219943"/>
              <a:gd name="connsiteX4" fmla="*/ 194085 w 210796"/>
              <a:gd name="connsiteY4" fmla="*/ 0 h 121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796" h="1219943">
                <a:moveTo>
                  <a:pt x="210796" y="1219943"/>
                </a:moveTo>
                <a:cubicBezTo>
                  <a:pt x="173892" y="1176771"/>
                  <a:pt x="136989" y="1133600"/>
                  <a:pt x="102175" y="1044472"/>
                </a:cubicBezTo>
                <a:cubicBezTo>
                  <a:pt x="67361" y="955344"/>
                  <a:pt x="-13408" y="859253"/>
                  <a:pt x="1910" y="685174"/>
                </a:cubicBezTo>
                <a:cubicBezTo>
                  <a:pt x="17228" y="511095"/>
                  <a:pt x="194085" y="0"/>
                  <a:pt x="194085" y="0"/>
                </a:cubicBezTo>
                <a:lnTo>
                  <a:pt x="194085" y="0"/>
                </a:lnTo>
              </a:path>
            </a:pathLst>
          </a:custGeom>
          <a:ln w="12700" cap="rnd" cmpd="sng">
            <a:gradFill flip="none" rotWithShape="1">
              <a:gsLst>
                <a:gs pos="100000">
                  <a:schemeClr val="bg2">
                    <a:lumMod val="25000"/>
                    <a:alpha val="62000"/>
                  </a:schemeClr>
                </a:gs>
                <a:gs pos="0">
                  <a:schemeClr val="bg2">
                    <a:lumMod val="50000"/>
                    <a:alpha val="27000"/>
                  </a:schemeClr>
                </a:gs>
                <a:gs pos="20000">
                  <a:schemeClr val="tx1">
                    <a:alpha val="26000"/>
                  </a:schemeClr>
                </a:gs>
                <a:gs pos="54000">
                  <a:schemeClr val="tx1">
                    <a:alpha val="61000"/>
                  </a:schemeClr>
                </a:gs>
              </a:gsLst>
              <a:lin ang="3420000" scaled="0"/>
              <a:tileRect/>
            </a:gra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9" name="Freeform 358"/>
          <p:cNvSpPr/>
          <p:nvPr/>
        </p:nvSpPr>
        <p:spPr>
          <a:xfrm rot="11346052" flipV="1">
            <a:off x="8089226" y="60813"/>
            <a:ext cx="158375" cy="1623744"/>
          </a:xfrm>
          <a:custGeom>
            <a:avLst/>
            <a:gdLst>
              <a:gd name="connsiteX0" fmla="*/ 210796 w 210796"/>
              <a:gd name="connsiteY0" fmla="*/ 1219943 h 1219943"/>
              <a:gd name="connsiteX1" fmla="*/ 102175 w 210796"/>
              <a:gd name="connsiteY1" fmla="*/ 1044472 h 1219943"/>
              <a:gd name="connsiteX2" fmla="*/ 1910 w 210796"/>
              <a:gd name="connsiteY2" fmla="*/ 685174 h 1219943"/>
              <a:gd name="connsiteX3" fmla="*/ 194085 w 210796"/>
              <a:gd name="connsiteY3" fmla="*/ 0 h 1219943"/>
              <a:gd name="connsiteX4" fmla="*/ 194085 w 210796"/>
              <a:gd name="connsiteY4" fmla="*/ 0 h 121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796" h="1219943">
                <a:moveTo>
                  <a:pt x="210796" y="1219943"/>
                </a:moveTo>
                <a:cubicBezTo>
                  <a:pt x="173892" y="1176771"/>
                  <a:pt x="136989" y="1133600"/>
                  <a:pt x="102175" y="1044472"/>
                </a:cubicBezTo>
                <a:cubicBezTo>
                  <a:pt x="67361" y="955344"/>
                  <a:pt x="-13408" y="859253"/>
                  <a:pt x="1910" y="685174"/>
                </a:cubicBezTo>
                <a:cubicBezTo>
                  <a:pt x="17228" y="511095"/>
                  <a:pt x="194085" y="0"/>
                  <a:pt x="194085" y="0"/>
                </a:cubicBezTo>
                <a:lnTo>
                  <a:pt x="194085" y="0"/>
                </a:lnTo>
              </a:path>
            </a:pathLst>
          </a:custGeom>
          <a:ln w="12700" cap="rnd" cmpd="sng">
            <a:gradFill flip="none" rotWithShape="1">
              <a:gsLst>
                <a:gs pos="100000">
                  <a:schemeClr val="bg2">
                    <a:lumMod val="25000"/>
                    <a:alpha val="62000"/>
                  </a:schemeClr>
                </a:gs>
                <a:gs pos="0">
                  <a:schemeClr val="bg2">
                    <a:lumMod val="50000"/>
                    <a:alpha val="27000"/>
                  </a:schemeClr>
                </a:gs>
                <a:gs pos="20000">
                  <a:schemeClr val="tx1">
                    <a:alpha val="26000"/>
                  </a:schemeClr>
                </a:gs>
                <a:gs pos="54000">
                  <a:schemeClr val="tx1">
                    <a:alpha val="61000"/>
                  </a:schemeClr>
                </a:gs>
              </a:gsLst>
              <a:lin ang="3420000" scaled="0"/>
              <a:tileRect/>
            </a:gra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292223" y="449125"/>
            <a:ext cx="1747505" cy="1571043"/>
          </a:xfrm>
          <a:prstGeom prst="ellipse">
            <a:avLst/>
          </a:prstGeom>
          <a:gradFill flip="none" rotWithShape="1">
            <a:gsLst>
              <a:gs pos="32000">
                <a:schemeClr val="tx1">
                  <a:lumMod val="85000"/>
                  <a:lumOff val="15000"/>
                  <a:alpha val="79000"/>
                </a:schemeClr>
              </a:gs>
              <a:gs pos="100000">
                <a:schemeClr val="bg2">
                  <a:lumMod val="75000"/>
                  <a:alpha val="79000"/>
                </a:schemeClr>
              </a:gs>
              <a:gs pos="0">
                <a:schemeClr val="tx1">
                  <a:lumMod val="95000"/>
                  <a:lumOff val="5000"/>
                  <a:alpha val="79000"/>
                </a:schemeClr>
              </a:gs>
            </a:gsLst>
            <a:lin ang="12420000" scaled="0"/>
            <a:tileRect/>
          </a:gradFill>
          <a:ln>
            <a:solidFill>
              <a:srgbClr val="000000">
                <a:alpha val="51000"/>
              </a:srgbClr>
            </a:solidFill>
          </a:ln>
          <a:effectLst>
            <a:innerShdw blurRad="142875" dist="1244600" dir="1380000">
              <a:schemeClr val="tx1">
                <a:lumMod val="85000"/>
                <a:lumOff val="15000"/>
                <a:alpha val="35000"/>
              </a:schemeClr>
            </a:innerShdw>
          </a:effectLst>
          <a:scene3d>
            <a:camera prst="orthographicFront">
              <a:rot lat="20699999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0" name="Group 339"/>
          <p:cNvGrpSpPr/>
          <p:nvPr/>
        </p:nvGrpSpPr>
        <p:grpSpPr>
          <a:xfrm>
            <a:off x="1854831" y="1026710"/>
            <a:ext cx="372895" cy="552937"/>
            <a:chOff x="1854831" y="1026710"/>
            <a:chExt cx="372895" cy="552937"/>
          </a:xfrm>
        </p:grpSpPr>
        <p:sp>
          <p:nvSpPr>
            <p:cNvPr id="144" name="Trapezoid 143"/>
            <p:cNvSpPr/>
            <p:nvPr/>
          </p:nvSpPr>
          <p:spPr>
            <a:xfrm rot="16734955">
              <a:off x="1692138" y="1228567"/>
              <a:ext cx="467287" cy="141902"/>
            </a:xfrm>
            <a:prstGeom prst="trapezoid">
              <a:avLst>
                <a:gd name="adj" fmla="val 56092"/>
              </a:avLst>
            </a:prstGeom>
            <a:gradFill flip="none" rotWithShape="1">
              <a:gsLst>
                <a:gs pos="79000">
                  <a:schemeClr val="tx1">
                    <a:lumMod val="65000"/>
                    <a:lumOff val="35000"/>
                  </a:schemeClr>
                </a:gs>
                <a:gs pos="85000">
                  <a:schemeClr val="tx1">
                    <a:lumMod val="65000"/>
                    <a:lumOff val="35000"/>
                  </a:schemeClr>
                </a:gs>
                <a:gs pos="55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9800000" scaled="0"/>
              <a:tileRect/>
            </a:gradFill>
            <a:ln>
              <a:solidFill>
                <a:srgbClr val="000000">
                  <a:alpha val="51000"/>
                </a:srgbClr>
              </a:solidFill>
            </a:ln>
            <a:effectLst>
              <a:innerShdw blurRad="142875" dist="1244600" dir="1380000">
                <a:schemeClr val="tx1">
                  <a:lumMod val="85000"/>
                  <a:lumOff val="15000"/>
                  <a:alpha val="35000"/>
                </a:schemeClr>
              </a:innerShdw>
            </a:effectLst>
            <a:scene3d>
              <a:camera prst="orthographicFront">
                <a:rot lat="206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rapezoid 322"/>
            <p:cNvSpPr/>
            <p:nvPr/>
          </p:nvSpPr>
          <p:spPr>
            <a:xfrm rot="5949686">
              <a:off x="1907051" y="1239397"/>
              <a:ext cx="458702" cy="182649"/>
            </a:xfrm>
            <a:prstGeom prst="trapezoid">
              <a:avLst>
                <a:gd name="adj" fmla="val 55047"/>
              </a:avLst>
            </a:prstGeom>
            <a:gradFill flip="none" rotWithShape="1">
              <a:gsLst>
                <a:gs pos="79000">
                  <a:schemeClr val="tx1">
                    <a:lumMod val="65000"/>
                    <a:lumOff val="35000"/>
                  </a:schemeClr>
                </a:gs>
                <a:gs pos="85000">
                  <a:schemeClr val="tx1">
                    <a:lumMod val="65000"/>
                    <a:lumOff val="35000"/>
                  </a:schemeClr>
                </a:gs>
                <a:gs pos="55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2960000" scaled="0"/>
              <a:tileRect/>
            </a:gradFill>
            <a:ln>
              <a:solidFill>
                <a:srgbClr val="000000">
                  <a:alpha val="51000"/>
                </a:srgbClr>
              </a:solidFill>
            </a:ln>
            <a:effectLst>
              <a:innerShdw blurRad="142875" dist="1244600" dir="1380000">
                <a:schemeClr val="tx1">
                  <a:lumMod val="85000"/>
                  <a:lumOff val="15000"/>
                  <a:alpha val="35000"/>
                </a:schemeClr>
              </a:innerShdw>
            </a:effectLst>
            <a:scene3d>
              <a:camera prst="orthographicFront">
                <a:rot lat="206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 rot="540000">
              <a:off x="1994173" y="1026710"/>
              <a:ext cx="57063" cy="552937"/>
              <a:chOff x="1010910" y="3738470"/>
              <a:chExt cx="101091" cy="669054"/>
            </a:xfrm>
          </p:grpSpPr>
          <p:sp>
            <p:nvSpPr>
              <p:cNvPr id="156" name="Can 155"/>
              <p:cNvSpPr/>
              <p:nvPr/>
            </p:nvSpPr>
            <p:spPr>
              <a:xfrm>
                <a:off x="1010910" y="4149455"/>
                <a:ext cx="101091" cy="258069"/>
              </a:xfrm>
              <a:prstGeom prst="can">
                <a:avLst>
                  <a:gd name="adj" fmla="val 73712"/>
                </a:avLst>
              </a:prstGeom>
              <a:gradFill>
                <a:gsLst>
                  <a:gs pos="32000">
                    <a:schemeClr val="tx1">
                      <a:lumMod val="85000"/>
                      <a:lumOff val="15000"/>
                    </a:schemeClr>
                  </a:gs>
                  <a:gs pos="100000">
                    <a:schemeClr val="bg2">
                      <a:lumMod val="7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2420000" scaled="0"/>
              </a:gradFill>
              <a:ln>
                <a:solidFill>
                  <a:srgbClr val="000000">
                    <a:alpha val="51000"/>
                  </a:srgbClr>
                </a:solidFill>
              </a:ln>
              <a:effectLst>
                <a:innerShdw blurRad="142875" dist="1244600" dir="1380000">
                  <a:schemeClr val="tx1">
                    <a:lumMod val="85000"/>
                    <a:lumOff val="15000"/>
                    <a:alpha val="35000"/>
                  </a:schemeClr>
                </a:innerShdw>
              </a:effectLst>
              <a:scene3d>
                <a:camera prst="orthographicFront">
                  <a:rot lat="20699999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Can 324"/>
              <p:cNvSpPr/>
              <p:nvPr/>
            </p:nvSpPr>
            <p:spPr>
              <a:xfrm>
                <a:off x="1010910" y="3942752"/>
                <a:ext cx="101091" cy="258069"/>
              </a:xfrm>
              <a:prstGeom prst="can">
                <a:avLst>
                  <a:gd name="adj" fmla="val 73712"/>
                </a:avLst>
              </a:prstGeom>
              <a:gradFill>
                <a:gsLst>
                  <a:gs pos="32000">
                    <a:schemeClr val="tx1">
                      <a:lumMod val="85000"/>
                      <a:lumOff val="15000"/>
                    </a:schemeClr>
                  </a:gs>
                  <a:gs pos="100000">
                    <a:schemeClr val="bg2">
                      <a:lumMod val="7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2420000" scaled="0"/>
              </a:gradFill>
              <a:ln>
                <a:solidFill>
                  <a:srgbClr val="000000">
                    <a:alpha val="51000"/>
                  </a:srgbClr>
                </a:solidFill>
              </a:ln>
              <a:effectLst>
                <a:innerShdw blurRad="142875" dist="1244600" dir="1380000">
                  <a:schemeClr val="tx1">
                    <a:lumMod val="85000"/>
                    <a:lumOff val="15000"/>
                    <a:alpha val="35000"/>
                  </a:schemeClr>
                </a:innerShdw>
              </a:effectLst>
              <a:scene3d>
                <a:camera prst="orthographicFront">
                  <a:rot lat="20699999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Can 323"/>
              <p:cNvSpPr/>
              <p:nvPr/>
            </p:nvSpPr>
            <p:spPr>
              <a:xfrm>
                <a:off x="1010910" y="3738470"/>
                <a:ext cx="101091" cy="258069"/>
              </a:xfrm>
              <a:prstGeom prst="can">
                <a:avLst>
                  <a:gd name="adj" fmla="val 73712"/>
                </a:avLst>
              </a:prstGeom>
              <a:gradFill>
                <a:gsLst>
                  <a:gs pos="32000">
                    <a:schemeClr val="tx1">
                      <a:lumMod val="85000"/>
                      <a:lumOff val="15000"/>
                    </a:schemeClr>
                  </a:gs>
                  <a:gs pos="100000">
                    <a:schemeClr val="bg2">
                      <a:lumMod val="7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2420000" scaled="0"/>
              </a:gradFill>
              <a:ln>
                <a:solidFill>
                  <a:srgbClr val="000000">
                    <a:alpha val="51000"/>
                  </a:srgbClr>
                </a:solidFill>
              </a:ln>
              <a:effectLst>
                <a:innerShdw blurRad="142875" dist="1244600" dir="1380000">
                  <a:schemeClr val="tx1">
                    <a:lumMod val="85000"/>
                    <a:lumOff val="15000"/>
                    <a:alpha val="35000"/>
                  </a:schemeClr>
                </a:innerShdw>
              </a:effectLst>
              <a:scene3d>
                <a:camera prst="orthographicFront">
                  <a:rot lat="20699999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8" name="Oval 327"/>
            <p:cNvSpPr/>
            <p:nvPr/>
          </p:nvSpPr>
          <p:spPr>
            <a:xfrm rot="574778">
              <a:off x="2083778" y="1369477"/>
              <a:ext cx="75388" cy="8152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 w="6350"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Plus 328"/>
            <p:cNvSpPr/>
            <p:nvPr/>
          </p:nvSpPr>
          <p:spPr>
            <a:xfrm rot="574778">
              <a:off x="2087215" y="1369216"/>
              <a:ext cx="53715" cy="82617"/>
            </a:xfrm>
            <a:prstGeom prst="mathPlus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 w="6350"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 rot="574778">
              <a:off x="2115020" y="1196554"/>
              <a:ext cx="75388" cy="8152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 w="6350"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Plus 330"/>
            <p:cNvSpPr/>
            <p:nvPr/>
          </p:nvSpPr>
          <p:spPr>
            <a:xfrm rot="4174778">
              <a:off x="2112816" y="1195592"/>
              <a:ext cx="64996" cy="75106"/>
            </a:xfrm>
            <a:prstGeom prst="mathPlus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 w="6350"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1906181" y="1178749"/>
              <a:ext cx="62305" cy="68166"/>
              <a:chOff x="2267420" y="1347993"/>
              <a:chExt cx="75388" cy="82481"/>
            </a:xfrm>
          </p:grpSpPr>
          <p:sp>
            <p:nvSpPr>
              <p:cNvPr id="332" name="Oval 331"/>
              <p:cNvSpPr/>
              <p:nvPr/>
            </p:nvSpPr>
            <p:spPr>
              <a:xfrm rot="574778">
                <a:off x="2267420" y="1348954"/>
                <a:ext cx="75388" cy="8152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 w="6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Plus 332"/>
              <p:cNvSpPr/>
              <p:nvPr/>
            </p:nvSpPr>
            <p:spPr>
              <a:xfrm rot="20974778">
                <a:off x="2270858" y="1347993"/>
                <a:ext cx="53715" cy="75106"/>
              </a:xfrm>
              <a:prstGeom prst="mathPlus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 w="6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 rot="1560000">
              <a:off x="1874261" y="1366931"/>
              <a:ext cx="56641" cy="64791"/>
              <a:chOff x="2267420" y="1344237"/>
              <a:chExt cx="75388" cy="86237"/>
            </a:xfrm>
          </p:grpSpPr>
          <p:sp>
            <p:nvSpPr>
              <p:cNvPr id="338" name="Oval 337"/>
              <p:cNvSpPr/>
              <p:nvPr/>
            </p:nvSpPr>
            <p:spPr>
              <a:xfrm rot="574778">
                <a:off x="2267420" y="1348954"/>
                <a:ext cx="75388" cy="8152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 w="6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Plus 338"/>
              <p:cNvSpPr/>
              <p:nvPr/>
            </p:nvSpPr>
            <p:spPr>
              <a:xfrm rot="634778">
                <a:off x="2270857" y="1344237"/>
                <a:ext cx="53716" cy="82617"/>
              </a:xfrm>
              <a:prstGeom prst="mathPlus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 w="6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9" name="Oval 138"/>
          <p:cNvSpPr/>
          <p:nvPr/>
        </p:nvSpPr>
        <p:spPr>
          <a:xfrm>
            <a:off x="6429550" y="2613737"/>
            <a:ext cx="527337" cy="472695"/>
          </a:xfrm>
          <a:prstGeom prst="ellipse">
            <a:avLst/>
          </a:prstGeom>
          <a:solidFill>
            <a:srgbClr val="FFFF00">
              <a:alpha val="10000"/>
            </a:srgbClr>
          </a:solidFill>
          <a:ln>
            <a:noFill/>
          </a:ln>
          <a:effectLst>
            <a:glow rad="1435100">
              <a:schemeClr val="accent6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5975018" y="5410691"/>
            <a:ext cx="767814" cy="472740"/>
            <a:chOff x="6161314" y="5500053"/>
            <a:chExt cx="767814" cy="520014"/>
          </a:xfrm>
        </p:grpSpPr>
        <p:sp>
          <p:nvSpPr>
            <p:cNvPr id="99" name="Freeform 98"/>
            <p:cNvSpPr/>
            <p:nvPr/>
          </p:nvSpPr>
          <p:spPr>
            <a:xfrm>
              <a:off x="6161314" y="5500053"/>
              <a:ext cx="673479" cy="452904"/>
            </a:xfrm>
            <a:custGeom>
              <a:avLst/>
              <a:gdLst>
                <a:gd name="connsiteX0" fmla="*/ 365816 w 1193107"/>
                <a:gd name="connsiteY0" fmla="*/ 15802 h 802344"/>
                <a:gd name="connsiteX1" fmla="*/ 460589 w 1193107"/>
                <a:gd name="connsiteY1" fmla="*/ 116899 h 802344"/>
                <a:gd name="connsiteX2" fmla="*/ 492180 w 1193107"/>
                <a:gd name="connsiteY2" fmla="*/ 236951 h 802344"/>
                <a:gd name="connsiteX3" fmla="*/ 492180 w 1193107"/>
                <a:gd name="connsiteY3" fmla="*/ 394915 h 802344"/>
                <a:gd name="connsiteX4" fmla="*/ 346861 w 1193107"/>
                <a:gd name="connsiteY4" fmla="*/ 628702 h 802344"/>
                <a:gd name="connsiteX5" fmla="*/ 113088 w 1193107"/>
                <a:gd name="connsiteY5" fmla="*/ 685569 h 802344"/>
                <a:gd name="connsiteX6" fmla="*/ 182588 w 1193107"/>
                <a:gd name="connsiteY6" fmla="*/ 382278 h 802344"/>
                <a:gd name="connsiteX7" fmla="*/ 391089 w 1193107"/>
                <a:gd name="connsiteY7" fmla="*/ 281181 h 802344"/>
                <a:gd name="connsiteX8" fmla="*/ 618543 w 1193107"/>
                <a:gd name="connsiteY8" fmla="*/ 268544 h 802344"/>
                <a:gd name="connsiteX9" fmla="*/ 694362 w 1193107"/>
                <a:gd name="connsiteY9" fmla="*/ 268544 h 802344"/>
                <a:gd name="connsiteX10" fmla="*/ 1130317 w 1193107"/>
                <a:gd name="connsiteY10" fmla="*/ 382278 h 802344"/>
                <a:gd name="connsiteX11" fmla="*/ 1142953 w 1193107"/>
                <a:gd name="connsiteY11" fmla="*/ 287500 h 802344"/>
                <a:gd name="connsiteX12" fmla="*/ 681725 w 1193107"/>
                <a:gd name="connsiteY12" fmla="*/ 205358 h 802344"/>
                <a:gd name="connsiteX13" fmla="*/ 302634 w 1193107"/>
                <a:gd name="connsiteY13" fmla="*/ 230633 h 802344"/>
                <a:gd name="connsiteX14" fmla="*/ 30952 w 1193107"/>
                <a:gd name="connsiteY14" fmla="*/ 464419 h 802344"/>
                <a:gd name="connsiteX15" fmla="*/ 43588 w 1193107"/>
                <a:gd name="connsiteY15" fmla="*/ 780347 h 802344"/>
                <a:gd name="connsiteX16" fmla="*/ 365816 w 1193107"/>
                <a:gd name="connsiteY16" fmla="*/ 742436 h 802344"/>
                <a:gd name="connsiteX17" fmla="*/ 561680 w 1193107"/>
                <a:gd name="connsiteY17" fmla="*/ 477056 h 802344"/>
                <a:gd name="connsiteX18" fmla="*/ 599589 w 1193107"/>
                <a:gd name="connsiteY18" fmla="*/ 331730 h 802344"/>
                <a:gd name="connsiteX19" fmla="*/ 511134 w 1193107"/>
                <a:gd name="connsiteY19" fmla="*/ 34758 h 802344"/>
                <a:gd name="connsiteX20" fmla="*/ 365816 w 1193107"/>
                <a:gd name="connsiteY20" fmla="*/ 15802 h 80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93107" h="802344">
                  <a:moveTo>
                    <a:pt x="365816" y="15802"/>
                  </a:moveTo>
                  <a:cubicBezTo>
                    <a:pt x="357392" y="29492"/>
                    <a:pt x="439528" y="80041"/>
                    <a:pt x="460589" y="116899"/>
                  </a:cubicBezTo>
                  <a:cubicBezTo>
                    <a:pt x="481650" y="153757"/>
                    <a:pt x="486915" y="190615"/>
                    <a:pt x="492180" y="236951"/>
                  </a:cubicBezTo>
                  <a:cubicBezTo>
                    <a:pt x="497445" y="283287"/>
                    <a:pt x="516400" y="329623"/>
                    <a:pt x="492180" y="394915"/>
                  </a:cubicBezTo>
                  <a:cubicBezTo>
                    <a:pt x="467960" y="460207"/>
                    <a:pt x="410043" y="580260"/>
                    <a:pt x="346861" y="628702"/>
                  </a:cubicBezTo>
                  <a:cubicBezTo>
                    <a:pt x="283679" y="677144"/>
                    <a:pt x="140467" y="726640"/>
                    <a:pt x="113088" y="685569"/>
                  </a:cubicBezTo>
                  <a:cubicBezTo>
                    <a:pt x="85709" y="644498"/>
                    <a:pt x="136255" y="449676"/>
                    <a:pt x="182588" y="382278"/>
                  </a:cubicBezTo>
                  <a:cubicBezTo>
                    <a:pt x="228921" y="314880"/>
                    <a:pt x="318430" y="300137"/>
                    <a:pt x="391089" y="281181"/>
                  </a:cubicBezTo>
                  <a:cubicBezTo>
                    <a:pt x="463748" y="262225"/>
                    <a:pt x="567998" y="270650"/>
                    <a:pt x="618543" y="268544"/>
                  </a:cubicBezTo>
                  <a:cubicBezTo>
                    <a:pt x="669088" y="266438"/>
                    <a:pt x="609066" y="249588"/>
                    <a:pt x="694362" y="268544"/>
                  </a:cubicBezTo>
                  <a:cubicBezTo>
                    <a:pt x="779658" y="287500"/>
                    <a:pt x="1055552" y="379119"/>
                    <a:pt x="1130317" y="382278"/>
                  </a:cubicBezTo>
                  <a:cubicBezTo>
                    <a:pt x="1205082" y="385437"/>
                    <a:pt x="1217718" y="316987"/>
                    <a:pt x="1142953" y="287500"/>
                  </a:cubicBezTo>
                  <a:cubicBezTo>
                    <a:pt x="1068188" y="258013"/>
                    <a:pt x="821778" y="214836"/>
                    <a:pt x="681725" y="205358"/>
                  </a:cubicBezTo>
                  <a:lnTo>
                    <a:pt x="302634" y="230633"/>
                  </a:lnTo>
                  <a:cubicBezTo>
                    <a:pt x="194172" y="273810"/>
                    <a:pt x="74126" y="372800"/>
                    <a:pt x="30952" y="464419"/>
                  </a:cubicBezTo>
                  <a:cubicBezTo>
                    <a:pt x="-12222" y="556038"/>
                    <a:pt x="-12223" y="734011"/>
                    <a:pt x="43588" y="780347"/>
                  </a:cubicBezTo>
                  <a:cubicBezTo>
                    <a:pt x="99399" y="826683"/>
                    <a:pt x="279468" y="792984"/>
                    <a:pt x="365816" y="742436"/>
                  </a:cubicBezTo>
                  <a:cubicBezTo>
                    <a:pt x="452164" y="691888"/>
                    <a:pt x="522718" y="545507"/>
                    <a:pt x="561680" y="477056"/>
                  </a:cubicBezTo>
                  <a:cubicBezTo>
                    <a:pt x="600642" y="408605"/>
                    <a:pt x="608013" y="405446"/>
                    <a:pt x="599589" y="331730"/>
                  </a:cubicBezTo>
                  <a:cubicBezTo>
                    <a:pt x="591165" y="258014"/>
                    <a:pt x="546937" y="88466"/>
                    <a:pt x="511134" y="34758"/>
                  </a:cubicBezTo>
                  <a:cubicBezTo>
                    <a:pt x="475331" y="-18950"/>
                    <a:pt x="374240" y="2112"/>
                    <a:pt x="365816" y="15802"/>
                  </a:cubicBezTo>
                  <a:close/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3" name="Group 132"/>
            <p:cNvGrpSpPr/>
            <p:nvPr/>
          </p:nvGrpSpPr>
          <p:grpSpPr>
            <a:xfrm rot="540000">
              <a:off x="6483041" y="5640755"/>
              <a:ext cx="58466" cy="115229"/>
              <a:chOff x="6460923" y="5483360"/>
              <a:chExt cx="113934" cy="298876"/>
            </a:xfrm>
          </p:grpSpPr>
          <p:grpSp>
            <p:nvGrpSpPr>
              <p:cNvPr id="683" name="Group 682"/>
              <p:cNvGrpSpPr/>
              <p:nvPr/>
            </p:nvGrpSpPr>
            <p:grpSpPr>
              <a:xfrm rot="420000">
                <a:off x="6460923" y="5483360"/>
                <a:ext cx="77825" cy="78116"/>
                <a:chOff x="7524480" y="3582081"/>
                <a:chExt cx="85608" cy="85928"/>
              </a:xfrm>
            </p:grpSpPr>
            <p:sp>
              <p:nvSpPr>
                <p:cNvPr id="684" name="Freeform 683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Teardrop 684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6" name="Freeform 685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87" name="Group 686"/>
              <p:cNvGrpSpPr/>
              <p:nvPr/>
            </p:nvGrpSpPr>
            <p:grpSpPr>
              <a:xfrm rot="1200000">
                <a:off x="6497032" y="5585692"/>
                <a:ext cx="77825" cy="78116"/>
                <a:chOff x="7524480" y="3582081"/>
                <a:chExt cx="85608" cy="85928"/>
              </a:xfrm>
            </p:grpSpPr>
            <p:sp>
              <p:nvSpPr>
                <p:cNvPr id="688" name="Freeform 687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Teardrop 688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0" name="Freeform 689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91" name="Group 690"/>
              <p:cNvGrpSpPr/>
              <p:nvPr/>
            </p:nvGrpSpPr>
            <p:grpSpPr>
              <a:xfrm rot="3600000">
                <a:off x="6465337" y="5704266"/>
                <a:ext cx="77825" cy="78116"/>
                <a:chOff x="7524480" y="3582081"/>
                <a:chExt cx="85608" cy="85928"/>
              </a:xfrm>
            </p:grpSpPr>
            <p:sp>
              <p:nvSpPr>
                <p:cNvPr id="692" name="Freeform 691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Teardrop 692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4" name="Freeform 693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542" name="Group 541"/>
            <p:cNvGrpSpPr/>
            <p:nvPr/>
          </p:nvGrpSpPr>
          <p:grpSpPr>
            <a:xfrm>
              <a:off x="6245615" y="5670304"/>
              <a:ext cx="71015" cy="33970"/>
              <a:chOff x="7096737" y="3817879"/>
              <a:chExt cx="138389" cy="66198"/>
            </a:xfrm>
          </p:grpSpPr>
          <p:sp>
            <p:nvSpPr>
              <p:cNvPr id="545" name="Teardrop 544"/>
              <p:cNvSpPr/>
              <p:nvPr/>
            </p:nvSpPr>
            <p:spPr>
              <a:xfrm rot="11977834">
                <a:off x="7096737" y="3817879"/>
                <a:ext cx="138389" cy="66198"/>
              </a:xfrm>
              <a:prstGeom prst="teardrop">
                <a:avLst>
                  <a:gd name="adj" fmla="val 167720"/>
                </a:avLst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46" name="Freeform 545"/>
              <p:cNvSpPr/>
              <p:nvPr/>
            </p:nvSpPr>
            <p:spPr>
              <a:xfrm rot="16200000">
                <a:off x="7157445" y="3810976"/>
                <a:ext cx="8467" cy="54327"/>
              </a:xfrm>
              <a:custGeom>
                <a:avLst/>
                <a:gdLst>
                  <a:gd name="connsiteX0" fmla="*/ 21960 w 21960"/>
                  <a:gd name="connsiteY0" fmla="*/ 128101 h 128101"/>
                  <a:gd name="connsiteX1" fmla="*/ 18300 w 21960"/>
                  <a:gd name="connsiteY1" fmla="*/ 51240 h 128101"/>
                  <a:gd name="connsiteX2" fmla="*/ 0 w 21960"/>
                  <a:gd name="connsiteY2" fmla="*/ 0 h 128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60" h="128101">
                    <a:moveTo>
                      <a:pt x="21960" y="128101"/>
                    </a:moveTo>
                    <a:cubicBezTo>
                      <a:pt x="21960" y="100345"/>
                      <a:pt x="21960" y="72590"/>
                      <a:pt x="18300" y="51240"/>
                    </a:cubicBezTo>
                    <a:cubicBezTo>
                      <a:pt x="14640" y="29890"/>
                      <a:pt x="7320" y="14945"/>
                      <a:pt x="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 rot="19500000" flipV="1">
              <a:off x="6392146" y="5921958"/>
              <a:ext cx="66419" cy="59539"/>
              <a:chOff x="6196550" y="5412158"/>
              <a:chExt cx="129431" cy="140390"/>
            </a:xfrm>
          </p:grpSpPr>
          <p:sp>
            <p:nvSpPr>
              <p:cNvPr id="548" name="Teardrop 547"/>
              <p:cNvSpPr/>
              <p:nvPr/>
            </p:nvSpPr>
            <p:spPr>
              <a:xfrm rot="17820000">
                <a:off x="6198651" y="5425217"/>
                <a:ext cx="125230" cy="129431"/>
              </a:xfrm>
              <a:prstGeom prst="teardrop">
                <a:avLst>
                  <a:gd name="adj" fmla="val 176097"/>
                </a:avLst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49" name="Freeform 548"/>
              <p:cNvSpPr/>
              <p:nvPr/>
            </p:nvSpPr>
            <p:spPr>
              <a:xfrm rot="19080000">
                <a:off x="6235721" y="5412158"/>
                <a:ext cx="31929" cy="95954"/>
              </a:xfrm>
              <a:custGeom>
                <a:avLst/>
                <a:gdLst>
                  <a:gd name="connsiteX0" fmla="*/ 0 w 62220"/>
                  <a:gd name="connsiteY0" fmla="*/ 248882 h 248882"/>
                  <a:gd name="connsiteX1" fmla="*/ 29280 w 62220"/>
                  <a:gd name="connsiteY1" fmla="*/ 179342 h 248882"/>
                  <a:gd name="connsiteX2" fmla="*/ 47580 w 62220"/>
                  <a:gd name="connsiteY2" fmla="*/ 58560 h 248882"/>
                  <a:gd name="connsiteX3" fmla="*/ 62220 w 62220"/>
                  <a:gd name="connsiteY3" fmla="*/ 0 h 24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20" h="248882">
                    <a:moveTo>
                      <a:pt x="0" y="248882"/>
                    </a:moveTo>
                    <a:cubicBezTo>
                      <a:pt x="10675" y="229972"/>
                      <a:pt x="21350" y="211062"/>
                      <a:pt x="29280" y="179342"/>
                    </a:cubicBezTo>
                    <a:cubicBezTo>
                      <a:pt x="37210" y="147622"/>
                      <a:pt x="42090" y="88450"/>
                      <a:pt x="47580" y="58560"/>
                    </a:cubicBezTo>
                    <a:cubicBezTo>
                      <a:pt x="53070" y="28670"/>
                      <a:pt x="62220" y="0"/>
                      <a:pt x="6222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 rot="660000">
              <a:off x="6360297" y="5518341"/>
              <a:ext cx="24890" cy="28074"/>
              <a:chOff x="7096737" y="3817879"/>
              <a:chExt cx="138389" cy="66198"/>
            </a:xfrm>
          </p:grpSpPr>
          <p:sp>
            <p:nvSpPr>
              <p:cNvPr id="540" name="Teardrop 539"/>
              <p:cNvSpPr/>
              <p:nvPr/>
            </p:nvSpPr>
            <p:spPr>
              <a:xfrm rot="11977834">
                <a:off x="7096737" y="3817879"/>
                <a:ext cx="138389" cy="66198"/>
              </a:xfrm>
              <a:prstGeom prst="teardrop">
                <a:avLst>
                  <a:gd name="adj" fmla="val 167720"/>
                </a:avLst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41" name="Freeform 540"/>
              <p:cNvSpPr/>
              <p:nvPr/>
            </p:nvSpPr>
            <p:spPr>
              <a:xfrm rot="16200000">
                <a:off x="7157445" y="3810976"/>
                <a:ext cx="8467" cy="54327"/>
              </a:xfrm>
              <a:custGeom>
                <a:avLst/>
                <a:gdLst>
                  <a:gd name="connsiteX0" fmla="*/ 21960 w 21960"/>
                  <a:gd name="connsiteY0" fmla="*/ 128101 h 128101"/>
                  <a:gd name="connsiteX1" fmla="*/ 18300 w 21960"/>
                  <a:gd name="connsiteY1" fmla="*/ 51240 h 128101"/>
                  <a:gd name="connsiteX2" fmla="*/ 0 w 21960"/>
                  <a:gd name="connsiteY2" fmla="*/ 0 h 128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60" h="128101">
                    <a:moveTo>
                      <a:pt x="21960" y="128101"/>
                    </a:moveTo>
                    <a:cubicBezTo>
                      <a:pt x="21960" y="100345"/>
                      <a:pt x="21960" y="72590"/>
                      <a:pt x="18300" y="51240"/>
                    </a:cubicBezTo>
                    <a:cubicBezTo>
                      <a:pt x="14640" y="29890"/>
                      <a:pt x="7320" y="14945"/>
                      <a:pt x="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562" name="Freeform 561"/>
            <p:cNvSpPr/>
            <p:nvPr/>
          </p:nvSpPr>
          <p:spPr>
            <a:xfrm flipH="1">
              <a:off x="6389156" y="5879831"/>
              <a:ext cx="28169" cy="65623"/>
            </a:xfrm>
            <a:custGeom>
              <a:avLst/>
              <a:gdLst>
                <a:gd name="connsiteX0" fmla="*/ 0 w 80520"/>
                <a:gd name="connsiteY0" fmla="*/ 76860 h 76860"/>
                <a:gd name="connsiteX1" fmla="*/ 36600 w 80520"/>
                <a:gd name="connsiteY1" fmla="*/ 14640 h 76860"/>
                <a:gd name="connsiteX2" fmla="*/ 80520 w 80520"/>
                <a:gd name="connsiteY2" fmla="*/ 0 h 7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520" h="76860">
                  <a:moveTo>
                    <a:pt x="0" y="76860"/>
                  </a:moveTo>
                  <a:cubicBezTo>
                    <a:pt x="11590" y="52155"/>
                    <a:pt x="23180" y="27450"/>
                    <a:pt x="36600" y="14640"/>
                  </a:cubicBezTo>
                  <a:cubicBezTo>
                    <a:pt x="50020" y="1830"/>
                    <a:pt x="80520" y="0"/>
                    <a:pt x="80520" y="0"/>
                  </a:cubicBezTo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3" name="Group 572"/>
            <p:cNvGrpSpPr/>
            <p:nvPr/>
          </p:nvGrpSpPr>
          <p:grpSpPr>
            <a:xfrm rot="20100000" flipV="1">
              <a:off x="6306855" y="5966346"/>
              <a:ext cx="60381" cy="49206"/>
              <a:chOff x="6196550" y="5412158"/>
              <a:chExt cx="129431" cy="140390"/>
            </a:xfrm>
          </p:grpSpPr>
          <p:sp>
            <p:nvSpPr>
              <p:cNvPr id="574" name="Teardrop 573"/>
              <p:cNvSpPr/>
              <p:nvPr/>
            </p:nvSpPr>
            <p:spPr>
              <a:xfrm rot="17820000">
                <a:off x="6198651" y="5425217"/>
                <a:ext cx="125230" cy="129431"/>
              </a:xfrm>
              <a:prstGeom prst="teardrop">
                <a:avLst>
                  <a:gd name="adj" fmla="val 176097"/>
                </a:avLst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75" name="Freeform 574"/>
              <p:cNvSpPr/>
              <p:nvPr/>
            </p:nvSpPr>
            <p:spPr>
              <a:xfrm rot="19080000">
                <a:off x="6235721" y="5412158"/>
                <a:ext cx="31929" cy="95954"/>
              </a:xfrm>
              <a:custGeom>
                <a:avLst/>
                <a:gdLst>
                  <a:gd name="connsiteX0" fmla="*/ 0 w 62220"/>
                  <a:gd name="connsiteY0" fmla="*/ 248882 h 248882"/>
                  <a:gd name="connsiteX1" fmla="*/ 29280 w 62220"/>
                  <a:gd name="connsiteY1" fmla="*/ 179342 h 248882"/>
                  <a:gd name="connsiteX2" fmla="*/ 47580 w 62220"/>
                  <a:gd name="connsiteY2" fmla="*/ 58560 h 248882"/>
                  <a:gd name="connsiteX3" fmla="*/ 62220 w 62220"/>
                  <a:gd name="connsiteY3" fmla="*/ 0 h 24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20" h="248882">
                    <a:moveTo>
                      <a:pt x="0" y="248882"/>
                    </a:moveTo>
                    <a:cubicBezTo>
                      <a:pt x="10675" y="229972"/>
                      <a:pt x="21350" y="211062"/>
                      <a:pt x="29280" y="179342"/>
                    </a:cubicBezTo>
                    <a:cubicBezTo>
                      <a:pt x="37210" y="147622"/>
                      <a:pt x="42090" y="88450"/>
                      <a:pt x="47580" y="58560"/>
                    </a:cubicBezTo>
                    <a:cubicBezTo>
                      <a:pt x="53070" y="28670"/>
                      <a:pt x="62220" y="0"/>
                      <a:pt x="6222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576" name="Freeform 575"/>
            <p:cNvSpPr/>
            <p:nvPr/>
          </p:nvSpPr>
          <p:spPr>
            <a:xfrm rot="600000" flipH="1">
              <a:off x="6310314" y="5913833"/>
              <a:ext cx="25609" cy="54234"/>
            </a:xfrm>
            <a:custGeom>
              <a:avLst/>
              <a:gdLst>
                <a:gd name="connsiteX0" fmla="*/ 0 w 80520"/>
                <a:gd name="connsiteY0" fmla="*/ 76860 h 76860"/>
                <a:gd name="connsiteX1" fmla="*/ 36600 w 80520"/>
                <a:gd name="connsiteY1" fmla="*/ 14640 h 76860"/>
                <a:gd name="connsiteX2" fmla="*/ 80520 w 80520"/>
                <a:gd name="connsiteY2" fmla="*/ 0 h 7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520" h="76860">
                  <a:moveTo>
                    <a:pt x="0" y="76860"/>
                  </a:moveTo>
                  <a:cubicBezTo>
                    <a:pt x="11590" y="52155"/>
                    <a:pt x="23180" y="27450"/>
                    <a:pt x="36600" y="14640"/>
                  </a:cubicBezTo>
                  <a:cubicBezTo>
                    <a:pt x="50020" y="1830"/>
                    <a:pt x="80520" y="0"/>
                    <a:pt x="80520" y="0"/>
                  </a:cubicBezTo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7" name="Group 576"/>
            <p:cNvGrpSpPr/>
            <p:nvPr/>
          </p:nvGrpSpPr>
          <p:grpSpPr>
            <a:xfrm rot="21060000" flipV="1">
              <a:off x="6212131" y="5979401"/>
              <a:ext cx="45365" cy="40666"/>
              <a:chOff x="6196550" y="5412158"/>
              <a:chExt cx="129431" cy="140390"/>
            </a:xfrm>
          </p:grpSpPr>
          <p:sp>
            <p:nvSpPr>
              <p:cNvPr id="578" name="Teardrop 577"/>
              <p:cNvSpPr/>
              <p:nvPr/>
            </p:nvSpPr>
            <p:spPr>
              <a:xfrm rot="17820000">
                <a:off x="6198651" y="5425217"/>
                <a:ext cx="125230" cy="129431"/>
              </a:xfrm>
              <a:prstGeom prst="teardrop">
                <a:avLst>
                  <a:gd name="adj" fmla="val 176097"/>
                </a:avLst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79" name="Freeform 578"/>
              <p:cNvSpPr/>
              <p:nvPr/>
            </p:nvSpPr>
            <p:spPr>
              <a:xfrm rot="19080000">
                <a:off x="6235721" y="5412158"/>
                <a:ext cx="31929" cy="95954"/>
              </a:xfrm>
              <a:custGeom>
                <a:avLst/>
                <a:gdLst>
                  <a:gd name="connsiteX0" fmla="*/ 0 w 62220"/>
                  <a:gd name="connsiteY0" fmla="*/ 248882 h 248882"/>
                  <a:gd name="connsiteX1" fmla="*/ 29280 w 62220"/>
                  <a:gd name="connsiteY1" fmla="*/ 179342 h 248882"/>
                  <a:gd name="connsiteX2" fmla="*/ 47580 w 62220"/>
                  <a:gd name="connsiteY2" fmla="*/ 58560 h 248882"/>
                  <a:gd name="connsiteX3" fmla="*/ 62220 w 62220"/>
                  <a:gd name="connsiteY3" fmla="*/ 0 h 24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20" h="248882">
                    <a:moveTo>
                      <a:pt x="0" y="248882"/>
                    </a:moveTo>
                    <a:cubicBezTo>
                      <a:pt x="10675" y="229972"/>
                      <a:pt x="21350" y="211062"/>
                      <a:pt x="29280" y="179342"/>
                    </a:cubicBezTo>
                    <a:cubicBezTo>
                      <a:pt x="37210" y="147622"/>
                      <a:pt x="42090" y="88450"/>
                      <a:pt x="47580" y="58560"/>
                    </a:cubicBezTo>
                    <a:cubicBezTo>
                      <a:pt x="53070" y="28670"/>
                      <a:pt x="62220" y="0"/>
                      <a:pt x="6222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580" name="Freeform 579"/>
            <p:cNvSpPr/>
            <p:nvPr/>
          </p:nvSpPr>
          <p:spPr>
            <a:xfrm rot="1560000" flipH="1">
              <a:off x="6230368" y="5930053"/>
              <a:ext cx="19240" cy="44821"/>
            </a:xfrm>
            <a:custGeom>
              <a:avLst/>
              <a:gdLst>
                <a:gd name="connsiteX0" fmla="*/ 0 w 80520"/>
                <a:gd name="connsiteY0" fmla="*/ 76860 h 76860"/>
                <a:gd name="connsiteX1" fmla="*/ 36600 w 80520"/>
                <a:gd name="connsiteY1" fmla="*/ 14640 h 76860"/>
                <a:gd name="connsiteX2" fmla="*/ 80520 w 80520"/>
                <a:gd name="connsiteY2" fmla="*/ 0 h 7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520" h="76860">
                  <a:moveTo>
                    <a:pt x="0" y="76860"/>
                  </a:moveTo>
                  <a:cubicBezTo>
                    <a:pt x="11590" y="52155"/>
                    <a:pt x="23180" y="27450"/>
                    <a:pt x="36600" y="14640"/>
                  </a:cubicBezTo>
                  <a:cubicBezTo>
                    <a:pt x="50020" y="1830"/>
                    <a:pt x="80520" y="0"/>
                    <a:pt x="80520" y="0"/>
                  </a:cubicBezTo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1" name="Group 580"/>
            <p:cNvGrpSpPr/>
            <p:nvPr/>
          </p:nvGrpSpPr>
          <p:grpSpPr>
            <a:xfrm>
              <a:off x="6190774" y="5726932"/>
              <a:ext cx="64560" cy="28074"/>
              <a:chOff x="7096737" y="3817879"/>
              <a:chExt cx="138389" cy="66198"/>
            </a:xfrm>
          </p:grpSpPr>
          <p:sp>
            <p:nvSpPr>
              <p:cNvPr id="582" name="Teardrop 581"/>
              <p:cNvSpPr/>
              <p:nvPr/>
            </p:nvSpPr>
            <p:spPr>
              <a:xfrm rot="11977834">
                <a:off x="7096737" y="3817879"/>
                <a:ext cx="138389" cy="66198"/>
              </a:xfrm>
              <a:prstGeom prst="teardrop">
                <a:avLst>
                  <a:gd name="adj" fmla="val 167720"/>
                </a:avLst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83" name="Freeform 582"/>
              <p:cNvSpPr/>
              <p:nvPr/>
            </p:nvSpPr>
            <p:spPr>
              <a:xfrm rot="16200000">
                <a:off x="7157445" y="3810976"/>
                <a:ext cx="8467" cy="54327"/>
              </a:xfrm>
              <a:custGeom>
                <a:avLst/>
                <a:gdLst>
                  <a:gd name="connsiteX0" fmla="*/ 21960 w 21960"/>
                  <a:gd name="connsiteY0" fmla="*/ 128101 h 128101"/>
                  <a:gd name="connsiteX1" fmla="*/ 18300 w 21960"/>
                  <a:gd name="connsiteY1" fmla="*/ 51240 h 128101"/>
                  <a:gd name="connsiteX2" fmla="*/ 0 w 21960"/>
                  <a:gd name="connsiteY2" fmla="*/ 0 h 128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60" h="128101">
                    <a:moveTo>
                      <a:pt x="21960" y="128101"/>
                    </a:moveTo>
                    <a:cubicBezTo>
                      <a:pt x="21960" y="100345"/>
                      <a:pt x="21960" y="72590"/>
                      <a:pt x="18300" y="51240"/>
                    </a:cubicBezTo>
                    <a:cubicBezTo>
                      <a:pt x="14640" y="29890"/>
                      <a:pt x="7320" y="14945"/>
                      <a:pt x="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95" name="Group 694"/>
            <p:cNvGrpSpPr/>
            <p:nvPr/>
          </p:nvGrpSpPr>
          <p:grpSpPr>
            <a:xfrm rot="120000">
              <a:off x="6378914" y="5528325"/>
              <a:ext cx="36443" cy="41104"/>
              <a:chOff x="7096737" y="3817879"/>
              <a:chExt cx="138389" cy="66198"/>
            </a:xfrm>
          </p:grpSpPr>
          <p:sp>
            <p:nvSpPr>
              <p:cNvPr id="696" name="Teardrop 695"/>
              <p:cNvSpPr/>
              <p:nvPr/>
            </p:nvSpPr>
            <p:spPr>
              <a:xfrm rot="11977834">
                <a:off x="7096737" y="3817879"/>
                <a:ext cx="138389" cy="66198"/>
              </a:xfrm>
              <a:prstGeom prst="teardrop">
                <a:avLst>
                  <a:gd name="adj" fmla="val 167720"/>
                </a:avLst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97" name="Freeform 696"/>
              <p:cNvSpPr/>
              <p:nvPr/>
            </p:nvSpPr>
            <p:spPr>
              <a:xfrm rot="16200000">
                <a:off x="7157445" y="3810976"/>
                <a:ext cx="8467" cy="54327"/>
              </a:xfrm>
              <a:custGeom>
                <a:avLst/>
                <a:gdLst>
                  <a:gd name="connsiteX0" fmla="*/ 21960 w 21960"/>
                  <a:gd name="connsiteY0" fmla="*/ 128101 h 128101"/>
                  <a:gd name="connsiteX1" fmla="*/ 18300 w 21960"/>
                  <a:gd name="connsiteY1" fmla="*/ 51240 h 128101"/>
                  <a:gd name="connsiteX2" fmla="*/ 0 w 21960"/>
                  <a:gd name="connsiteY2" fmla="*/ 0 h 128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60" h="128101">
                    <a:moveTo>
                      <a:pt x="21960" y="128101"/>
                    </a:moveTo>
                    <a:cubicBezTo>
                      <a:pt x="21960" y="100345"/>
                      <a:pt x="21960" y="72590"/>
                      <a:pt x="18300" y="51240"/>
                    </a:cubicBezTo>
                    <a:cubicBezTo>
                      <a:pt x="14640" y="29890"/>
                      <a:pt x="7320" y="14945"/>
                      <a:pt x="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05" name="Freeform 104"/>
            <p:cNvSpPr/>
            <p:nvPr/>
          </p:nvSpPr>
          <p:spPr>
            <a:xfrm rot="180000">
              <a:off x="6300162" y="5589332"/>
              <a:ext cx="628966" cy="152706"/>
            </a:xfrm>
            <a:custGeom>
              <a:avLst/>
              <a:gdLst>
                <a:gd name="connsiteX0" fmla="*/ 0 w 920868"/>
                <a:gd name="connsiteY0" fmla="*/ 82058 h 167976"/>
                <a:gd name="connsiteX1" fmla="*/ 381706 w 920868"/>
                <a:gd name="connsiteY1" fmla="*/ 6 h 167976"/>
                <a:gd name="connsiteX2" fmla="*/ 756277 w 920868"/>
                <a:gd name="connsiteY2" fmla="*/ 85625 h 167976"/>
                <a:gd name="connsiteX3" fmla="*/ 895404 w 920868"/>
                <a:gd name="connsiteY3" fmla="*/ 117732 h 167976"/>
                <a:gd name="connsiteX4" fmla="*/ 881134 w 920868"/>
                <a:gd name="connsiteY4" fmla="*/ 167677 h 167976"/>
                <a:gd name="connsiteX5" fmla="*/ 502996 w 920868"/>
                <a:gd name="connsiteY5" fmla="*/ 92760 h 167976"/>
                <a:gd name="connsiteX6" fmla="*/ 338898 w 920868"/>
                <a:gd name="connsiteY6" fmla="*/ 71355 h 167976"/>
                <a:gd name="connsiteX7" fmla="*/ 96318 w 920868"/>
                <a:gd name="connsiteY7" fmla="*/ 92760 h 167976"/>
                <a:gd name="connsiteX8" fmla="*/ 28539 w 920868"/>
                <a:gd name="connsiteY8" fmla="*/ 132002 h 16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0868" h="167976">
                  <a:moveTo>
                    <a:pt x="0" y="82058"/>
                  </a:moveTo>
                  <a:cubicBezTo>
                    <a:pt x="127830" y="40735"/>
                    <a:pt x="255660" y="-588"/>
                    <a:pt x="381706" y="6"/>
                  </a:cubicBezTo>
                  <a:cubicBezTo>
                    <a:pt x="507752" y="600"/>
                    <a:pt x="756277" y="85625"/>
                    <a:pt x="756277" y="85625"/>
                  </a:cubicBezTo>
                  <a:cubicBezTo>
                    <a:pt x="841893" y="105246"/>
                    <a:pt x="874595" y="104057"/>
                    <a:pt x="895404" y="117732"/>
                  </a:cubicBezTo>
                  <a:cubicBezTo>
                    <a:pt x="916213" y="131407"/>
                    <a:pt x="946535" y="171839"/>
                    <a:pt x="881134" y="167677"/>
                  </a:cubicBezTo>
                  <a:cubicBezTo>
                    <a:pt x="815733" y="163515"/>
                    <a:pt x="593369" y="108814"/>
                    <a:pt x="502996" y="92760"/>
                  </a:cubicBezTo>
                  <a:cubicBezTo>
                    <a:pt x="412623" y="76706"/>
                    <a:pt x="406678" y="71355"/>
                    <a:pt x="338898" y="71355"/>
                  </a:cubicBezTo>
                  <a:cubicBezTo>
                    <a:pt x="271118" y="71355"/>
                    <a:pt x="148044" y="82652"/>
                    <a:pt x="96318" y="92760"/>
                  </a:cubicBezTo>
                  <a:cubicBezTo>
                    <a:pt x="44592" y="102868"/>
                    <a:pt x="28539" y="132002"/>
                    <a:pt x="28539" y="132002"/>
                  </a:cubicBezTo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6703132" y="5516891"/>
              <a:ext cx="163932" cy="163449"/>
              <a:chOff x="6571775" y="5488483"/>
              <a:chExt cx="163932" cy="163449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6662646" y="5499115"/>
                <a:ext cx="73061" cy="79246"/>
                <a:chOff x="5837669" y="6070088"/>
                <a:chExt cx="129431" cy="140390"/>
              </a:xfrm>
            </p:grpSpPr>
            <p:sp>
              <p:nvSpPr>
                <p:cNvPr id="550" name="Teardrop 549"/>
                <p:cNvSpPr/>
                <p:nvPr/>
              </p:nvSpPr>
              <p:spPr>
                <a:xfrm rot="17820000">
                  <a:off x="5839770" y="6083147"/>
                  <a:ext cx="125230" cy="129431"/>
                </a:xfrm>
                <a:prstGeom prst="teardrop">
                  <a:avLst>
                    <a:gd name="adj" fmla="val 176097"/>
                  </a:avLst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51" name="Freeform 550"/>
                <p:cNvSpPr/>
                <p:nvPr/>
              </p:nvSpPr>
              <p:spPr>
                <a:xfrm rot="19080000">
                  <a:off x="5876840" y="6070088"/>
                  <a:ext cx="31929" cy="95954"/>
                </a:xfrm>
                <a:custGeom>
                  <a:avLst/>
                  <a:gdLst>
                    <a:gd name="connsiteX0" fmla="*/ 0 w 62220"/>
                    <a:gd name="connsiteY0" fmla="*/ 248882 h 248882"/>
                    <a:gd name="connsiteX1" fmla="*/ 29280 w 62220"/>
                    <a:gd name="connsiteY1" fmla="*/ 179342 h 248882"/>
                    <a:gd name="connsiteX2" fmla="*/ 47580 w 62220"/>
                    <a:gd name="connsiteY2" fmla="*/ 58560 h 248882"/>
                    <a:gd name="connsiteX3" fmla="*/ 62220 w 62220"/>
                    <a:gd name="connsiteY3" fmla="*/ 0 h 248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220" h="248882">
                      <a:moveTo>
                        <a:pt x="0" y="248882"/>
                      </a:moveTo>
                      <a:cubicBezTo>
                        <a:pt x="10675" y="229972"/>
                        <a:pt x="21350" y="211062"/>
                        <a:pt x="29280" y="179342"/>
                      </a:cubicBezTo>
                      <a:cubicBezTo>
                        <a:pt x="37210" y="147622"/>
                        <a:pt x="42090" y="88450"/>
                        <a:pt x="47580" y="58560"/>
                      </a:cubicBezTo>
                      <a:cubicBezTo>
                        <a:pt x="53070" y="28670"/>
                        <a:pt x="62220" y="0"/>
                        <a:pt x="6222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566" name="Freeform 565"/>
              <p:cNvSpPr/>
              <p:nvPr/>
            </p:nvSpPr>
            <p:spPr>
              <a:xfrm rot="9029249">
                <a:off x="6682445" y="5577470"/>
                <a:ext cx="47595" cy="74462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9" name="Group 568"/>
              <p:cNvGrpSpPr/>
              <p:nvPr/>
            </p:nvGrpSpPr>
            <p:grpSpPr>
              <a:xfrm>
                <a:off x="6571775" y="5488483"/>
                <a:ext cx="66419" cy="65493"/>
                <a:chOff x="5837669" y="6070088"/>
                <a:chExt cx="129431" cy="140390"/>
              </a:xfrm>
            </p:grpSpPr>
            <p:sp>
              <p:nvSpPr>
                <p:cNvPr id="570" name="Teardrop 569"/>
                <p:cNvSpPr/>
                <p:nvPr/>
              </p:nvSpPr>
              <p:spPr>
                <a:xfrm rot="17820000">
                  <a:off x="5839770" y="6083147"/>
                  <a:ext cx="125230" cy="129431"/>
                </a:xfrm>
                <a:prstGeom prst="teardrop">
                  <a:avLst>
                    <a:gd name="adj" fmla="val 176097"/>
                  </a:avLst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71" name="Freeform 570"/>
                <p:cNvSpPr/>
                <p:nvPr/>
              </p:nvSpPr>
              <p:spPr>
                <a:xfrm rot="19080000">
                  <a:off x="5876840" y="6070088"/>
                  <a:ext cx="31929" cy="95954"/>
                </a:xfrm>
                <a:custGeom>
                  <a:avLst/>
                  <a:gdLst>
                    <a:gd name="connsiteX0" fmla="*/ 0 w 62220"/>
                    <a:gd name="connsiteY0" fmla="*/ 248882 h 248882"/>
                    <a:gd name="connsiteX1" fmla="*/ 29280 w 62220"/>
                    <a:gd name="connsiteY1" fmla="*/ 179342 h 248882"/>
                    <a:gd name="connsiteX2" fmla="*/ 47580 w 62220"/>
                    <a:gd name="connsiteY2" fmla="*/ 58560 h 248882"/>
                    <a:gd name="connsiteX3" fmla="*/ 62220 w 62220"/>
                    <a:gd name="connsiteY3" fmla="*/ 0 h 248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220" h="248882">
                      <a:moveTo>
                        <a:pt x="0" y="248882"/>
                      </a:moveTo>
                      <a:cubicBezTo>
                        <a:pt x="10675" y="229972"/>
                        <a:pt x="21350" y="211062"/>
                        <a:pt x="29280" y="179342"/>
                      </a:cubicBezTo>
                      <a:cubicBezTo>
                        <a:pt x="37210" y="147622"/>
                        <a:pt x="42090" y="88450"/>
                        <a:pt x="47580" y="58560"/>
                      </a:cubicBezTo>
                      <a:cubicBezTo>
                        <a:pt x="53070" y="28670"/>
                        <a:pt x="62220" y="0"/>
                        <a:pt x="6222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572" name="Freeform 571"/>
              <p:cNvSpPr/>
              <p:nvPr/>
            </p:nvSpPr>
            <p:spPr>
              <a:xfrm rot="9029249">
                <a:off x="6590417" y="5566423"/>
                <a:ext cx="43269" cy="61539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/>
            <p:cNvGrpSpPr/>
            <p:nvPr/>
          </p:nvGrpSpPr>
          <p:grpSpPr>
            <a:xfrm>
              <a:off x="6313651" y="5619615"/>
              <a:ext cx="85929" cy="45214"/>
              <a:chOff x="7096737" y="3817879"/>
              <a:chExt cx="138389" cy="66198"/>
            </a:xfrm>
          </p:grpSpPr>
          <p:sp>
            <p:nvSpPr>
              <p:cNvPr id="585" name="Teardrop 584"/>
              <p:cNvSpPr/>
              <p:nvPr/>
            </p:nvSpPr>
            <p:spPr>
              <a:xfrm rot="11977834">
                <a:off x="7096737" y="3817879"/>
                <a:ext cx="138389" cy="66198"/>
              </a:xfrm>
              <a:prstGeom prst="teardrop">
                <a:avLst>
                  <a:gd name="adj" fmla="val 167720"/>
                </a:avLst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86" name="Freeform 585"/>
              <p:cNvSpPr/>
              <p:nvPr/>
            </p:nvSpPr>
            <p:spPr>
              <a:xfrm rot="16200000">
                <a:off x="7157445" y="3810976"/>
                <a:ext cx="8467" cy="54327"/>
              </a:xfrm>
              <a:custGeom>
                <a:avLst/>
                <a:gdLst>
                  <a:gd name="connsiteX0" fmla="*/ 21960 w 21960"/>
                  <a:gd name="connsiteY0" fmla="*/ 128101 h 128101"/>
                  <a:gd name="connsiteX1" fmla="*/ 18300 w 21960"/>
                  <a:gd name="connsiteY1" fmla="*/ 51240 h 128101"/>
                  <a:gd name="connsiteX2" fmla="*/ 0 w 21960"/>
                  <a:gd name="connsiteY2" fmla="*/ 0 h 128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60" h="128101">
                    <a:moveTo>
                      <a:pt x="21960" y="128101"/>
                    </a:moveTo>
                    <a:cubicBezTo>
                      <a:pt x="21960" y="100345"/>
                      <a:pt x="21960" y="72590"/>
                      <a:pt x="18300" y="51240"/>
                    </a:cubicBezTo>
                    <a:cubicBezTo>
                      <a:pt x="14640" y="29890"/>
                      <a:pt x="7320" y="14945"/>
                      <a:pt x="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 rot="21540000">
            <a:off x="3115576" y="5282641"/>
            <a:ext cx="712159" cy="848719"/>
          </a:xfrm>
          <a:prstGeom prst="rect">
            <a:avLst/>
          </a:prstGeom>
          <a:gradFill>
            <a:gsLst>
              <a:gs pos="0">
                <a:schemeClr val="tx1"/>
              </a:gs>
              <a:gs pos="79000">
                <a:schemeClr val="tx1">
                  <a:lumMod val="85000"/>
                  <a:lumOff val="15000"/>
                  <a:alpha val="62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 rot="21540000">
            <a:off x="2470541" y="4964857"/>
            <a:ext cx="712159" cy="848719"/>
          </a:xfrm>
          <a:prstGeom prst="rect">
            <a:avLst/>
          </a:prstGeom>
          <a:gradFill>
            <a:gsLst>
              <a:gs pos="0">
                <a:schemeClr val="tx1"/>
              </a:gs>
              <a:gs pos="79000">
                <a:schemeClr val="tx1">
                  <a:lumMod val="85000"/>
                  <a:lumOff val="15000"/>
                  <a:alpha val="62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 rot="21540000">
            <a:off x="5039745" y="4498549"/>
            <a:ext cx="712159" cy="848719"/>
          </a:xfrm>
          <a:prstGeom prst="rect">
            <a:avLst/>
          </a:prstGeom>
          <a:gradFill>
            <a:gsLst>
              <a:gs pos="0">
                <a:schemeClr val="tx1"/>
              </a:gs>
              <a:gs pos="79000">
                <a:schemeClr val="tx1">
                  <a:lumMod val="85000"/>
                  <a:lumOff val="15000"/>
                  <a:alpha val="62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 rot="21540000">
            <a:off x="7341162" y="5409626"/>
            <a:ext cx="712159" cy="848719"/>
          </a:xfrm>
          <a:prstGeom prst="rect">
            <a:avLst/>
          </a:prstGeom>
          <a:gradFill>
            <a:gsLst>
              <a:gs pos="0">
                <a:schemeClr val="tx1"/>
              </a:gs>
              <a:gs pos="79000">
                <a:schemeClr val="tx1">
                  <a:lumMod val="85000"/>
                  <a:lumOff val="15000"/>
                  <a:alpha val="62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 rot="21540000">
            <a:off x="6686732" y="5721513"/>
            <a:ext cx="712159" cy="848718"/>
          </a:xfrm>
          <a:prstGeom prst="rect">
            <a:avLst/>
          </a:prstGeom>
          <a:gradFill>
            <a:gsLst>
              <a:gs pos="0">
                <a:schemeClr val="tx1"/>
              </a:gs>
              <a:gs pos="79000">
                <a:schemeClr val="tx1">
                  <a:lumMod val="85000"/>
                  <a:lumOff val="15000"/>
                  <a:alpha val="62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arallelogram 95"/>
          <p:cNvSpPr>
            <a:spLocks noChangeAspect="1"/>
          </p:cNvSpPr>
          <p:nvPr/>
        </p:nvSpPr>
        <p:spPr>
          <a:xfrm rot="998552" flipH="1">
            <a:off x="7111131" y="4416338"/>
            <a:ext cx="708815" cy="1555952"/>
          </a:xfrm>
          <a:prstGeom prst="parallelogram">
            <a:avLst>
              <a:gd name="adj" fmla="val 23529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LeftDown">
              <a:rot lat="1704594" lon="2727240" rev="829204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>
            <a:spLocks noChangeAspect="1"/>
          </p:cNvSpPr>
          <p:nvPr/>
        </p:nvSpPr>
        <p:spPr>
          <a:xfrm rot="998552" flipH="1">
            <a:off x="6456135" y="4722606"/>
            <a:ext cx="708815" cy="1555952"/>
          </a:xfrm>
          <a:prstGeom prst="parallelogram">
            <a:avLst>
              <a:gd name="adj" fmla="val 23529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LeftDown">
              <a:rot lat="1704594" lon="2727240" rev="829204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arallelogram 84"/>
          <p:cNvSpPr>
            <a:spLocks noChangeAspect="1"/>
          </p:cNvSpPr>
          <p:nvPr/>
        </p:nvSpPr>
        <p:spPr>
          <a:xfrm rot="998552" flipH="1">
            <a:off x="2246981" y="3966495"/>
            <a:ext cx="708815" cy="1555952"/>
          </a:xfrm>
          <a:prstGeom prst="parallelogram">
            <a:avLst>
              <a:gd name="adj" fmla="val 23529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LeftDown">
              <a:rot lat="1704594" lon="2727240" rev="829204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Parallelogram 85"/>
          <p:cNvSpPr>
            <a:spLocks noChangeAspect="1"/>
          </p:cNvSpPr>
          <p:nvPr/>
        </p:nvSpPr>
        <p:spPr>
          <a:xfrm rot="5340000" flipH="1">
            <a:off x="2145267" y="4558540"/>
            <a:ext cx="1701202" cy="404888"/>
          </a:xfrm>
          <a:prstGeom prst="parallelogram">
            <a:avLst>
              <a:gd name="adj" fmla="val 44903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orthographicFront">
              <a:rot lat="0" lon="1140000" rev="6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Parallelogram 82"/>
          <p:cNvSpPr>
            <a:spLocks noChangeAspect="1"/>
          </p:cNvSpPr>
          <p:nvPr/>
        </p:nvSpPr>
        <p:spPr>
          <a:xfrm rot="998552" flipH="1">
            <a:off x="2879729" y="4288247"/>
            <a:ext cx="708815" cy="1555952"/>
          </a:xfrm>
          <a:prstGeom prst="parallelogram">
            <a:avLst>
              <a:gd name="adj" fmla="val 23529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LeftDown">
              <a:rot lat="1704594" lon="2727240" rev="829204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allelogram 83"/>
          <p:cNvSpPr>
            <a:spLocks noChangeAspect="1"/>
          </p:cNvSpPr>
          <p:nvPr/>
        </p:nvSpPr>
        <p:spPr>
          <a:xfrm rot="5340000" flipH="1">
            <a:off x="2778016" y="4880292"/>
            <a:ext cx="1701202" cy="404888"/>
          </a:xfrm>
          <a:prstGeom prst="parallelogram">
            <a:avLst>
              <a:gd name="adj" fmla="val 44903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orthographicFront">
              <a:rot lat="0" lon="1140000" rev="6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Parallelogram 220"/>
          <p:cNvSpPr>
            <a:spLocks noChangeAspect="1"/>
          </p:cNvSpPr>
          <p:nvPr/>
        </p:nvSpPr>
        <p:spPr>
          <a:xfrm rot="938552" flipH="1">
            <a:off x="2267424" y="3936628"/>
            <a:ext cx="650091" cy="1596661"/>
          </a:xfrm>
          <a:prstGeom prst="parallelogram">
            <a:avLst>
              <a:gd name="adj" fmla="val 28803"/>
            </a:avLst>
          </a:prstGeom>
          <a:gradFill flip="none" rotWithShape="1">
            <a:gsLst>
              <a:gs pos="0">
                <a:srgbClr val="804000">
                  <a:alpha val="85000"/>
                </a:srgbClr>
              </a:gs>
              <a:gs pos="100000">
                <a:srgbClr val="341B00">
                  <a:alpha val="85000"/>
                </a:srgbClr>
              </a:gs>
            </a:gsLst>
            <a:lin ang="0" scaled="1"/>
            <a:tileRect/>
          </a:gradFill>
          <a:ln>
            <a:noFill/>
          </a:ln>
          <a:effectLst/>
          <a:scene3d>
            <a:camera prst="isometricLeftDown">
              <a:rot lat="1985211" lon="2673366" rev="762353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Parallelogram 221"/>
          <p:cNvSpPr>
            <a:spLocks noChangeAspect="1"/>
          </p:cNvSpPr>
          <p:nvPr/>
        </p:nvSpPr>
        <p:spPr>
          <a:xfrm rot="938552" flipH="1">
            <a:off x="2883250" y="4124699"/>
            <a:ext cx="715100" cy="1756327"/>
          </a:xfrm>
          <a:prstGeom prst="parallelogram">
            <a:avLst>
              <a:gd name="adj" fmla="val 28803"/>
            </a:avLst>
          </a:prstGeom>
          <a:gradFill flip="none" rotWithShape="1">
            <a:gsLst>
              <a:gs pos="0">
                <a:srgbClr val="804000">
                  <a:alpha val="85000"/>
                </a:srgbClr>
              </a:gs>
              <a:gs pos="100000">
                <a:srgbClr val="341B00">
                  <a:alpha val="85000"/>
                </a:srgbClr>
              </a:gs>
            </a:gsLst>
            <a:lin ang="0" scaled="1"/>
            <a:tileRect/>
          </a:gradFill>
          <a:ln>
            <a:noFill/>
          </a:ln>
          <a:effectLst/>
          <a:scene3d>
            <a:camera prst="isometricLeftDown">
              <a:rot lat="1985211" lon="2673366" rev="762353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Parallelogram 222"/>
          <p:cNvSpPr>
            <a:spLocks noChangeAspect="1"/>
          </p:cNvSpPr>
          <p:nvPr/>
        </p:nvSpPr>
        <p:spPr>
          <a:xfrm rot="938552" flipH="1">
            <a:off x="6477101" y="4696702"/>
            <a:ext cx="650091" cy="1596661"/>
          </a:xfrm>
          <a:prstGeom prst="parallelogram">
            <a:avLst>
              <a:gd name="adj" fmla="val 28803"/>
            </a:avLst>
          </a:prstGeom>
          <a:gradFill flip="none" rotWithShape="1">
            <a:gsLst>
              <a:gs pos="0">
                <a:srgbClr val="804000">
                  <a:alpha val="81000"/>
                </a:srgbClr>
              </a:gs>
              <a:gs pos="100000">
                <a:srgbClr val="341B00">
                  <a:alpha val="51000"/>
                </a:srgbClr>
              </a:gs>
            </a:gsLst>
            <a:lin ang="0" scaled="1"/>
            <a:tileRect/>
          </a:gradFill>
          <a:ln>
            <a:noFill/>
          </a:ln>
          <a:effectLst/>
          <a:scene3d>
            <a:camera prst="isometricLeftDown">
              <a:rot lat="1985211" lon="2673366" rev="762353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Parallelogram 255"/>
          <p:cNvSpPr>
            <a:spLocks noChangeAspect="1"/>
          </p:cNvSpPr>
          <p:nvPr/>
        </p:nvSpPr>
        <p:spPr>
          <a:xfrm rot="938552" flipH="1">
            <a:off x="7191839" y="4418430"/>
            <a:ext cx="650091" cy="1596661"/>
          </a:xfrm>
          <a:prstGeom prst="parallelogram">
            <a:avLst>
              <a:gd name="adj" fmla="val 28803"/>
            </a:avLst>
          </a:prstGeom>
          <a:gradFill flip="none" rotWithShape="1">
            <a:gsLst>
              <a:gs pos="0">
                <a:srgbClr val="804000">
                  <a:alpha val="95000"/>
                </a:srgbClr>
              </a:gs>
              <a:gs pos="100000">
                <a:srgbClr val="341B00">
                  <a:alpha val="71000"/>
                </a:srgbClr>
              </a:gs>
            </a:gsLst>
            <a:lin ang="0" scaled="1"/>
            <a:tileRect/>
          </a:gradFill>
          <a:ln>
            <a:noFill/>
          </a:ln>
          <a:effectLst/>
          <a:scene3d>
            <a:camera prst="isometricLeftDown">
              <a:rot lat="1985211" lon="2673366" rev="762353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Parallelogram 96"/>
          <p:cNvSpPr>
            <a:spLocks noChangeAspect="1"/>
          </p:cNvSpPr>
          <p:nvPr/>
        </p:nvSpPr>
        <p:spPr>
          <a:xfrm rot="5340000" flipH="1">
            <a:off x="7009418" y="5008381"/>
            <a:ext cx="1701202" cy="404888"/>
          </a:xfrm>
          <a:prstGeom prst="parallelogram">
            <a:avLst>
              <a:gd name="adj" fmla="val 44903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orthographicFront">
              <a:rot lat="0" lon="1140000" rev="6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Parallelogram 92"/>
          <p:cNvSpPr>
            <a:spLocks noChangeAspect="1"/>
          </p:cNvSpPr>
          <p:nvPr/>
        </p:nvSpPr>
        <p:spPr>
          <a:xfrm rot="998552" flipH="1">
            <a:off x="4874291" y="3614873"/>
            <a:ext cx="639807" cy="1404473"/>
          </a:xfrm>
          <a:prstGeom prst="parallelogram">
            <a:avLst>
              <a:gd name="adj" fmla="val 23529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LeftDown">
              <a:rot lat="1704594" lon="2727240" rev="829204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>
            <a:spLocks noChangeAspect="1"/>
          </p:cNvSpPr>
          <p:nvPr/>
        </p:nvSpPr>
        <p:spPr>
          <a:xfrm rot="5340000" flipH="1">
            <a:off x="4781894" y="4149278"/>
            <a:ext cx="1535581" cy="365470"/>
          </a:xfrm>
          <a:prstGeom prst="parallelogram">
            <a:avLst>
              <a:gd name="adj" fmla="val 44903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orthographicFront">
              <a:rot lat="0" lon="1140000" rev="6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Parallelogram 90"/>
          <p:cNvSpPr>
            <a:spLocks noChangeAspect="1"/>
          </p:cNvSpPr>
          <p:nvPr/>
        </p:nvSpPr>
        <p:spPr>
          <a:xfrm rot="5340000" flipH="1">
            <a:off x="6354421" y="5314651"/>
            <a:ext cx="1701202" cy="404888"/>
          </a:xfrm>
          <a:prstGeom prst="parallelogram">
            <a:avLst>
              <a:gd name="adj" fmla="val 44903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orthographicFront">
              <a:rot lat="0" lon="1140000" rev="6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arallelogram 32"/>
          <p:cNvSpPr>
            <a:spLocks/>
          </p:cNvSpPr>
          <p:nvPr/>
        </p:nvSpPr>
        <p:spPr>
          <a:xfrm rot="5759831" flipH="1">
            <a:off x="6620360" y="2747321"/>
            <a:ext cx="520701" cy="2471337"/>
          </a:xfrm>
          <a:prstGeom prst="parallelogram">
            <a:avLst>
              <a:gd name="adj" fmla="val 36226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LeftDown">
              <a:rot lat="20424000" lon="3282000" rev="20448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arallelogram 29"/>
          <p:cNvSpPr>
            <a:spLocks/>
          </p:cNvSpPr>
          <p:nvPr/>
        </p:nvSpPr>
        <p:spPr>
          <a:xfrm rot="5759831" flipH="1">
            <a:off x="6187319" y="2973305"/>
            <a:ext cx="520701" cy="2471337"/>
          </a:xfrm>
          <a:prstGeom prst="parallelogram">
            <a:avLst>
              <a:gd name="adj" fmla="val 36226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LeftDown">
              <a:rot lat="20424000" lon="3282000" rev="20448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Parallelogram 218"/>
          <p:cNvSpPr>
            <a:spLocks noChangeAspect="1"/>
          </p:cNvSpPr>
          <p:nvPr/>
        </p:nvSpPr>
        <p:spPr>
          <a:xfrm rot="998552" flipH="1">
            <a:off x="4959356" y="4066515"/>
            <a:ext cx="497178" cy="911957"/>
          </a:xfrm>
          <a:prstGeom prst="parallelogram">
            <a:avLst>
              <a:gd name="adj" fmla="val 28803"/>
            </a:avLst>
          </a:prstGeom>
          <a:gradFill flip="none" rotWithShape="1">
            <a:gsLst>
              <a:gs pos="0">
                <a:srgbClr val="804000">
                  <a:alpha val="94000"/>
                </a:srgbClr>
              </a:gs>
              <a:gs pos="100000">
                <a:srgbClr val="341B00">
                  <a:alpha val="94000"/>
                </a:srgbClr>
              </a:gs>
            </a:gsLst>
            <a:lin ang="0" scaled="1"/>
            <a:tileRect/>
          </a:gradFill>
          <a:ln>
            <a:noFill/>
          </a:ln>
          <a:effectLst/>
          <a:scene3d>
            <a:camera prst="isometricLeftDown">
              <a:rot lat="1604676" lon="1562688" rev="582747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48377" y="1574740"/>
            <a:ext cx="2253340" cy="3811284"/>
            <a:chOff x="221760" y="177563"/>
            <a:chExt cx="2376162" cy="4082717"/>
          </a:xfr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</p:grpSpPr>
        <p:sp>
          <p:nvSpPr>
            <p:cNvPr id="5" name="Parallelogram 4"/>
            <p:cNvSpPr>
              <a:spLocks noChangeAspect="1"/>
            </p:cNvSpPr>
            <p:nvPr/>
          </p:nvSpPr>
          <p:spPr>
            <a:xfrm rot="1059957" flipH="1">
              <a:off x="1595275" y="463701"/>
              <a:ext cx="1002647" cy="3796579"/>
            </a:xfrm>
            <a:prstGeom prst="parallelogram">
              <a:avLst>
                <a:gd name="adj" fmla="val 28834"/>
              </a:avLst>
            </a:prstGeom>
            <a:grpFill/>
            <a:ln>
              <a:solidFill>
                <a:schemeClr val="tx1"/>
              </a:solidFill>
            </a:ln>
            <a:scene3d>
              <a:camera prst="isometricLeftDown">
                <a:rot lat="20090560" lon="4106328" rev="18014102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>
              <a:spLocks noChangeAspect="1"/>
            </p:cNvSpPr>
            <p:nvPr/>
          </p:nvSpPr>
          <p:spPr>
            <a:xfrm rot="1059957" flipH="1">
              <a:off x="1516047" y="177563"/>
              <a:ext cx="1079453" cy="3796579"/>
            </a:xfrm>
            <a:prstGeom prst="parallelogram">
              <a:avLst>
                <a:gd name="adj" fmla="val 28834"/>
              </a:avLst>
            </a:prstGeom>
            <a:grpFill/>
            <a:ln>
              <a:solidFill>
                <a:schemeClr val="tx1"/>
              </a:solidFill>
            </a:ln>
            <a:scene3d>
              <a:camera prst="isometricLeftDown">
                <a:rot lat="20090560" lon="4106328" rev="18014102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>
              <a:spLocks noChangeAspect="1"/>
            </p:cNvSpPr>
            <p:nvPr/>
          </p:nvSpPr>
          <p:spPr>
            <a:xfrm rot="1490384" flipH="1">
              <a:off x="221760" y="2485593"/>
              <a:ext cx="492125" cy="277126"/>
            </a:xfrm>
            <a:prstGeom prst="parallelogram">
              <a:avLst>
                <a:gd name="adj" fmla="val 23529"/>
              </a:avLst>
            </a:prstGeom>
            <a:grpFill/>
            <a:ln>
              <a:solidFill>
                <a:schemeClr val="tx1"/>
              </a:solidFill>
            </a:ln>
            <a:scene3d>
              <a:camera prst="isometricLeftDown">
                <a:rot lat="2202403" lon="1386680" rev="527568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59817" y="1792377"/>
            <a:ext cx="2245742" cy="3811284"/>
            <a:chOff x="229774" y="177563"/>
            <a:chExt cx="2368148" cy="4082717"/>
          </a:xfr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</p:grpSpPr>
        <p:sp>
          <p:nvSpPr>
            <p:cNvPr id="10" name="Parallelogram 9"/>
            <p:cNvSpPr>
              <a:spLocks noChangeAspect="1"/>
            </p:cNvSpPr>
            <p:nvPr/>
          </p:nvSpPr>
          <p:spPr>
            <a:xfrm rot="1059957" flipH="1">
              <a:off x="1595275" y="463701"/>
              <a:ext cx="1002647" cy="3796579"/>
            </a:xfrm>
            <a:prstGeom prst="parallelogram">
              <a:avLst>
                <a:gd name="adj" fmla="val 28834"/>
              </a:avLst>
            </a:prstGeom>
            <a:grpFill/>
            <a:ln>
              <a:solidFill>
                <a:schemeClr val="tx1"/>
              </a:solidFill>
            </a:ln>
            <a:scene3d>
              <a:camera prst="isometricLeftDown">
                <a:rot lat="20090560" lon="4106328" rev="18014102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/>
            <p:cNvSpPr>
              <a:spLocks noChangeAspect="1"/>
            </p:cNvSpPr>
            <p:nvPr/>
          </p:nvSpPr>
          <p:spPr>
            <a:xfrm rot="1059957" flipH="1">
              <a:off x="1516047" y="177563"/>
              <a:ext cx="1079453" cy="3796579"/>
            </a:xfrm>
            <a:prstGeom prst="parallelogram">
              <a:avLst>
                <a:gd name="adj" fmla="val 28834"/>
              </a:avLst>
            </a:prstGeom>
            <a:grpFill/>
            <a:ln>
              <a:solidFill>
                <a:schemeClr val="tx1"/>
              </a:solidFill>
            </a:ln>
            <a:scene3d>
              <a:camera prst="isometricLeftDown">
                <a:rot lat="20090560" lon="4106328" rev="18014102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/>
            <p:cNvSpPr>
              <a:spLocks noChangeAspect="1"/>
            </p:cNvSpPr>
            <p:nvPr/>
          </p:nvSpPr>
          <p:spPr>
            <a:xfrm rot="1430384" flipH="1">
              <a:off x="229774" y="2481859"/>
              <a:ext cx="492126" cy="283089"/>
            </a:xfrm>
            <a:prstGeom prst="parallelogram">
              <a:avLst>
                <a:gd name="adj" fmla="val 23529"/>
              </a:avLst>
            </a:prstGeom>
            <a:grpFill/>
            <a:ln>
              <a:solidFill>
                <a:schemeClr val="tx1"/>
              </a:solidFill>
            </a:ln>
            <a:scene3d>
              <a:camera prst="isometricLeftDown">
                <a:rot lat="2202403" lon="1386680" rev="527568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40533" y="2040742"/>
            <a:ext cx="2248914" cy="3811284"/>
            <a:chOff x="226428" y="177563"/>
            <a:chExt cx="2371494" cy="4082717"/>
          </a:xfr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</p:grpSpPr>
        <p:sp>
          <p:nvSpPr>
            <p:cNvPr id="14" name="Parallelogram 13"/>
            <p:cNvSpPr>
              <a:spLocks noChangeAspect="1"/>
            </p:cNvSpPr>
            <p:nvPr/>
          </p:nvSpPr>
          <p:spPr>
            <a:xfrm rot="1059957" flipH="1">
              <a:off x="1595275" y="463701"/>
              <a:ext cx="1002647" cy="3796579"/>
            </a:xfrm>
            <a:prstGeom prst="parallelogram">
              <a:avLst>
                <a:gd name="adj" fmla="val 28834"/>
              </a:avLst>
            </a:prstGeom>
            <a:grpFill/>
            <a:ln>
              <a:solidFill>
                <a:schemeClr val="tx1"/>
              </a:solidFill>
            </a:ln>
            <a:scene3d>
              <a:camera prst="isometricLeftDown">
                <a:rot lat="20090560" lon="4106328" rev="18014102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/>
            <p:cNvSpPr>
              <a:spLocks noChangeAspect="1"/>
            </p:cNvSpPr>
            <p:nvPr/>
          </p:nvSpPr>
          <p:spPr>
            <a:xfrm rot="1059957" flipH="1">
              <a:off x="1516047" y="177563"/>
              <a:ext cx="1079453" cy="3796579"/>
            </a:xfrm>
            <a:prstGeom prst="parallelogram">
              <a:avLst>
                <a:gd name="adj" fmla="val 28834"/>
              </a:avLst>
            </a:prstGeom>
            <a:grpFill/>
            <a:ln>
              <a:solidFill>
                <a:schemeClr val="tx1"/>
              </a:solidFill>
            </a:ln>
            <a:scene3d>
              <a:camera prst="isometricLeftDown">
                <a:rot lat="20090560" lon="4106328" rev="18014102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>
              <a:spLocks noChangeAspect="1"/>
            </p:cNvSpPr>
            <p:nvPr/>
          </p:nvSpPr>
          <p:spPr>
            <a:xfrm rot="1430384" flipH="1">
              <a:off x="226428" y="2484837"/>
              <a:ext cx="492125" cy="283382"/>
            </a:xfrm>
            <a:prstGeom prst="parallelogram">
              <a:avLst>
                <a:gd name="adj" fmla="val 23529"/>
              </a:avLst>
            </a:prstGeom>
            <a:grpFill/>
            <a:ln>
              <a:solidFill>
                <a:schemeClr val="tx1"/>
              </a:solidFill>
            </a:ln>
            <a:scene3d>
              <a:camera prst="isometricLeftDown">
                <a:rot lat="2202403" lon="1386680" rev="527568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Parallelogram 26"/>
          <p:cNvSpPr>
            <a:spLocks/>
          </p:cNvSpPr>
          <p:nvPr/>
        </p:nvSpPr>
        <p:spPr>
          <a:xfrm rot="5759831" flipH="1">
            <a:off x="5799583" y="3220356"/>
            <a:ext cx="520701" cy="2471335"/>
          </a:xfrm>
          <a:prstGeom prst="parallelogram">
            <a:avLst>
              <a:gd name="adj" fmla="val 36226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LeftDown">
              <a:rot lat="20424000" lon="3282000" rev="20448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arallelogram 30"/>
          <p:cNvSpPr>
            <a:spLocks noChangeAspect="1"/>
          </p:cNvSpPr>
          <p:nvPr/>
        </p:nvSpPr>
        <p:spPr>
          <a:xfrm rot="7154820">
            <a:off x="6373235" y="2492835"/>
            <a:ext cx="513141" cy="3033937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orthographicFront">
              <a:rot lat="2461410" lon="3119989" rev="381984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>
            <a:spLocks noChangeAspect="1"/>
          </p:cNvSpPr>
          <p:nvPr/>
        </p:nvSpPr>
        <p:spPr>
          <a:xfrm rot="7154820">
            <a:off x="5985501" y="2739885"/>
            <a:ext cx="513141" cy="3033937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orthographicFront">
              <a:rot lat="2461410" lon="3119989" rev="381984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>
            <a:spLocks noChangeAspect="1"/>
          </p:cNvSpPr>
          <p:nvPr/>
        </p:nvSpPr>
        <p:spPr>
          <a:xfrm rot="7154820">
            <a:off x="6806276" y="2266850"/>
            <a:ext cx="513141" cy="3033937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orthographicFront">
              <a:rot lat="2461410" lon="3119989" rev="381984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4314843" y="3074753"/>
            <a:ext cx="1888338" cy="866643"/>
          </a:xfrm>
          <a:custGeom>
            <a:avLst/>
            <a:gdLst>
              <a:gd name="connsiteX0" fmla="*/ 0 w 2022475"/>
              <a:gd name="connsiteY0" fmla="*/ 477647 h 964489"/>
              <a:gd name="connsiteX1" fmla="*/ 146050 w 2022475"/>
              <a:gd name="connsiteY1" fmla="*/ 668147 h 964489"/>
              <a:gd name="connsiteX2" fmla="*/ 523875 w 2022475"/>
              <a:gd name="connsiteY2" fmla="*/ 798322 h 964489"/>
              <a:gd name="connsiteX3" fmla="*/ 523875 w 2022475"/>
              <a:gd name="connsiteY3" fmla="*/ 798322 h 964489"/>
              <a:gd name="connsiteX4" fmla="*/ 1323975 w 2022475"/>
              <a:gd name="connsiteY4" fmla="*/ 925322 h 964489"/>
              <a:gd name="connsiteX5" fmla="*/ 2022475 w 2022475"/>
              <a:gd name="connsiteY5" fmla="*/ 14097 h 964489"/>
              <a:gd name="connsiteX6" fmla="*/ 2022475 w 2022475"/>
              <a:gd name="connsiteY6" fmla="*/ 14097 h 964489"/>
              <a:gd name="connsiteX7" fmla="*/ 1679575 w 2022475"/>
              <a:gd name="connsiteY7" fmla="*/ 29972 h 964489"/>
              <a:gd name="connsiteX8" fmla="*/ 1463675 w 2022475"/>
              <a:gd name="connsiteY8" fmla="*/ 363347 h 964489"/>
              <a:gd name="connsiteX9" fmla="*/ 1460500 w 2022475"/>
              <a:gd name="connsiteY9" fmla="*/ 363347 h 964489"/>
              <a:gd name="connsiteX10" fmla="*/ 1371600 w 2022475"/>
              <a:gd name="connsiteY10" fmla="*/ 401447 h 964489"/>
              <a:gd name="connsiteX11" fmla="*/ 1165225 w 2022475"/>
              <a:gd name="connsiteY11" fmla="*/ 715772 h 964489"/>
              <a:gd name="connsiteX12" fmla="*/ 1165225 w 2022475"/>
              <a:gd name="connsiteY12" fmla="*/ 715772 h 964489"/>
              <a:gd name="connsiteX13" fmla="*/ 0 w 2022475"/>
              <a:gd name="connsiteY13" fmla="*/ 477647 h 96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2475" h="964489">
                <a:moveTo>
                  <a:pt x="0" y="477647"/>
                </a:moveTo>
                <a:cubicBezTo>
                  <a:pt x="29369" y="546174"/>
                  <a:pt x="58738" y="614701"/>
                  <a:pt x="146050" y="668147"/>
                </a:cubicBezTo>
                <a:cubicBezTo>
                  <a:pt x="233363" y="721593"/>
                  <a:pt x="523875" y="798322"/>
                  <a:pt x="523875" y="798322"/>
                </a:cubicBezTo>
                <a:lnTo>
                  <a:pt x="523875" y="798322"/>
                </a:lnTo>
                <a:cubicBezTo>
                  <a:pt x="657225" y="819489"/>
                  <a:pt x="1074208" y="1056026"/>
                  <a:pt x="1323975" y="925322"/>
                </a:cubicBezTo>
                <a:cubicBezTo>
                  <a:pt x="1573742" y="794618"/>
                  <a:pt x="2022475" y="14097"/>
                  <a:pt x="2022475" y="14097"/>
                </a:cubicBezTo>
                <a:lnTo>
                  <a:pt x="2022475" y="14097"/>
                </a:lnTo>
                <a:cubicBezTo>
                  <a:pt x="1965325" y="16743"/>
                  <a:pt x="1772708" y="-28236"/>
                  <a:pt x="1679575" y="29972"/>
                </a:cubicBezTo>
                <a:cubicBezTo>
                  <a:pt x="1586442" y="88180"/>
                  <a:pt x="1500188" y="307784"/>
                  <a:pt x="1463675" y="363347"/>
                </a:cubicBezTo>
                <a:cubicBezTo>
                  <a:pt x="1427163" y="418909"/>
                  <a:pt x="1475846" y="356997"/>
                  <a:pt x="1460500" y="363347"/>
                </a:cubicBezTo>
                <a:cubicBezTo>
                  <a:pt x="1445154" y="369697"/>
                  <a:pt x="1420813" y="342709"/>
                  <a:pt x="1371600" y="401447"/>
                </a:cubicBezTo>
                <a:cubicBezTo>
                  <a:pt x="1322388" y="460184"/>
                  <a:pt x="1165225" y="715772"/>
                  <a:pt x="1165225" y="715772"/>
                </a:cubicBezTo>
                <a:lnTo>
                  <a:pt x="1165225" y="715772"/>
                </a:lnTo>
                <a:lnTo>
                  <a:pt x="0" y="477647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>
            <a:outerShdw blurRad="263525" dist="38100" dir="8100000" sx="111000" sy="111000" algn="tr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7040979" y="3914744"/>
            <a:ext cx="540059" cy="598803"/>
            <a:chOff x="7396664" y="3796031"/>
            <a:chExt cx="594065" cy="658683"/>
          </a:xfrm>
        </p:grpSpPr>
        <p:sp>
          <p:nvSpPr>
            <p:cNvPr id="159" name="Rounded Rectangle 158"/>
            <p:cNvSpPr/>
            <p:nvPr/>
          </p:nvSpPr>
          <p:spPr>
            <a:xfrm rot="20966197">
              <a:off x="7396664" y="3796031"/>
              <a:ext cx="594065" cy="658683"/>
            </a:xfrm>
            <a:prstGeom prst="roundRect">
              <a:avLst/>
            </a:prstGeom>
            <a:gradFill flip="none" rotWithShape="1">
              <a:gsLst>
                <a:gs pos="0">
                  <a:srgbClr val="FFFFFF"/>
                </a:gs>
                <a:gs pos="54000">
                  <a:schemeClr val="bg1"/>
                </a:gs>
                <a:gs pos="100000">
                  <a:srgbClr val="FFFFFF"/>
                </a:gs>
              </a:gsLst>
              <a:lin ang="0" scaled="1"/>
              <a:tileRect/>
            </a:gradFill>
            <a:ln w="3175" cap="rnd" cmpd="sng">
              <a:gradFill flip="none" rotWithShape="1">
                <a:gsLst>
                  <a:gs pos="0">
                    <a:srgbClr val="EAEAEA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139700" dist="38100" dir="8580000" sx="110000" sy="110000" algn="tl" rotWithShape="0">
                <a:prstClr val="black">
                  <a:alpha val="30000"/>
                </a:prstClr>
              </a:outerShdw>
            </a:effectLst>
            <a:scene3d>
              <a:camera prst="isometricOffAxis1Top">
                <a:rot lat="19901675" lon="17879699" rev="3476581"/>
              </a:camera>
              <a:lightRig rig="threePt" dir="t"/>
            </a:scene3d>
            <a:sp3d contourW="12700" prstMaterial="plastic">
              <a:bevelT w="6350" h="6350"/>
              <a:bevelB w="6350" h="19050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906197">
              <a:off x="7513234" y="3829424"/>
              <a:ext cx="353417" cy="608305"/>
            </a:xfrm>
            <a:prstGeom prst="rect">
              <a:avLst/>
            </a:prstGeom>
            <a:gradFill flip="none" rotWithShape="1">
              <a:gsLst>
                <a:gs pos="46000">
                  <a:schemeClr val="tx1"/>
                </a:gs>
                <a:gs pos="69000">
                  <a:schemeClr val="tx1">
                    <a:lumMod val="95000"/>
                    <a:lumOff val="5000"/>
                    <a:alpha val="88000"/>
                  </a:schemeClr>
                </a:gs>
                <a:gs pos="87000">
                  <a:schemeClr val="tx1">
                    <a:lumMod val="95000"/>
                    <a:lumOff val="5000"/>
                    <a:alpha val="77000"/>
                  </a:schemeClr>
                </a:gs>
                <a:gs pos="60000">
                  <a:schemeClr val="tx1">
                    <a:alpha val="93000"/>
                  </a:schemeClr>
                </a:gs>
                <a:gs pos="97000">
                  <a:schemeClr val="tx1"/>
                </a:gs>
                <a:gs pos="76000">
                  <a:schemeClr val="tx1">
                    <a:alpha val="6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0" cap="rnd" cmpd="sng">
              <a:gradFill flip="none" rotWithShape="1">
                <a:gsLst>
                  <a:gs pos="0">
                    <a:schemeClr val="tx1">
                      <a:alpha val="50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/>
            <a:scene3d>
              <a:camera prst="isometricOffAxis1Top">
                <a:rot lat="19215244" lon="7739487" rev="3362607"/>
              </a:camera>
              <a:lightRig rig="threePt" dir="t"/>
            </a:scene3d>
            <a:sp3d contourW="12700" prstMaterial="plastic">
              <a:bevelT w="6350" h="6350" prst="hardEdge"/>
              <a:bevelB w="6350" h="6350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Oval 146"/>
          <p:cNvSpPr>
            <a:spLocks noChangeAspect="1"/>
          </p:cNvSpPr>
          <p:nvPr/>
        </p:nvSpPr>
        <p:spPr>
          <a:xfrm>
            <a:off x="4046762" y="5433207"/>
            <a:ext cx="365979" cy="141517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8" name="Oval 147"/>
          <p:cNvSpPr>
            <a:spLocks noChangeAspect="1"/>
          </p:cNvSpPr>
          <p:nvPr/>
        </p:nvSpPr>
        <p:spPr>
          <a:xfrm>
            <a:off x="4046762" y="5560635"/>
            <a:ext cx="365979" cy="141517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>
            <a:off x="3968131" y="5649357"/>
            <a:ext cx="523239" cy="154697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0" name="Oval 149"/>
          <p:cNvSpPr>
            <a:spLocks noChangeAspect="1"/>
          </p:cNvSpPr>
          <p:nvPr/>
        </p:nvSpPr>
        <p:spPr>
          <a:xfrm>
            <a:off x="3968131" y="5331305"/>
            <a:ext cx="523239" cy="154697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1" name="Oval 150"/>
          <p:cNvSpPr/>
          <p:nvPr/>
        </p:nvSpPr>
        <p:spPr>
          <a:xfrm>
            <a:off x="4115061" y="5532121"/>
            <a:ext cx="229379" cy="71116"/>
          </a:xfrm>
          <a:prstGeom prst="ellips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2" name="Freeform 151"/>
          <p:cNvSpPr/>
          <p:nvPr/>
        </p:nvSpPr>
        <p:spPr>
          <a:xfrm>
            <a:off x="3891980" y="5238270"/>
            <a:ext cx="244872" cy="643485"/>
          </a:xfrm>
          <a:custGeom>
            <a:avLst/>
            <a:gdLst>
              <a:gd name="connsiteX0" fmla="*/ 0 w 469861"/>
              <a:gd name="connsiteY0" fmla="*/ 0 h 878423"/>
              <a:gd name="connsiteX1" fmla="*/ 231526 w 469861"/>
              <a:gd name="connsiteY1" fmla="*/ 211094 h 878423"/>
              <a:gd name="connsiteX2" fmla="*/ 371122 w 469861"/>
              <a:gd name="connsiteY2" fmla="*/ 357498 h 878423"/>
              <a:gd name="connsiteX3" fmla="*/ 469861 w 469861"/>
              <a:gd name="connsiteY3" fmla="*/ 456236 h 878423"/>
              <a:gd name="connsiteX4" fmla="*/ 371122 w 469861"/>
              <a:gd name="connsiteY4" fmla="*/ 541354 h 878423"/>
              <a:gd name="connsiteX5" fmla="*/ 241740 w 469861"/>
              <a:gd name="connsiteY5" fmla="*/ 670734 h 878423"/>
              <a:gd name="connsiteX6" fmla="*/ 3404 w 469861"/>
              <a:gd name="connsiteY6" fmla="*/ 878423 h 878423"/>
              <a:gd name="connsiteX7" fmla="*/ 3404 w 469861"/>
              <a:gd name="connsiteY7" fmla="*/ 878423 h 8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861" h="878423">
                <a:moveTo>
                  <a:pt x="0" y="0"/>
                </a:moveTo>
                <a:cubicBezTo>
                  <a:pt x="84836" y="75755"/>
                  <a:pt x="169672" y="151511"/>
                  <a:pt x="231526" y="211094"/>
                </a:cubicBezTo>
                <a:cubicBezTo>
                  <a:pt x="293380" y="270677"/>
                  <a:pt x="331400" y="316641"/>
                  <a:pt x="371122" y="357498"/>
                </a:cubicBezTo>
                <a:cubicBezTo>
                  <a:pt x="410844" y="398355"/>
                  <a:pt x="469861" y="425593"/>
                  <a:pt x="469861" y="456236"/>
                </a:cubicBezTo>
                <a:cubicBezTo>
                  <a:pt x="469861" y="486879"/>
                  <a:pt x="409142" y="505604"/>
                  <a:pt x="371122" y="541354"/>
                </a:cubicBezTo>
                <a:cubicBezTo>
                  <a:pt x="333102" y="577104"/>
                  <a:pt x="303026" y="614556"/>
                  <a:pt x="241740" y="670734"/>
                </a:cubicBezTo>
                <a:cubicBezTo>
                  <a:pt x="180454" y="726912"/>
                  <a:pt x="3404" y="878423"/>
                  <a:pt x="3404" y="878423"/>
                </a:cubicBezTo>
                <a:lnTo>
                  <a:pt x="3404" y="878423"/>
                </a:lnTo>
              </a:path>
            </a:pathLst>
          </a:custGeom>
          <a:noFill/>
          <a:ln w="15875" cap="rnd" cmpd="sng">
            <a:gradFill flip="none" rotWithShape="1">
              <a:gsLst>
                <a:gs pos="0">
                  <a:schemeClr val="tx1"/>
                </a:gs>
                <a:gs pos="95000">
                  <a:schemeClr val="tx1"/>
                </a:gs>
                <a:gs pos="67000">
                  <a:schemeClr val="tx1"/>
                </a:gs>
                <a:gs pos="85000">
                  <a:schemeClr val="tx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</a:ln>
          <a:effectLst>
            <a:glow rad="25400">
              <a:schemeClr val="tx1">
                <a:alpha val="10000"/>
              </a:schemeClr>
            </a:glow>
            <a:outerShdw blurRad="40000" dist="23000" dir="43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4" name="Freeform 153"/>
          <p:cNvSpPr/>
          <p:nvPr/>
        </p:nvSpPr>
        <p:spPr>
          <a:xfrm>
            <a:off x="4001506" y="5202610"/>
            <a:ext cx="174343" cy="752667"/>
          </a:xfrm>
          <a:custGeom>
            <a:avLst/>
            <a:gdLst>
              <a:gd name="connsiteX0" fmla="*/ 103305 w 334529"/>
              <a:gd name="connsiteY0" fmla="*/ 0 h 1130214"/>
              <a:gd name="connsiteX1" fmla="*/ 212686 w 334529"/>
              <a:gd name="connsiteY1" fmla="*/ 261286 h 1130214"/>
              <a:gd name="connsiteX2" fmla="*/ 267377 w 334529"/>
              <a:gd name="connsiteY2" fmla="*/ 419273 h 1130214"/>
              <a:gd name="connsiteX3" fmla="*/ 309915 w 334529"/>
              <a:gd name="connsiteY3" fmla="*/ 565107 h 1130214"/>
              <a:gd name="connsiteX4" fmla="*/ 309915 w 334529"/>
              <a:gd name="connsiteY4" fmla="*/ 607642 h 1130214"/>
              <a:gd name="connsiteX5" fmla="*/ 0 w 334529"/>
              <a:gd name="connsiteY5" fmla="*/ 1130214 h 1130214"/>
              <a:gd name="connsiteX6" fmla="*/ 0 w 334529"/>
              <a:gd name="connsiteY6" fmla="*/ 1130214 h 1130214"/>
              <a:gd name="connsiteX7" fmla="*/ 0 w 334529"/>
              <a:gd name="connsiteY7" fmla="*/ 1130214 h 113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529" h="1130214">
                <a:moveTo>
                  <a:pt x="103305" y="0"/>
                </a:moveTo>
                <a:cubicBezTo>
                  <a:pt x="144323" y="95703"/>
                  <a:pt x="185341" y="191407"/>
                  <a:pt x="212686" y="261286"/>
                </a:cubicBezTo>
                <a:cubicBezTo>
                  <a:pt x="240031" y="331165"/>
                  <a:pt x="251172" y="368636"/>
                  <a:pt x="267377" y="419273"/>
                </a:cubicBezTo>
                <a:cubicBezTo>
                  <a:pt x="283582" y="469910"/>
                  <a:pt x="302825" y="533712"/>
                  <a:pt x="309915" y="565107"/>
                </a:cubicBezTo>
                <a:cubicBezTo>
                  <a:pt x="317005" y="596502"/>
                  <a:pt x="361567" y="513458"/>
                  <a:pt x="309915" y="607642"/>
                </a:cubicBezTo>
                <a:cubicBezTo>
                  <a:pt x="258263" y="701826"/>
                  <a:pt x="0" y="1130214"/>
                  <a:pt x="0" y="1130214"/>
                </a:cubicBezTo>
                <a:lnTo>
                  <a:pt x="0" y="1130214"/>
                </a:lnTo>
                <a:lnTo>
                  <a:pt x="0" y="1130214"/>
                </a:lnTo>
              </a:path>
            </a:pathLst>
          </a:custGeom>
          <a:noFill/>
          <a:ln w="15875" cap="rnd" cmpd="sng">
            <a:gradFill flip="none" rotWithShape="1">
              <a:gsLst>
                <a:gs pos="0">
                  <a:schemeClr val="tx1"/>
                </a:gs>
                <a:gs pos="95000">
                  <a:schemeClr val="tx1"/>
                </a:gs>
                <a:gs pos="67000">
                  <a:schemeClr val="tx1"/>
                </a:gs>
                <a:gs pos="85000">
                  <a:schemeClr val="tx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</a:ln>
          <a:effectLst>
            <a:glow rad="25400">
              <a:schemeClr val="tx1">
                <a:alpha val="10000"/>
              </a:schemeClr>
            </a:glow>
            <a:outerShdw blurRad="40000" dist="23000" dir="43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5" name="Freeform 154"/>
          <p:cNvSpPr/>
          <p:nvPr/>
        </p:nvSpPr>
        <p:spPr>
          <a:xfrm flipH="1">
            <a:off x="4264599" y="5135246"/>
            <a:ext cx="174343" cy="827934"/>
          </a:xfrm>
          <a:custGeom>
            <a:avLst/>
            <a:gdLst>
              <a:gd name="connsiteX0" fmla="*/ 103305 w 334529"/>
              <a:gd name="connsiteY0" fmla="*/ 0 h 1130214"/>
              <a:gd name="connsiteX1" fmla="*/ 212686 w 334529"/>
              <a:gd name="connsiteY1" fmla="*/ 261286 h 1130214"/>
              <a:gd name="connsiteX2" fmla="*/ 267377 w 334529"/>
              <a:gd name="connsiteY2" fmla="*/ 419273 h 1130214"/>
              <a:gd name="connsiteX3" fmla="*/ 309915 w 334529"/>
              <a:gd name="connsiteY3" fmla="*/ 565107 h 1130214"/>
              <a:gd name="connsiteX4" fmla="*/ 309915 w 334529"/>
              <a:gd name="connsiteY4" fmla="*/ 607642 h 1130214"/>
              <a:gd name="connsiteX5" fmla="*/ 0 w 334529"/>
              <a:gd name="connsiteY5" fmla="*/ 1130214 h 1130214"/>
              <a:gd name="connsiteX6" fmla="*/ 0 w 334529"/>
              <a:gd name="connsiteY6" fmla="*/ 1130214 h 1130214"/>
              <a:gd name="connsiteX7" fmla="*/ 0 w 334529"/>
              <a:gd name="connsiteY7" fmla="*/ 1130214 h 113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529" h="1130214">
                <a:moveTo>
                  <a:pt x="103305" y="0"/>
                </a:moveTo>
                <a:cubicBezTo>
                  <a:pt x="144323" y="95703"/>
                  <a:pt x="185341" y="191407"/>
                  <a:pt x="212686" y="261286"/>
                </a:cubicBezTo>
                <a:cubicBezTo>
                  <a:pt x="240031" y="331165"/>
                  <a:pt x="251172" y="368636"/>
                  <a:pt x="267377" y="419273"/>
                </a:cubicBezTo>
                <a:cubicBezTo>
                  <a:pt x="283582" y="469910"/>
                  <a:pt x="302825" y="533712"/>
                  <a:pt x="309915" y="565107"/>
                </a:cubicBezTo>
                <a:cubicBezTo>
                  <a:pt x="317005" y="596502"/>
                  <a:pt x="361567" y="513458"/>
                  <a:pt x="309915" y="607642"/>
                </a:cubicBezTo>
                <a:cubicBezTo>
                  <a:pt x="258263" y="701826"/>
                  <a:pt x="0" y="1130214"/>
                  <a:pt x="0" y="1130214"/>
                </a:cubicBezTo>
                <a:lnTo>
                  <a:pt x="0" y="1130214"/>
                </a:lnTo>
                <a:lnTo>
                  <a:pt x="0" y="1130214"/>
                </a:lnTo>
              </a:path>
            </a:pathLst>
          </a:custGeom>
          <a:noFill/>
          <a:ln w="15875" cap="rnd" cmpd="sng">
            <a:gradFill flip="none" rotWithShape="1">
              <a:gsLst>
                <a:gs pos="0">
                  <a:schemeClr val="tx1"/>
                </a:gs>
                <a:gs pos="95000">
                  <a:schemeClr val="tx1"/>
                </a:gs>
                <a:gs pos="67000">
                  <a:schemeClr val="tx1"/>
                </a:gs>
                <a:gs pos="85000">
                  <a:schemeClr val="tx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</a:ln>
          <a:effectLst>
            <a:glow rad="25400">
              <a:schemeClr val="tx1">
                <a:alpha val="10000"/>
              </a:schemeClr>
            </a:glow>
            <a:outerShdw blurRad="40000" dist="23000" dir="43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3870395" y="5155171"/>
            <a:ext cx="718711" cy="22696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6" name="Oval 145"/>
          <p:cNvSpPr/>
          <p:nvPr/>
        </p:nvSpPr>
        <p:spPr>
          <a:xfrm>
            <a:off x="3870395" y="5753221"/>
            <a:ext cx="718711" cy="22696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>
            <a:glow rad="12700">
              <a:schemeClr val="tx1">
                <a:alpha val="31000"/>
              </a:schemeClr>
            </a:glow>
            <a:outerShdw blurRad="52705" dist="35687" dir="5400000" sx="110000" sy="11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3" name="Freeform 152"/>
          <p:cNvSpPr/>
          <p:nvPr/>
        </p:nvSpPr>
        <p:spPr>
          <a:xfrm flipH="1">
            <a:off x="4323529" y="5238269"/>
            <a:ext cx="244872" cy="643486"/>
          </a:xfrm>
          <a:custGeom>
            <a:avLst/>
            <a:gdLst>
              <a:gd name="connsiteX0" fmla="*/ 0 w 469861"/>
              <a:gd name="connsiteY0" fmla="*/ 0 h 878423"/>
              <a:gd name="connsiteX1" fmla="*/ 231526 w 469861"/>
              <a:gd name="connsiteY1" fmla="*/ 211094 h 878423"/>
              <a:gd name="connsiteX2" fmla="*/ 371122 w 469861"/>
              <a:gd name="connsiteY2" fmla="*/ 357498 h 878423"/>
              <a:gd name="connsiteX3" fmla="*/ 469861 w 469861"/>
              <a:gd name="connsiteY3" fmla="*/ 456236 h 878423"/>
              <a:gd name="connsiteX4" fmla="*/ 371122 w 469861"/>
              <a:gd name="connsiteY4" fmla="*/ 541354 h 878423"/>
              <a:gd name="connsiteX5" fmla="*/ 241740 w 469861"/>
              <a:gd name="connsiteY5" fmla="*/ 670734 h 878423"/>
              <a:gd name="connsiteX6" fmla="*/ 3404 w 469861"/>
              <a:gd name="connsiteY6" fmla="*/ 878423 h 878423"/>
              <a:gd name="connsiteX7" fmla="*/ 3404 w 469861"/>
              <a:gd name="connsiteY7" fmla="*/ 878423 h 8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861" h="878423">
                <a:moveTo>
                  <a:pt x="0" y="0"/>
                </a:moveTo>
                <a:cubicBezTo>
                  <a:pt x="84836" y="75755"/>
                  <a:pt x="169672" y="151511"/>
                  <a:pt x="231526" y="211094"/>
                </a:cubicBezTo>
                <a:cubicBezTo>
                  <a:pt x="293380" y="270677"/>
                  <a:pt x="331400" y="316641"/>
                  <a:pt x="371122" y="357498"/>
                </a:cubicBezTo>
                <a:cubicBezTo>
                  <a:pt x="410844" y="398355"/>
                  <a:pt x="469861" y="425593"/>
                  <a:pt x="469861" y="456236"/>
                </a:cubicBezTo>
                <a:cubicBezTo>
                  <a:pt x="469861" y="486879"/>
                  <a:pt x="409142" y="505604"/>
                  <a:pt x="371122" y="541354"/>
                </a:cubicBezTo>
                <a:cubicBezTo>
                  <a:pt x="333102" y="577104"/>
                  <a:pt x="303026" y="614556"/>
                  <a:pt x="241740" y="670734"/>
                </a:cubicBezTo>
                <a:cubicBezTo>
                  <a:pt x="180454" y="726912"/>
                  <a:pt x="3404" y="878423"/>
                  <a:pt x="3404" y="878423"/>
                </a:cubicBezTo>
                <a:lnTo>
                  <a:pt x="3404" y="878423"/>
                </a:lnTo>
              </a:path>
            </a:pathLst>
          </a:custGeom>
          <a:noFill/>
          <a:ln w="15875" cap="rnd" cmpd="sng">
            <a:gradFill flip="none" rotWithShape="1">
              <a:gsLst>
                <a:gs pos="0">
                  <a:schemeClr val="tx1"/>
                </a:gs>
                <a:gs pos="95000">
                  <a:schemeClr val="tx1"/>
                </a:gs>
                <a:gs pos="67000">
                  <a:schemeClr val="tx1"/>
                </a:gs>
                <a:gs pos="85000">
                  <a:schemeClr val="tx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</a:ln>
          <a:effectLst>
            <a:glow rad="25400">
              <a:schemeClr val="tx1">
                <a:alpha val="10000"/>
              </a:schemeClr>
            </a:glow>
            <a:outerShdw blurRad="40000" dist="23000" dir="43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3195750" y="3801979"/>
            <a:ext cx="175584" cy="94342"/>
          </a:xfrm>
          <a:prstGeom prst="ellipse">
            <a:avLst/>
          </a:prstGeom>
          <a:noFill/>
          <a:ln w="19050" cmpd="sng">
            <a:solidFill>
              <a:srgbClr val="804000"/>
            </a:solidFill>
          </a:ln>
          <a:effectLst>
            <a:glow rad="101600">
              <a:srgbClr val="804000">
                <a:alpha val="36000"/>
              </a:srgbClr>
            </a:glow>
          </a:effectLst>
          <a:scene3d>
            <a:camera prst="perspectiveBelow">
              <a:rot lat="300000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1" name="Oval 200"/>
          <p:cNvSpPr/>
          <p:nvPr/>
        </p:nvSpPr>
        <p:spPr>
          <a:xfrm>
            <a:off x="3068225" y="3842658"/>
            <a:ext cx="175584" cy="94342"/>
          </a:xfrm>
          <a:prstGeom prst="ellipse">
            <a:avLst/>
          </a:prstGeom>
          <a:noFill/>
          <a:ln w="19050" cmpd="sng">
            <a:solidFill>
              <a:srgbClr val="804000"/>
            </a:solidFill>
          </a:ln>
          <a:effectLst>
            <a:glow rad="101600">
              <a:srgbClr val="804000">
                <a:alpha val="36000"/>
              </a:srgbClr>
            </a:glow>
          </a:effectLst>
          <a:scene3d>
            <a:camera prst="perspectiveBelow">
              <a:rot lat="300000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43" name="Group 142"/>
          <p:cNvGrpSpPr/>
          <p:nvPr/>
        </p:nvGrpSpPr>
        <p:grpSpPr>
          <a:xfrm>
            <a:off x="3151830" y="3044746"/>
            <a:ext cx="384226" cy="870635"/>
            <a:chOff x="3050020" y="2933615"/>
            <a:chExt cx="422649" cy="957698"/>
          </a:xfrm>
        </p:grpSpPr>
        <p:sp>
          <p:nvSpPr>
            <p:cNvPr id="215" name="Oval 214"/>
            <p:cNvSpPr/>
            <p:nvPr/>
          </p:nvSpPr>
          <p:spPr>
            <a:xfrm flipV="1">
              <a:off x="3166788" y="3726430"/>
              <a:ext cx="186624" cy="106288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75000"/>
                    <a:alpha val="84000"/>
                  </a:schemeClr>
                </a:gs>
                <a:gs pos="62000">
                  <a:srgbClr val="8D24AA">
                    <a:alpha val="84000"/>
                  </a:srgbClr>
                </a:gs>
              </a:gsLst>
              <a:lin ang="16200000" scaled="0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3050020" y="3427081"/>
              <a:ext cx="422649" cy="415176"/>
            </a:xfrm>
            <a:prstGeom prst="ellipse">
              <a:avLst/>
            </a:prstGeom>
            <a:solidFill>
              <a:schemeClr val="bg1">
                <a:alpha val="58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Can 234"/>
            <p:cNvSpPr/>
            <p:nvPr/>
          </p:nvSpPr>
          <p:spPr>
            <a:xfrm>
              <a:off x="3194834" y="3051542"/>
              <a:ext cx="122633" cy="446800"/>
            </a:xfrm>
            <a:prstGeom prst="can">
              <a:avLst>
                <a:gd name="adj" fmla="val 59536"/>
              </a:avLst>
            </a:prstGeom>
            <a:solidFill>
              <a:schemeClr val="bg1">
                <a:alpha val="58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Freeform 253"/>
            <p:cNvSpPr/>
            <p:nvPr/>
          </p:nvSpPr>
          <p:spPr>
            <a:xfrm rot="331989">
              <a:off x="3147042" y="3041607"/>
              <a:ext cx="215692" cy="130308"/>
            </a:xfrm>
            <a:custGeom>
              <a:avLst/>
              <a:gdLst>
                <a:gd name="connsiteX0" fmla="*/ 34336 w 333007"/>
                <a:gd name="connsiteY0" fmla="*/ 42738 h 185792"/>
                <a:gd name="connsiteX1" fmla="*/ 8352 w 333007"/>
                <a:gd name="connsiteY1" fmla="*/ 140182 h 185792"/>
                <a:gd name="connsiteX2" fmla="*/ 180497 w 333007"/>
                <a:gd name="connsiteY2" fmla="*/ 185655 h 185792"/>
                <a:gd name="connsiteX3" fmla="*/ 303922 w 333007"/>
                <a:gd name="connsiteY3" fmla="*/ 127189 h 185792"/>
                <a:gd name="connsiteX4" fmla="*/ 329907 w 333007"/>
                <a:gd name="connsiteY4" fmla="*/ 52482 h 185792"/>
                <a:gd name="connsiteX5" fmla="*/ 251954 w 333007"/>
                <a:gd name="connsiteY5" fmla="*/ 13505 h 185792"/>
                <a:gd name="connsiteX6" fmla="*/ 151265 w 333007"/>
                <a:gd name="connsiteY6" fmla="*/ 512 h 185792"/>
                <a:gd name="connsiteX7" fmla="*/ 99297 w 333007"/>
                <a:gd name="connsiteY7" fmla="*/ 7009 h 185792"/>
                <a:gd name="connsiteX8" fmla="*/ 34336 w 333007"/>
                <a:gd name="connsiteY8" fmla="*/ 42738 h 18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007" h="185792">
                  <a:moveTo>
                    <a:pt x="34336" y="42738"/>
                  </a:moveTo>
                  <a:cubicBezTo>
                    <a:pt x="19178" y="64934"/>
                    <a:pt x="-16008" y="116363"/>
                    <a:pt x="8352" y="140182"/>
                  </a:cubicBezTo>
                  <a:cubicBezTo>
                    <a:pt x="32712" y="164001"/>
                    <a:pt x="131235" y="187820"/>
                    <a:pt x="180497" y="185655"/>
                  </a:cubicBezTo>
                  <a:cubicBezTo>
                    <a:pt x="229759" y="183490"/>
                    <a:pt x="279020" y="149384"/>
                    <a:pt x="303922" y="127189"/>
                  </a:cubicBezTo>
                  <a:cubicBezTo>
                    <a:pt x="328824" y="104994"/>
                    <a:pt x="338568" y="71429"/>
                    <a:pt x="329907" y="52482"/>
                  </a:cubicBezTo>
                  <a:cubicBezTo>
                    <a:pt x="321246" y="33535"/>
                    <a:pt x="281728" y="22167"/>
                    <a:pt x="251954" y="13505"/>
                  </a:cubicBezTo>
                  <a:cubicBezTo>
                    <a:pt x="222180" y="4843"/>
                    <a:pt x="176708" y="1595"/>
                    <a:pt x="151265" y="512"/>
                  </a:cubicBezTo>
                  <a:cubicBezTo>
                    <a:pt x="125822" y="-571"/>
                    <a:pt x="120409" y="-570"/>
                    <a:pt x="99297" y="7009"/>
                  </a:cubicBezTo>
                  <a:cubicBezTo>
                    <a:pt x="78185" y="14588"/>
                    <a:pt x="49494" y="20542"/>
                    <a:pt x="34336" y="42738"/>
                  </a:cubicBez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3145163" y="3029168"/>
              <a:ext cx="211966" cy="123039"/>
            </a:xfrm>
            <a:prstGeom prst="ellipse">
              <a:avLst/>
            </a:prstGeom>
            <a:solidFill>
              <a:schemeClr val="bg1">
                <a:alpha val="58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3200403" y="3073104"/>
              <a:ext cx="104217" cy="52356"/>
            </a:xfrm>
            <a:prstGeom prst="ellipse">
              <a:avLst/>
            </a:prstGeom>
            <a:solidFill>
              <a:schemeClr val="bg1">
                <a:alpha val="58000"/>
              </a:schemeClr>
            </a:solidFill>
            <a:ln>
              <a:solidFill>
                <a:schemeClr val="bg1">
                  <a:lumMod val="85000"/>
                  <a:alpha val="85000"/>
                </a:schemeClr>
              </a:solidFill>
            </a:ln>
            <a:effectLst>
              <a:glow rad="25400">
                <a:schemeClr val="bg1">
                  <a:alpha val="11000"/>
                </a:schemeClr>
              </a:glow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3096275" y="3430176"/>
              <a:ext cx="332931" cy="461137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75000"/>
                    <a:alpha val="84000"/>
                  </a:schemeClr>
                </a:gs>
                <a:gs pos="62000">
                  <a:srgbClr val="8D24AA">
                    <a:alpha val="84000"/>
                  </a:srgbClr>
                </a:gs>
              </a:gsLst>
              <a:lin ang="16200000" scaled="0"/>
              <a:tileRect/>
            </a:gradFill>
            <a:ln>
              <a:noFill/>
            </a:ln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V="1">
              <a:off x="3137271" y="3483247"/>
              <a:ext cx="248397" cy="171177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75000"/>
                    <a:alpha val="84000"/>
                  </a:schemeClr>
                </a:gs>
                <a:gs pos="62000">
                  <a:srgbClr val="8D24AA">
                    <a:alpha val="84000"/>
                  </a:srgbClr>
                </a:gs>
              </a:gsLst>
              <a:lin ang="16200000" scaled="0"/>
              <a:tileRect/>
            </a:gradFill>
            <a:ln>
              <a:solidFill>
                <a:srgbClr val="D539FF"/>
              </a:solidFill>
            </a:ln>
            <a:effectLst/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220216" y="3263994"/>
              <a:ext cx="36488" cy="48697"/>
            </a:xfrm>
            <a:prstGeom prst="ellipse">
              <a:avLst/>
            </a:prstGeom>
            <a:solidFill>
              <a:srgbClr val="D539FF">
                <a:alpha val="28000"/>
              </a:srgbClr>
            </a:solidFill>
            <a:ln>
              <a:solidFill>
                <a:srgbClr val="D539FF"/>
              </a:solidFill>
            </a:ln>
            <a:effectLst>
              <a:outerShdw blurRad="74930" dist="23000" dir="5400000" rotWithShape="0">
                <a:srgbClr val="000000">
                  <a:alpha val="14000"/>
                </a:srgbClr>
              </a:outerShdw>
            </a:effectLst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3257532" y="3190611"/>
              <a:ext cx="40138" cy="48698"/>
            </a:xfrm>
            <a:prstGeom prst="ellipse">
              <a:avLst/>
            </a:prstGeom>
            <a:solidFill>
              <a:srgbClr val="D539FF">
                <a:alpha val="28000"/>
              </a:srgbClr>
            </a:solidFill>
            <a:ln>
              <a:solidFill>
                <a:srgbClr val="D539FF"/>
              </a:solidFill>
            </a:ln>
            <a:effectLst>
              <a:outerShdw blurRad="74930" dist="23000" dir="5400000" rotWithShape="0">
                <a:srgbClr val="000000">
                  <a:alpha val="14000"/>
                </a:srgbClr>
              </a:outerShdw>
            </a:effectLst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3167624" y="2933615"/>
              <a:ext cx="48567" cy="64818"/>
            </a:xfrm>
            <a:prstGeom prst="ellipse">
              <a:avLst/>
            </a:prstGeom>
            <a:solidFill>
              <a:srgbClr val="D539FF">
                <a:alpha val="28000"/>
              </a:srgbClr>
            </a:solidFill>
            <a:ln>
              <a:solidFill>
                <a:srgbClr val="D539FF"/>
              </a:solidFill>
            </a:ln>
            <a:effectLst>
              <a:outerShdw blurRad="74930" dist="23000" dir="5400000" rotWithShape="0">
                <a:srgbClr val="000000">
                  <a:alpha val="14000"/>
                </a:srgbClr>
              </a:outerShdw>
            </a:effectLst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3257430" y="3356780"/>
              <a:ext cx="33171" cy="44270"/>
            </a:xfrm>
            <a:prstGeom prst="ellipse">
              <a:avLst/>
            </a:prstGeom>
            <a:solidFill>
              <a:srgbClr val="D539FF">
                <a:alpha val="28000"/>
              </a:srgbClr>
            </a:solidFill>
            <a:ln>
              <a:solidFill>
                <a:srgbClr val="D539FF"/>
              </a:solidFill>
            </a:ln>
            <a:effectLst>
              <a:outerShdw blurRad="74930" dist="23000" dir="5400000" rotWithShape="0">
                <a:srgbClr val="000000">
                  <a:alpha val="14000"/>
                </a:srgbClr>
              </a:outerShdw>
            </a:effectLst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3259161" y="2991220"/>
              <a:ext cx="40138" cy="53569"/>
            </a:xfrm>
            <a:prstGeom prst="ellipse">
              <a:avLst/>
            </a:prstGeom>
            <a:solidFill>
              <a:srgbClr val="D539FF">
                <a:alpha val="28000"/>
              </a:srgbClr>
            </a:solidFill>
            <a:ln>
              <a:solidFill>
                <a:srgbClr val="D539FF"/>
              </a:solidFill>
            </a:ln>
            <a:effectLst>
              <a:outerShdw blurRad="74930" dist="23000" dir="5400000" rotWithShape="0">
                <a:srgbClr val="000000">
                  <a:alpha val="14000"/>
                </a:srgbClr>
              </a:outerShdw>
            </a:effectLst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3223968" y="3447784"/>
              <a:ext cx="30156" cy="36587"/>
            </a:xfrm>
            <a:prstGeom prst="ellipse">
              <a:avLst/>
            </a:prstGeom>
            <a:solidFill>
              <a:srgbClr val="D539FF">
                <a:alpha val="28000"/>
              </a:srgbClr>
            </a:solidFill>
            <a:ln>
              <a:solidFill>
                <a:srgbClr val="D539FF"/>
              </a:solidFill>
            </a:ln>
            <a:effectLst>
              <a:outerShdw blurRad="74930" dist="23000" dir="5400000" rotWithShape="0">
                <a:srgbClr val="000000">
                  <a:alpha val="14000"/>
                </a:srgbClr>
              </a:outerShdw>
            </a:effectLst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Cloud 163"/>
          <p:cNvSpPr/>
          <p:nvPr/>
        </p:nvSpPr>
        <p:spPr>
          <a:xfrm rot="11872883">
            <a:off x="4910081" y="4755243"/>
            <a:ext cx="300727" cy="256571"/>
          </a:xfrm>
          <a:prstGeom prst="cloud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4950032" y="4717704"/>
            <a:ext cx="79444" cy="1302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 rot="327530">
            <a:off x="5021497" y="4724976"/>
            <a:ext cx="79444" cy="1302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hord 166"/>
          <p:cNvSpPr/>
          <p:nvPr/>
        </p:nvSpPr>
        <p:spPr>
          <a:xfrm rot="6971914">
            <a:off x="4943646" y="4721256"/>
            <a:ext cx="90943" cy="79294"/>
          </a:xfrm>
          <a:prstGeom prst="chord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hord 167"/>
          <p:cNvSpPr/>
          <p:nvPr/>
        </p:nvSpPr>
        <p:spPr>
          <a:xfrm rot="7340101">
            <a:off x="5018386" y="4730914"/>
            <a:ext cx="90943" cy="79294"/>
          </a:xfrm>
          <a:prstGeom prst="chord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/>
          <p:cNvSpPr/>
          <p:nvPr/>
        </p:nvSpPr>
        <p:spPr>
          <a:xfrm>
            <a:off x="4951877" y="4888297"/>
            <a:ext cx="156482" cy="21673"/>
          </a:xfrm>
          <a:custGeom>
            <a:avLst/>
            <a:gdLst>
              <a:gd name="connsiteX0" fmla="*/ 0 w 301100"/>
              <a:gd name="connsiteY0" fmla="*/ 0 h 46322"/>
              <a:gd name="connsiteX1" fmla="*/ 212314 w 301100"/>
              <a:gd name="connsiteY1" fmla="*/ 46322 h 46322"/>
              <a:gd name="connsiteX2" fmla="*/ 301100 w 301100"/>
              <a:gd name="connsiteY2" fmla="*/ 0 h 46322"/>
              <a:gd name="connsiteX3" fmla="*/ 301100 w 301100"/>
              <a:gd name="connsiteY3" fmla="*/ 0 h 4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100" h="46322">
                <a:moveTo>
                  <a:pt x="0" y="0"/>
                </a:moveTo>
                <a:cubicBezTo>
                  <a:pt x="81065" y="23161"/>
                  <a:pt x="162131" y="46322"/>
                  <a:pt x="212314" y="46322"/>
                </a:cubicBezTo>
                <a:cubicBezTo>
                  <a:pt x="262497" y="46322"/>
                  <a:pt x="301100" y="0"/>
                  <a:pt x="301100" y="0"/>
                </a:cubicBezTo>
                <a:lnTo>
                  <a:pt x="301100" y="0"/>
                </a:lnTo>
              </a:path>
            </a:pathLst>
          </a:custGeom>
          <a:ln w="12700" cap="rnd" cmpd="sng">
            <a:solidFill>
              <a:schemeClr val="bg1">
                <a:lumMod val="50000"/>
                <a:alpha val="84000"/>
              </a:schemeClr>
            </a:solidFill>
            <a:prstDash val="solid"/>
          </a:ln>
          <a:effectLst>
            <a:innerShdw blurRad="63500" dist="50800" dir="135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/>
          <p:cNvSpPr/>
          <p:nvPr/>
        </p:nvSpPr>
        <p:spPr>
          <a:xfrm rot="19740000">
            <a:off x="5129077" y="4853059"/>
            <a:ext cx="16049" cy="49255"/>
          </a:xfrm>
          <a:custGeom>
            <a:avLst/>
            <a:gdLst>
              <a:gd name="connsiteX0" fmla="*/ 7720 w 30882"/>
              <a:gd name="connsiteY0" fmla="*/ 0 h 115803"/>
              <a:gd name="connsiteX1" fmla="*/ 30882 w 30882"/>
              <a:gd name="connsiteY1" fmla="*/ 88783 h 115803"/>
              <a:gd name="connsiteX2" fmla="*/ 7720 w 30882"/>
              <a:gd name="connsiteY2" fmla="*/ 115803 h 115803"/>
              <a:gd name="connsiteX3" fmla="*/ 7720 w 30882"/>
              <a:gd name="connsiteY3" fmla="*/ 115803 h 115803"/>
              <a:gd name="connsiteX4" fmla="*/ 0 w 30882"/>
              <a:gd name="connsiteY4" fmla="*/ 108083 h 11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82" h="115803">
                <a:moveTo>
                  <a:pt x="7720" y="0"/>
                </a:moveTo>
                <a:cubicBezTo>
                  <a:pt x="19301" y="34741"/>
                  <a:pt x="30882" y="69483"/>
                  <a:pt x="30882" y="88783"/>
                </a:cubicBezTo>
                <a:cubicBezTo>
                  <a:pt x="30882" y="108083"/>
                  <a:pt x="7720" y="115803"/>
                  <a:pt x="7720" y="115803"/>
                </a:cubicBezTo>
                <a:lnTo>
                  <a:pt x="7720" y="115803"/>
                </a:lnTo>
                <a:lnTo>
                  <a:pt x="0" y="108083"/>
                </a:lnTo>
              </a:path>
            </a:pathLst>
          </a:custGeom>
          <a:ln w="12700" cap="rnd" cmpd="sng">
            <a:solidFill>
              <a:schemeClr val="tx1">
                <a:alpha val="58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/>
          <p:cNvSpPr/>
          <p:nvPr/>
        </p:nvSpPr>
        <p:spPr>
          <a:xfrm>
            <a:off x="4968781" y="4792370"/>
            <a:ext cx="39637" cy="40671"/>
          </a:xfrm>
          <a:prstGeom prst="ellipse">
            <a:avLst/>
          </a:prstGeom>
          <a:ln w="6350" cmpd="sng">
            <a:solidFill>
              <a:schemeClr val="tx2">
                <a:alpha val="6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4982362" y="4800553"/>
            <a:ext cx="18491" cy="172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Oval 209"/>
          <p:cNvSpPr/>
          <p:nvPr/>
        </p:nvSpPr>
        <p:spPr>
          <a:xfrm>
            <a:off x="5036514" y="4798178"/>
            <a:ext cx="39637" cy="40671"/>
          </a:xfrm>
          <a:prstGeom prst="ellipse">
            <a:avLst/>
          </a:prstGeom>
          <a:ln w="6350" cmpd="sng">
            <a:solidFill>
              <a:schemeClr val="tx2">
                <a:alpha val="6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5050098" y="4806361"/>
            <a:ext cx="18491" cy="172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Parallelogram 101"/>
          <p:cNvSpPr/>
          <p:nvPr/>
        </p:nvSpPr>
        <p:spPr>
          <a:xfrm rot="691899">
            <a:off x="4683197" y="2715434"/>
            <a:ext cx="1290901" cy="607954"/>
          </a:xfrm>
          <a:prstGeom prst="parallelogram">
            <a:avLst>
              <a:gd name="adj" fmla="val 28651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>
            <a:outerShdw blurRad="263525" dist="38100" dir="8100000" sx="111000" sy="111000" algn="tr" rotWithShape="0">
              <a:prstClr val="black">
                <a:alpha val="34000"/>
              </a:prstClr>
            </a:outerShdw>
          </a:effectLst>
          <a:scene3d>
            <a:camera prst="orthographicFront">
              <a:rot lat="17699988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 rot="430794">
            <a:off x="4761327" y="2849675"/>
            <a:ext cx="1082271" cy="353956"/>
          </a:xfrm>
          <a:prstGeom prst="roundRect">
            <a:avLst>
              <a:gd name="adj" fmla="val 14360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2">
                <a:lumMod val="25000"/>
              </a:schemeClr>
            </a:solidFill>
          </a:ln>
          <a:effectLst>
            <a:innerShdw blurRad="114300" dist="317500" dir="5400000">
              <a:srgbClr val="000000">
                <a:alpha val="43000"/>
              </a:srgbClr>
            </a:innerShdw>
          </a:effectLst>
          <a:scene3d>
            <a:camera prst="isometricOffAxis2Top">
              <a:rot lat="18498183" lon="2468843" rev="19353212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Parallelogram 100"/>
          <p:cNvSpPr/>
          <p:nvPr/>
        </p:nvSpPr>
        <p:spPr>
          <a:xfrm rot="691899">
            <a:off x="4590071" y="3125296"/>
            <a:ext cx="1172430" cy="174982"/>
          </a:xfrm>
          <a:prstGeom prst="parallelogram">
            <a:avLst>
              <a:gd name="adj" fmla="val 30328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>
            <a:outerShdw blurRad="263525" dist="38100" dir="8100000" sx="111000" sy="111000" algn="tr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Parallelogram 105"/>
          <p:cNvSpPr/>
          <p:nvPr/>
        </p:nvSpPr>
        <p:spPr>
          <a:xfrm rot="11491373">
            <a:off x="4521411" y="3280105"/>
            <a:ext cx="1158142" cy="41081"/>
          </a:xfrm>
          <a:prstGeom prst="parallelogram">
            <a:avLst>
              <a:gd name="adj" fmla="val 129924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>
            <a:outerShdw blurRad="263525" dist="38100" dir="8100000" sx="111000" sy="111000" algn="tr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arallelogram 54"/>
          <p:cNvSpPr/>
          <p:nvPr/>
        </p:nvSpPr>
        <p:spPr>
          <a:xfrm rot="691899">
            <a:off x="4338716" y="3299667"/>
            <a:ext cx="1255589" cy="323671"/>
          </a:xfrm>
          <a:prstGeom prst="parallelogram">
            <a:avLst>
              <a:gd name="adj" fmla="val 43261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>
            <a:outerShdw blurRad="263525" dist="38100" dir="8100000" sx="111000" sy="111000" algn="tr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 rot="628057">
            <a:off x="4404820" y="3269669"/>
            <a:ext cx="1102284" cy="389352"/>
          </a:xfrm>
          <a:prstGeom prst="roundRect">
            <a:avLst>
              <a:gd name="adj" fmla="val 14360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>
            <a:innerShdw blurRad="92075" dist="152400" dir="3540000">
              <a:srgbClr val="000000">
                <a:alpha val="45000"/>
              </a:srgbClr>
            </a:innerShdw>
          </a:effectLst>
          <a:scene3d>
            <a:camera prst="orthographicFront">
              <a:rot lat="2542774" lon="19795862" rev="20238161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7" name="Group 376"/>
          <p:cNvGrpSpPr/>
          <p:nvPr/>
        </p:nvGrpSpPr>
        <p:grpSpPr>
          <a:xfrm>
            <a:off x="5797300" y="2948217"/>
            <a:ext cx="768658" cy="739696"/>
            <a:chOff x="5978066" y="2864418"/>
            <a:chExt cx="768658" cy="739696"/>
          </a:xfrm>
        </p:grpSpPr>
        <p:sp>
          <p:nvSpPr>
            <p:cNvPr id="21" name="Cube 20"/>
            <p:cNvSpPr/>
            <p:nvPr/>
          </p:nvSpPr>
          <p:spPr>
            <a:xfrm rot="300000">
              <a:off x="5978066" y="2864418"/>
              <a:ext cx="768658" cy="739696"/>
            </a:xfrm>
            <a:prstGeom prst="cube">
              <a:avLst>
                <a:gd name="adj" fmla="val 37095"/>
              </a:avLst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  <a:effectLst>
              <a:outerShdw blurRad="263525" dist="38100" dir="8100000" sx="111000" sy="111000" algn="tr" rotWithShape="0">
                <a:prstClr val="black">
                  <a:alpha val="34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Rounded Rectangle 368"/>
            <p:cNvSpPr/>
            <p:nvPr/>
          </p:nvSpPr>
          <p:spPr>
            <a:xfrm rot="143740">
              <a:off x="5986452" y="3135767"/>
              <a:ext cx="454428" cy="454787"/>
            </a:xfrm>
            <a:prstGeom prst="roundRect">
              <a:avLst>
                <a:gd name="adj" fmla="val 5461"/>
              </a:avLst>
            </a:prstGeom>
            <a:gradFill flip="none" rotWithShape="1">
              <a:gsLst>
                <a:gs pos="46000">
                  <a:schemeClr val="tx1"/>
                </a:gs>
                <a:gs pos="69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95000"/>
                    <a:lumOff val="5000"/>
                  </a:schemeClr>
                </a:gs>
                <a:gs pos="60000">
                  <a:schemeClr val="tx1"/>
                </a:gs>
                <a:gs pos="97000">
                  <a:schemeClr val="tx1"/>
                </a:gs>
                <a:gs pos="76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 w="0" cap="rnd" cmpd="sng">
              <a:gradFill flip="none" rotWithShape="1">
                <a:gsLst>
                  <a:gs pos="0">
                    <a:schemeClr val="tx1">
                      <a:alpha val="50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/>
            <a:scene3d>
              <a:camera prst="isometricOffAxis2Left">
                <a:rot lat="1296005" lon="21583603" rev="21475849"/>
              </a:camera>
              <a:lightRig rig="threePt" dir="t"/>
            </a:scene3d>
            <a:sp3d contourW="12700" prstMaterial="plastic">
              <a:bevelT w="6350" h="6350" prst="hardEdge"/>
              <a:bevelB w="6350" h="6350"/>
              <a:contourClr>
                <a:schemeClr val="tx1">
                  <a:lumMod val="85000"/>
                  <a:lumOff val="15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Freeform 369"/>
            <p:cNvSpPr/>
            <p:nvPr/>
          </p:nvSpPr>
          <p:spPr>
            <a:xfrm>
              <a:off x="6002545" y="3208152"/>
              <a:ext cx="432060" cy="315226"/>
            </a:xfrm>
            <a:custGeom>
              <a:avLst/>
              <a:gdLst>
                <a:gd name="connsiteX0" fmla="*/ 11054 w 432060"/>
                <a:gd name="connsiteY0" fmla="*/ 102194 h 315226"/>
                <a:gd name="connsiteX1" fmla="*/ 125354 w 432060"/>
                <a:gd name="connsiteY1" fmla="*/ 118069 h 315226"/>
                <a:gd name="connsiteX2" fmla="*/ 144404 w 432060"/>
                <a:gd name="connsiteY2" fmla="*/ 10119 h 315226"/>
                <a:gd name="connsiteX3" fmla="*/ 280929 w 432060"/>
                <a:gd name="connsiteY3" fmla="*/ 16469 h 315226"/>
                <a:gd name="connsiteX4" fmla="*/ 293629 w 432060"/>
                <a:gd name="connsiteY4" fmla="*/ 114894 h 315226"/>
                <a:gd name="connsiteX5" fmla="*/ 411104 w 432060"/>
                <a:gd name="connsiteY5" fmla="*/ 137119 h 315226"/>
                <a:gd name="connsiteX6" fmla="*/ 420629 w 432060"/>
                <a:gd name="connsiteY6" fmla="*/ 203794 h 315226"/>
                <a:gd name="connsiteX7" fmla="*/ 290454 w 432060"/>
                <a:gd name="connsiteY7" fmla="*/ 203794 h 315226"/>
                <a:gd name="connsiteX8" fmla="*/ 277754 w 432060"/>
                <a:gd name="connsiteY8" fmla="*/ 305394 h 315226"/>
                <a:gd name="connsiteX9" fmla="*/ 134879 w 432060"/>
                <a:gd name="connsiteY9" fmla="*/ 299044 h 315226"/>
                <a:gd name="connsiteX10" fmla="*/ 128529 w 432060"/>
                <a:gd name="connsiteY10" fmla="*/ 197444 h 315226"/>
                <a:gd name="connsiteX11" fmla="*/ 17404 w 432060"/>
                <a:gd name="connsiteY11" fmla="*/ 181569 h 315226"/>
                <a:gd name="connsiteX12" fmla="*/ 11054 w 432060"/>
                <a:gd name="connsiteY12" fmla="*/ 102194 h 31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2060" h="315226">
                  <a:moveTo>
                    <a:pt x="11054" y="102194"/>
                  </a:moveTo>
                  <a:cubicBezTo>
                    <a:pt x="29046" y="91611"/>
                    <a:pt x="103129" y="133415"/>
                    <a:pt x="125354" y="118069"/>
                  </a:cubicBezTo>
                  <a:cubicBezTo>
                    <a:pt x="147579" y="102723"/>
                    <a:pt x="118475" y="27052"/>
                    <a:pt x="144404" y="10119"/>
                  </a:cubicBezTo>
                  <a:cubicBezTo>
                    <a:pt x="170333" y="-6814"/>
                    <a:pt x="256058" y="-993"/>
                    <a:pt x="280929" y="16469"/>
                  </a:cubicBezTo>
                  <a:cubicBezTo>
                    <a:pt x="305800" y="33931"/>
                    <a:pt x="271933" y="94786"/>
                    <a:pt x="293629" y="114894"/>
                  </a:cubicBezTo>
                  <a:cubicBezTo>
                    <a:pt x="315325" y="135002"/>
                    <a:pt x="389937" y="122302"/>
                    <a:pt x="411104" y="137119"/>
                  </a:cubicBezTo>
                  <a:cubicBezTo>
                    <a:pt x="432271" y="151936"/>
                    <a:pt x="440737" y="192682"/>
                    <a:pt x="420629" y="203794"/>
                  </a:cubicBezTo>
                  <a:cubicBezTo>
                    <a:pt x="400521" y="214906"/>
                    <a:pt x="314267" y="186861"/>
                    <a:pt x="290454" y="203794"/>
                  </a:cubicBezTo>
                  <a:cubicBezTo>
                    <a:pt x="266642" y="220727"/>
                    <a:pt x="303683" y="289519"/>
                    <a:pt x="277754" y="305394"/>
                  </a:cubicBezTo>
                  <a:cubicBezTo>
                    <a:pt x="251825" y="321269"/>
                    <a:pt x="159750" y="317036"/>
                    <a:pt x="134879" y="299044"/>
                  </a:cubicBezTo>
                  <a:cubicBezTo>
                    <a:pt x="110008" y="281052"/>
                    <a:pt x="148108" y="217023"/>
                    <a:pt x="128529" y="197444"/>
                  </a:cubicBezTo>
                  <a:cubicBezTo>
                    <a:pt x="108950" y="177865"/>
                    <a:pt x="36454" y="196386"/>
                    <a:pt x="17404" y="181569"/>
                  </a:cubicBezTo>
                  <a:cubicBezTo>
                    <a:pt x="-1646" y="166752"/>
                    <a:pt x="-6938" y="112777"/>
                    <a:pt x="11054" y="102194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chemeClr val="tx1"/>
                </a:gs>
                <a:gs pos="69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95000"/>
                    <a:lumOff val="5000"/>
                  </a:schemeClr>
                </a:gs>
                <a:gs pos="60000">
                  <a:schemeClr val="tx1"/>
                </a:gs>
                <a:gs pos="97000">
                  <a:schemeClr val="tx1"/>
                </a:gs>
                <a:gs pos="76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 w="0" cap="rnd" cmpd="sng">
              <a:gradFill flip="none" rotWithShape="1">
                <a:gsLst>
                  <a:gs pos="0">
                    <a:schemeClr val="tx1">
                      <a:alpha val="50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/>
            <a:scene3d>
              <a:camera prst="isometricOffAxis2Left">
                <a:rot lat="1296005" lon="21583603" rev="21475849"/>
              </a:camera>
              <a:lightRig rig="threePt" dir="t"/>
            </a:scene3d>
            <a:sp3d contourW="12700" prstMaterial="plastic">
              <a:bevelT w="6350" h="6350" prst="hardEdge"/>
              <a:bevelB w="6350" h="6350"/>
              <a:contourClr>
                <a:schemeClr val="tx1">
                  <a:lumMod val="85000"/>
                  <a:lumOff val="15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Freeform 373"/>
            <p:cNvSpPr/>
            <p:nvPr/>
          </p:nvSpPr>
          <p:spPr>
            <a:xfrm rot="21420000">
              <a:off x="6096343" y="3363070"/>
              <a:ext cx="231386" cy="21971"/>
            </a:xfrm>
            <a:custGeom>
              <a:avLst/>
              <a:gdLst>
                <a:gd name="connsiteX0" fmla="*/ 0 w 307975"/>
                <a:gd name="connsiteY0" fmla="*/ 0 h 32168"/>
                <a:gd name="connsiteX1" fmla="*/ 146050 w 307975"/>
                <a:gd name="connsiteY1" fmla="*/ 28575 h 32168"/>
                <a:gd name="connsiteX2" fmla="*/ 307975 w 307975"/>
                <a:gd name="connsiteY2" fmla="*/ 31750 h 32168"/>
                <a:gd name="connsiteX3" fmla="*/ 307975 w 307975"/>
                <a:gd name="connsiteY3" fmla="*/ 31750 h 3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975" h="32168">
                  <a:moveTo>
                    <a:pt x="0" y="0"/>
                  </a:moveTo>
                  <a:cubicBezTo>
                    <a:pt x="47360" y="11641"/>
                    <a:pt x="94721" y="23283"/>
                    <a:pt x="146050" y="28575"/>
                  </a:cubicBezTo>
                  <a:cubicBezTo>
                    <a:pt x="197379" y="33867"/>
                    <a:pt x="307975" y="31750"/>
                    <a:pt x="307975" y="31750"/>
                  </a:cubicBezTo>
                  <a:lnTo>
                    <a:pt x="307975" y="31750"/>
                  </a:lnTo>
                </a:path>
              </a:pathLst>
            </a:custGeom>
            <a:gradFill flip="none" rotWithShape="1">
              <a:gsLst>
                <a:gs pos="46000">
                  <a:schemeClr val="tx1"/>
                </a:gs>
                <a:gs pos="69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95000"/>
                    <a:lumOff val="5000"/>
                  </a:schemeClr>
                </a:gs>
                <a:gs pos="60000">
                  <a:schemeClr val="tx1"/>
                </a:gs>
                <a:gs pos="97000">
                  <a:schemeClr val="tx1"/>
                </a:gs>
                <a:gs pos="76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 w="6350" cap="rnd" cmpd="sng">
              <a:gradFill flip="none" rotWithShape="1">
                <a:gsLst>
                  <a:gs pos="0">
                    <a:schemeClr val="tx1">
                      <a:alpha val="50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/>
            <a:scene3d>
              <a:camera prst="isometricOffAxis2Left">
                <a:rot lat="1296005" lon="21583603" rev="21475849"/>
              </a:camera>
              <a:lightRig rig="threePt" dir="t"/>
            </a:scene3d>
            <a:sp3d contourW="12700" prstMaterial="plastic">
              <a:bevelB w="6350" h="6350"/>
              <a:contourClr>
                <a:schemeClr val="tx1">
                  <a:lumMod val="85000"/>
                  <a:lumOff val="15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79" name="Rectangle 378"/>
          <p:cNvSpPr/>
          <p:nvPr/>
        </p:nvSpPr>
        <p:spPr>
          <a:xfrm rot="21420000">
            <a:off x="4814875" y="2752036"/>
            <a:ext cx="1608874" cy="585081"/>
          </a:xfrm>
          <a:prstGeom prst="rect">
            <a:avLst/>
          </a:prstGeom>
          <a:gradFill>
            <a:gsLst>
              <a:gs pos="0">
                <a:schemeClr val="tx1"/>
              </a:gs>
              <a:gs pos="79000">
                <a:schemeClr val="tx1">
                  <a:lumMod val="85000"/>
                  <a:lumOff val="15000"/>
                  <a:alpha val="62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  <a:scene3d>
            <a:camera prst="isometricOffAxis2To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8" name="Group 377"/>
          <p:cNvGrpSpPr/>
          <p:nvPr/>
        </p:nvGrpSpPr>
        <p:grpSpPr>
          <a:xfrm>
            <a:off x="4771773" y="2065717"/>
            <a:ext cx="1639743" cy="1076586"/>
            <a:chOff x="4816655" y="1851583"/>
            <a:chExt cx="1803717" cy="1184245"/>
          </a:xfrm>
        </p:grpSpPr>
        <p:sp>
          <p:nvSpPr>
            <p:cNvPr id="50" name="Trapezoid 49"/>
            <p:cNvSpPr/>
            <p:nvPr/>
          </p:nvSpPr>
          <p:spPr>
            <a:xfrm rot="16608089">
              <a:off x="5075034" y="1652165"/>
              <a:ext cx="1097172" cy="1613930"/>
            </a:xfrm>
            <a:prstGeom prst="trapezoid">
              <a:avLst>
                <a:gd name="adj" fmla="val 6985"/>
              </a:avLst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  <a:effectLst>
              <a:outerShdw blurRad="263525" dist="38100" dir="8100000" sx="111000" sy="111000" algn="tr" rotWithShape="0">
                <a:prstClr val="black">
                  <a:alpha val="34000"/>
                </a:prstClr>
              </a:outerShdw>
            </a:effectLst>
            <a:scene3d>
              <a:camera prst="orthographicFront">
                <a:rot lat="900000" lon="0" rev="3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apezoid 50"/>
            <p:cNvSpPr/>
            <p:nvPr/>
          </p:nvSpPr>
          <p:spPr>
            <a:xfrm rot="16308089">
              <a:off x="5105307" y="1762162"/>
              <a:ext cx="963455" cy="1415775"/>
            </a:xfrm>
            <a:prstGeom prst="trapezoid">
              <a:avLst>
                <a:gd name="adj" fmla="val 6985"/>
              </a:avLst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  <a:effectLst>
              <a:outerShdw blurRad="263525" dist="38100" dir="8100000" sx="111000" sy="111000" algn="tr" rotWithShape="0">
                <a:prstClr val="black">
                  <a:alpha val="34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apezoid 51"/>
            <p:cNvSpPr/>
            <p:nvPr/>
          </p:nvSpPr>
          <p:spPr>
            <a:xfrm rot="16290658">
              <a:off x="4961748" y="2014868"/>
              <a:ext cx="818971" cy="901833"/>
            </a:xfrm>
            <a:prstGeom prst="trapezoid">
              <a:avLst>
                <a:gd name="adj" fmla="val 5018"/>
              </a:avLst>
            </a:prstGeom>
            <a:gradFill flip="none" rotWithShape="1">
              <a:gsLst>
                <a:gs pos="46000">
                  <a:schemeClr val="tx1"/>
                </a:gs>
                <a:gs pos="69000">
                  <a:schemeClr val="tx1">
                    <a:lumMod val="95000"/>
                    <a:lumOff val="5000"/>
                  </a:schemeClr>
                </a:gs>
                <a:gs pos="87000">
                  <a:schemeClr val="tx1">
                    <a:lumMod val="95000"/>
                    <a:lumOff val="5000"/>
                  </a:schemeClr>
                </a:gs>
                <a:gs pos="60000">
                  <a:schemeClr val="tx1"/>
                </a:gs>
                <a:gs pos="97000">
                  <a:schemeClr val="tx1"/>
                </a:gs>
                <a:gs pos="76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 w="0" cap="rnd" cmpd="sng">
              <a:gradFill flip="none" rotWithShape="1">
                <a:gsLst>
                  <a:gs pos="0">
                    <a:schemeClr val="tx1">
                      <a:alpha val="50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glow rad="1270000">
                <a:srgbClr val="FF0000">
                  <a:alpha val="17000"/>
                </a:srgbClr>
              </a:glow>
              <a:innerShdw blurRad="111125" dist="254000" dir="2220000">
                <a:schemeClr val="bg1">
                  <a:lumMod val="65000"/>
                  <a:alpha val="16000"/>
                </a:schemeClr>
              </a:innerShdw>
              <a:softEdge rad="177800"/>
            </a:effectLst>
            <a:scene3d>
              <a:camera prst="orthographicFront"/>
              <a:lightRig rig="glow" dir="t"/>
            </a:scene3d>
            <a:sp3d extrusionH="50800" contourW="25400" prstMaterial="metal">
              <a:bevelT w="44450"/>
              <a:bevelB w="12700" h="82550" prst="hardEdge"/>
              <a:extrusionClr>
                <a:schemeClr val="bg2">
                  <a:lumMod val="50000"/>
                </a:schemeClr>
              </a:extrusionClr>
              <a:contourClr>
                <a:schemeClr val="bg2">
                  <a:lumMod val="75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apezoid 52"/>
            <p:cNvSpPr/>
            <p:nvPr/>
          </p:nvSpPr>
          <p:spPr>
            <a:xfrm rot="16243008">
              <a:off x="5916022" y="2618222"/>
              <a:ext cx="254757" cy="305089"/>
            </a:xfrm>
            <a:prstGeom prst="trapezoid">
              <a:avLst>
                <a:gd name="adj" fmla="val 5286"/>
              </a:avLst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apezoid 53"/>
            <p:cNvSpPr/>
            <p:nvPr/>
          </p:nvSpPr>
          <p:spPr>
            <a:xfrm rot="16290658">
              <a:off x="5943409" y="2659647"/>
              <a:ext cx="197840" cy="226675"/>
            </a:xfrm>
            <a:prstGeom prst="trapezoid">
              <a:avLst>
                <a:gd name="adj" fmla="val 7039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 w="19050">
              <a:solidFill>
                <a:schemeClr val="bg2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rapezoid 374"/>
            <p:cNvSpPr/>
            <p:nvPr/>
          </p:nvSpPr>
          <p:spPr>
            <a:xfrm rot="16037001">
              <a:off x="5632928" y="1116934"/>
              <a:ext cx="80797" cy="1622581"/>
            </a:xfrm>
            <a:prstGeom prst="trapezoid">
              <a:avLst>
                <a:gd name="adj" fmla="val 38933"/>
              </a:avLst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  <a:effectLst>
              <a:outerShdw blurRad="263525" dist="38100" dir="8100000" sx="111000" sy="111000" algn="tr" rotWithShape="0">
                <a:prstClr val="black">
                  <a:alpha val="34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 55"/>
            <p:cNvSpPr/>
            <p:nvPr/>
          </p:nvSpPr>
          <p:spPr>
            <a:xfrm rot="60000">
              <a:off x="6398119" y="1851583"/>
              <a:ext cx="222253" cy="1184245"/>
            </a:xfrm>
            <a:custGeom>
              <a:avLst/>
              <a:gdLst>
                <a:gd name="connsiteX0" fmla="*/ 68187 w 200300"/>
                <a:gd name="connsiteY0" fmla="*/ 0 h 1159159"/>
                <a:gd name="connsiteX1" fmla="*/ 174730 w 200300"/>
                <a:gd name="connsiteY1" fmla="*/ 21308 h 1159159"/>
                <a:gd name="connsiteX2" fmla="*/ 200300 w 200300"/>
                <a:gd name="connsiteY2" fmla="*/ 106540 h 1159159"/>
                <a:gd name="connsiteX3" fmla="*/ 200300 w 200300"/>
                <a:gd name="connsiteY3" fmla="*/ 106540 h 1159159"/>
                <a:gd name="connsiteX4" fmla="*/ 174730 w 200300"/>
                <a:gd name="connsiteY4" fmla="*/ 1014264 h 1159159"/>
                <a:gd name="connsiteX5" fmla="*/ 174730 w 200300"/>
                <a:gd name="connsiteY5" fmla="*/ 1014264 h 1159159"/>
                <a:gd name="connsiteX6" fmla="*/ 0 w 200300"/>
                <a:gd name="connsiteY6" fmla="*/ 1159159 h 1159159"/>
                <a:gd name="connsiteX7" fmla="*/ 0 w 200300"/>
                <a:gd name="connsiteY7" fmla="*/ 1159159 h 1159159"/>
                <a:gd name="connsiteX8" fmla="*/ 17047 w 200300"/>
                <a:gd name="connsiteY8" fmla="*/ 93756 h 1159159"/>
                <a:gd name="connsiteX9" fmla="*/ 17047 w 200300"/>
                <a:gd name="connsiteY9" fmla="*/ 93756 h 1159159"/>
                <a:gd name="connsiteX10" fmla="*/ 17047 w 200300"/>
                <a:gd name="connsiteY10" fmla="*/ 93756 h 115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300" h="1159159">
                  <a:moveTo>
                    <a:pt x="68187" y="0"/>
                  </a:moveTo>
                  <a:cubicBezTo>
                    <a:pt x="110449" y="1775"/>
                    <a:pt x="152711" y="3551"/>
                    <a:pt x="174730" y="21308"/>
                  </a:cubicBezTo>
                  <a:cubicBezTo>
                    <a:pt x="196749" y="39065"/>
                    <a:pt x="200300" y="106540"/>
                    <a:pt x="200300" y="106540"/>
                  </a:cubicBezTo>
                  <a:lnTo>
                    <a:pt x="200300" y="106540"/>
                  </a:lnTo>
                  <a:lnTo>
                    <a:pt x="174730" y="1014264"/>
                  </a:lnTo>
                  <a:lnTo>
                    <a:pt x="174730" y="1014264"/>
                  </a:lnTo>
                  <a:lnTo>
                    <a:pt x="0" y="1159159"/>
                  </a:lnTo>
                  <a:lnTo>
                    <a:pt x="0" y="1159159"/>
                  </a:lnTo>
                  <a:lnTo>
                    <a:pt x="17047" y="93756"/>
                  </a:lnTo>
                  <a:lnTo>
                    <a:pt x="17047" y="93756"/>
                  </a:lnTo>
                  <a:lnTo>
                    <a:pt x="17047" y="93756"/>
                  </a:lnTo>
                </a:path>
              </a:pathLst>
            </a:cu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  <a:effectLst>
              <a:outerShdw blurRad="263525" dist="38100" dir="8100000" sx="111000" sy="111000" algn="tr" rotWithShape="0">
                <a:prstClr val="black">
                  <a:alpha val="34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rapezoid 99"/>
            <p:cNvSpPr/>
            <p:nvPr/>
          </p:nvSpPr>
          <p:spPr>
            <a:xfrm rot="16290658">
              <a:off x="5103995" y="2092186"/>
              <a:ext cx="534722" cy="741726"/>
            </a:xfrm>
            <a:prstGeom prst="trapezoid">
              <a:avLst>
                <a:gd name="adj" fmla="val 3805"/>
              </a:avLst>
            </a:prstGeom>
            <a:solidFill>
              <a:schemeClr val="tx1">
                <a:alpha val="48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557395" y="2937887"/>
            <a:ext cx="233701" cy="766323"/>
            <a:chOff x="6869864" y="2391496"/>
            <a:chExt cx="414016" cy="1357587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939866" y="3431039"/>
              <a:ext cx="274012" cy="20764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869864" y="3456457"/>
              <a:ext cx="414016" cy="29262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>
              <a:glow rad="12700">
                <a:schemeClr val="tx1">
                  <a:alpha val="44000"/>
                </a:schemeClr>
              </a:glow>
              <a:outerShdw blurRad="78105" dist="48387" dir="4440000" sx="108000" sy="108000" rotWithShape="0">
                <a:srgbClr val="000000">
                  <a:alpha val="33000"/>
                </a:srgbClr>
              </a:outerShdw>
            </a:effectLst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6" name="Heart 135"/>
            <p:cNvSpPr/>
            <p:nvPr/>
          </p:nvSpPr>
          <p:spPr>
            <a:xfrm rot="11159358">
              <a:off x="7014513" y="2391496"/>
              <a:ext cx="170269" cy="240649"/>
            </a:xfrm>
            <a:prstGeom prst="heart">
              <a:avLst/>
            </a:prstGeom>
            <a:gradFill>
              <a:gsLst>
                <a:gs pos="0">
                  <a:srgbClr val="FFFF00">
                    <a:alpha val="73000"/>
                  </a:srgb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</a:gradFill>
            <a:ln w="6350" cap="rnd">
              <a:solidFill>
                <a:schemeClr val="accent6">
                  <a:shade val="95000"/>
                  <a:satMod val="105000"/>
                  <a:alpha val="21000"/>
                </a:schemeClr>
              </a:solidFill>
            </a:ln>
            <a:effectLst>
              <a:glow rad="1905000">
                <a:srgbClr val="F7C221">
                  <a:alpha val="34000"/>
                </a:srgbClr>
              </a:glow>
              <a:innerShdw blurRad="63500" dist="50800" dir="13500000">
                <a:schemeClr val="accent6">
                  <a:alpha val="50000"/>
                </a:schemeClr>
              </a:inn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981043" y="3319865"/>
              <a:ext cx="191658" cy="13389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6981043" y="3397202"/>
              <a:ext cx="191658" cy="164792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939866" y="3244495"/>
              <a:ext cx="274012" cy="148107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7010805" y="3367361"/>
              <a:ext cx="132134" cy="51363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19" name="Heart 318"/>
            <p:cNvSpPr/>
            <p:nvPr/>
          </p:nvSpPr>
          <p:spPr>
            <a:xfrm rot="10979358">
              <a:off x="7041715" y="2442811"/>
              <a:ext cx="116295" cy="164368"/>
            </a:xfrm>
            <a:prstGeom prst="heart">
              <a:avLst/>
            </a:prstGeom>
            <a:ln cap="rnd">
              <a:solidFill>
                <a:schemeClr val="accent6">
                  <a:shade val="95000"/>
                  <a:satMod val="105000"/>
                  <a:alpha val="61000"/>
                </a:schemeClr>
              </a:solidFill>
            </a:ln>
            <a:effectLst>
              <a:glow rad="1905000">
                <a:srgbClr val="F7C221">
                  <a:alpha val="28000"/>
                </a:srgbClr>
              </a:glow>
              <a:innerShdw blurRad="92075" dist="63500" dir="4920000">
                <a:srgbClr val="FF0000">
                  <a:alpha val="25000"/>
                </a:srgbClr>
              </a:inn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0" name="Heart 319"/>
            <p:cNvSpPr/>
            <p:nvPr/>
          </p:nvSpPr>
          <p:spPr>
            <a:xfrm rot="11099358">
              <a:off x="7066939" y="2529188"/>
              <a:ext cx="72211" cy="112265"/>
            </a:xfrm>
            <a:prstGeom prst="hear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  <a:alpha val="67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shade val="95000"/>
                  <a:satMod val="105000"/>
                  <a:alpha val="68000"/>
                </a:schemeClr>
              </a:solidFill>
            </a:ln>
            <a:effectLst>
              <a:glow rad="1790700">
                <a:schemeClr val="accent6">
                  <a:alpha val="35000"/>
                </a:schemeClr>
              </a:glow>
              <a:innerShdw blurRad="79375" dist="50800" dir="17340000">
                <a:srgbClr val="0000FF">
                  <a:alpha val="19000"/>
                </a:srgbClr>
              </a:inn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869864" y="3107656"/>
              <a:ext cx="414016" cy="22245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5" name="Can 134"/>
            <p:cNvSpPr/>
            <p:nvPr/>
          </p:nvSpPr>
          <p:spPr>
            <a:xfrm>
              <a:off x="6936554" y="2537548"/>
              <a:ext cx="287309" cy="898921"/>
            </a:xfrm>
            <a:prstGeom prst="can">
              <a:avLst>
                <a:gd name="adj" fmla="val 51870"/>
              </a:avLst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62000">
                  <a:srgbClr val="8D24AA"/>
                </a:gs>
              </a:gsLst>
            </a:gradFill>
            <a:ln>
              <a:solidFill>
                <a:schemeClr val="tx1"/>
              </a:solidFill>
            </a:ln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 187"/>
            <p:cNvSpPr/>
            <p:nvPr/>
          </p:nvSpPr>
          <p:spPr>
            <a:xfrm rot="21420000">
              <a:off x="6942337" y="2613371"/>
              <a:ext cx="285685" cy="456865"/>
            </a:xfrm>
            <a:custGeom>
              <a:avLst/>
              <a:gdLst>
                <a:gd name="connsiteX0" fmla="*/ 9118 w 307453"/>
                <a:gd name="connsiteY0" fmla="*/ 101927 h 444911"/>
                <a:gd name="connsiteX1" fmla="*/ 31343 w 307453"/>
                <a:gd name="connsiteY1" fmla="*/ 263852 h 444911"/>
                <a:gd name="connsiteX2" fmla="*/ 44043 w 307453"/>
                <a:gd name="connsiteY2" fmla="*/ 165427 h 444911"/>
                <a:gd name="connsiteX3" fmla="*/ 69443 w 307453"/>
                <a:gd name="connsiteY3" fmla="*/ 311477 h 444911"/>
                <a:gd name="connsiteX4" fmla="*/ 104368 w 307453"/>
                <a:gd name="connsiteY4" fmla="*/ 143202 h 444911"/>
                <a:gd name="connsiteX5" fmla="*/ 113893 w 307453"/>
                <a:gd name="connsiteY5" fmla="*/ 444827 h 444911"/>
                <a:gd name="connsiteX6" fmla="*/ 142468 w 307453"/>
                <a:gd name="connsiteY6" fmla="*/ 174952 h 444911"/>
                <a:gd name="connsiteX7" fmla="*/ 177393 w 307453"/>
                <a:gd name="connsiteY7" fmla="*/ 260677 h 444911"/>
                <a:gd name="connsiteX8" fmla="*/ 190093 w 307453"/>
                <a:gd name="connsiteY8" fmla="*/ 184477 h 444911"/>
                <a:gd name="connsiteX9" fmla="*/ 209143 w 307453"/>
                <a:gd name="connsiteY9" fmla="*/ 324177 h 444911"/>
                <a:gd name="connsiteX10" fmla="*/ 231368 w 307453"/>
                <a:gd name="connsiteY10" fmla="*/ 260677 h 444911"/>
                <a:gd name="connsiteX11" fmla="*/ 231368 w 307453"/>
                <a:gd name="connsiteY11" fmla="*/ 203527 h 444911"/>
                <a:gd name="connsiteX12" fmla="*/ 253593 w 307453"/>
                <a:gd name="connsiteY12" fmla="*/ 174952 h 444911"/>
                <a:gd name="connsiteX13" fmla="*/ 263118 w 307453"/>
                <a:gd name="connsiteY13" fmla="*/ 355927 h 444911"/>
                <a:gd name="connsiteX14" fmla="*/ 294868 w 307453"/>
                <a:gd name="connsiteY14" fmla="*/ 286077 h 444911"/>
                <a:gd name="connsiteX15" fmla="*/ 291693 w 307453"/>
                <a:gd name="connsiteY15" fmla="*/ 63827 h 444911"/>
                <a:gd name="connsiteX16" fmla="*/ 110718 w 307453"/>
                <a:gd name="connsiteY16" fmla="*/ 327 h 444911"/>
                <a:gd name="connsiteX17" fmla="*/ 9118 w 307453"/>
                <a:gd name="connsiteY17" fmla="*/ 41602 h 444911"/>
                <a:gd name="connsiteX18" fmla="*/ 9118 w 307453"/>
                <a:gd name="connsiteY18" fmla="*/ 101927 h 44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453" h="444911">
                  <a:moveTo>
                    <a:pt x="9118" y="101927"/>
                  </a:moveTo>
                  <a:cubicBezTo>
                    <a:pt x="12822" y="138969"/>
                    <a:pt x="25522" y="253269"/>
                    <a:pt x="31343" y="263852"/>
                  </a:cubicBezTo>
                  <a:cubicBezTo>
                    <a:pt x="37164" y="274435"/>
                    <a:pt x="37693" y="157490"/>
                    <a:pt x="44043" y="165427"/>
                  </a:cubicBezTo>
                  <a:cubicBezTo>
                    <a:pt x="50393" y="173364"/>
                    <a:pt x="59389" y="315181"/>
                    <a:pt x="69443" y="311477"/>
                  </a:cubicBezTo>
                  <a:cubicBezTo>
                    <a:pt x="79497" y="307773"/>
                    <a:pt x="96960" y="120977"/>
                    <a:pt x="104368" y="143202"/>
                  </a:cubicBezTo>
                  <a:cubicBezTo>
                    <a:pt x="111776" y="165427"/>
                    <a:pt x="107543" y="439535"/>
                    <a:pt x="113893" y="444827"/>
                  </a:cubicBezTo>
                  <a:cubicBezTo>
                    <a:pt x="120243" y="450119"/>
                    <a:pt x="131885" y="205644"/>
                    <a:pt x="142468" y="174952"/>
                  </a:cubicBezTo>
                  <a:cubicBezTo>
                    <a:pt x="153051" y="144260"/>
                    <a:pt x="169455" y="259089"/>
                    <a:pt x="177393" y="260677"/>
                  </a:cubicBezTo>
                  <a:cubicBezTo>
                    <a:pt x="185331" y="262265"/>
                    <a:pt x="184801" y="173894"/>
                    <a:pt x="190093" y="184477"/>
                  </a:cubicBezTo>
                  <a:cubicBezTo>
                    <a:pt x="195385" y="195060"/>
                    <a:pt x="202264" y="311477"/>
                    <a:pt x="209143" y="324177"/>
                  </a:cubicBezTo>
                  <a:cubicBezTo>
                    <a:pt x="216022" y="336877"/>
                    <a:pt x="227664" y="280785"/>
                    <a:pt x="231368" y="260677"/>
                  </a:cubicBezTo>
                  <a:cubicBezTo>
                    <a:pt x="235072" y="240569"/>
                    <a:pt x="227664" y="217814"/>
                    <a:pt x="231368" y="203527"/>
                  </a:cubicBezTo>
                  <a:cubicBezTo>
                    <a:pt x="235072" y="189240"/>
                    <a:pt x="248301" y="149552"/>
                    <a:pt x="253593" y="174952"/>
                  </a:cubicBezTo>
                  <a:cubicBezTo>
                    <a:pt x="258885" y="200352"/>
                    <a:pt x="256239" y="337406"/>
                    <a:pt x="263118" y="355927"/>
                  </a:cubicBezTo>
                  <a:cubicBezTo>
                    <a:pt x="269997" y="374448"/>
                    <a:pt x="290106" y="334760"/>
                    <a:pt x="294868" y="286077"/>
                  </a:cubicBezTo>
                  <a:cubicBezTo>
                    <a:pt x="299631" y="237394"/>
                    <a:pt x="322385" y="111452"/>
                    <a:pt x="291693" y="63827"/>
                  </a:cubicBezTo>
                  <a:cubicBezTo>
                    <a:pt x="261001" y="16202"/>
                    <a:pt x="157814" y="4031"/>
                    <a:pt x="110718" y="327"/>
                  </a:cubicBezTo>
                  <a:cubicBezTo>
                    <a:pt x="63622" y="-3377"/>
                    <a:pt x="27639" y="25198"/>
                    <a:pt x="9118" y="41602"/>
                  </a:cubicBezTo>
                  <a:cubicBezTo>
                    <a:pt x="-9403" y="58006"/>
                    <a:pt x="5414" y="64885"/>
                    <a:pt x="9118" y="10192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62000">
                  <a:srgbClr val="8D24AA"/>
                </a:gs>
              </a:gsLst>
            </a:gradFill>
            <a:ln>
              <a:noFill/>
            </a:ln>
            <a:scene3d>
              <a:camera prst="perspectiveBelow">
                <a:rot lat="30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985457" y="2710919"/>
              <a:ext cx="190263" cy="67953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8D24AA"/>
                </a:gs>
              </a:gsLst>
            </a:gradFill>
            <a:ln>
              <a:noFill/>
            </a:ln>
            <a:effectLst>
              <a:innerShdw blurRad="993775" dist="6096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7072555" y="2654655"/>
              <a:ext cx="24087" cy="110653"/>
            </a:xfrm>
            <a:custGeom>
              <a:avLst/>
              <a:gdLst>
                <a:gd name="connsiteX0" fmla="*/ 0 w 23091"/>
                <a:gd name="connsiteY0" fmla="*/ 107758 h 107758"/>
                <a:gd name="connsiteX1" fmla="*/ 15394 w 23091"/>
                <a:gd name="connsiteY1" fmla="*/ 15394 h 107758"/>
                <a:gd name="connsiteX2" fmla="*/ 15394 w 23091"/>
                <a:gd name="connsiteY2" fmla="*/ 15394 h 107758"/>
                <a:gd name="connsiteX3" fmla="*/ 23091 w 23091"/>
                <a:gd name="connsiteY3" fmla="*/ 0 h 107758"/>
                <a:gd name="connsiteX4" fmla="*/ 23091 w 23091"/>
                <a:gd name="connsiteY4" fmla="*/ 0 h 10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1" h="107758">
                  <a:moveTo>
                    <a:pt x="0" y="107758"/>
                  </a:moveTo>
                  <a:lnTo>
                    <a:pt x="15394" y="15394"/>
                  </a:lnTo>
                  <a:lnTo>
                    <a:pt x="15394" y="15394"/>
                  </a:lnTo>
                  <a:lnTo>
                    <a:pt x="23091" y="0"/>
                  </a:lnTo>
                  <a:lnTo>
                    <a:pt x="23091" y="0"/>
                  </a:lnTo>
                </a:path>
              </a:pathLst>
            </a:custGeom>
            <a:ln w="12700" cap="rnd" cmpd="sng">
              <a:gradFill flip="none" rotWithShape="1">
                <a:gsLst>
                  <a:gs pos="14000">
                    <a:schemeClr val="tx1">
                      <a:alpha val="74000"/>
                    </a:schemeClr>
                  </a:gs>
                  <a:gs pos="100000">
                    <a:schemeClr val="accent4">
                      <a:lumMod val="75000"/>
                      <a:alpha val="81000"/>
                    </a:schemeClr>
                  </a:gs>
                </a:gsLst>
                <a:lin ang="504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1" name="Freeform 380"/>
          <p:cNvSpPr/>
          <p:nvPr/>
        </p:nvSpPr>
        <p:spPr>
          <a:xfrm>
            <a:off x="4315044" y="3539032"/>
            <a:ext cx="1107805" cy="407309"/>
          </a:xfrm>
          <a:custGeom>
            <a:avLst/>
            <a:gdLst>
              <a:gd name="connsiteX0" fmla="*/ 66000 w 1340445"/>
              <a:gd name="connsiteY0" fmla="*/ 342 h 448040"/>
              <a:gd name="connsiteX1" fmla="*/ 177760 w 1340445"/>
              <a:gd name="connsiteY1" fmla="*/ 193382 h 448040"/>
              <a:gd name="connsiteX2" fmla="*/ 523200 w 1340445"/>
              <a:gd name="connsiteY2" fmla="*/ 305142 h 448040"/>
              <a:gd name="connsiteX3" fmla="*/ 1244560 w 1340445"/>
              <a:gd name="connsiteY3" fmla="*/ 447382 h 448040"/>
              <a:gd name="connsiteX4" fmla="*/ 1203920 w 1340445"/>
              <a:gd name="connsiteY4" fmla="*/ 244182 h 448040"/>
              <a:gd name="connsiteX5" fmla="*/ 66000 w 1340445"/>
              <a:gd name="connsiteY5" fmla="*/ 342 h 44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445" h="448040">
                <a:moveTo>
                  <a:pt x="66000" y="342"/>
                </a:moveTo>
                <a:cubicBezTo>
                  <a:pt x="-105027" y="-8125"/>
                  <a:pt x="101560" y="142582"/>
                  <a:pt x="177760" y="193382"/>
                </a:cubicBezTo>
                <a:cubicBezTo>
                  <a:pt x="253960" y="244182"/>
                  <a:pt x="345400" y="262809"/>
                  <a:pt x="523200" y="305142"/>
                </a:cubicBezTo>
                <a:cubicBezTo>
                  <a:pt x="701000" y="347475"/>
                  <a:pt x="1131107" y="457542"/>
                  <a:pt x="1244560" y="447382"/>
                </a:cubicBezTo>
                <a:cubicBezTo>
                  <a:pt x="1358013" y="437222"/>
                  <a:pt x="1400347" y="322075"/>
                  <a:pt x="1203920" y="244182"/>
                </a:cubicBezTo>
                <a:cubicBezTo>
                  <a:pt x="1007493" y="166289"/>
                  <a:pt x="237027" y="8809"/>
                  <a:pt x="66000" y="342"/>
                </a:cubicBezTo>
                <a:close/>
              </a:path>
            </a:pathLst>
          </a:custGeom>
          <a:gradFill flip="none" rotWithShape="1">
            <a:gsLst>
              <a:gs pos="41000">
                <a:schemeClr val="tx1">
                  <a:alpha val="54000"/>
                </a:schemeClr>
              </a:gs>
              <a:gs pos="100000">
                <a:schemeClr val="bg2">
                  <a:lumMod val="75000"/>
                  <a:alpha val="61000"/>
                </a:schemeClr>
              </a:gs>
              <a:gs pos="86000">
                <a:schemeClr val="tx1">
                  <a:alpha val="16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5880" dist="99187" dir="9900000" rotWithShape="0">
              <a:srgbClr val="000000">
                <a:alpha val="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/>
          <p:cNvGrpSpPr/>
          <p:nvPr/>
        </p:nvGrpSpPr>
        <p:grpSpPr>
          <a:xfrm>
            <a:off x="4659239" y="3264178"/>
            <a:ext cx="661239" cy="167874"/>
            <a:chOff x="4639155" y="3151981"/>
            <a:chExt cx="727363" cy="184661"/>
          </a:xfrm>
        </p:grpSpPr>
        <p:grpSp>
          <p:nvGrpSpPr>
            <p:cNvPr id="191" name="Group 190"/>
            <p:cNvGrpSpPr/>
            <p:nvPr/>
          </p:nvGrpSpPr>
          <p:grpSpPr>
            <a:xfrm>
              <a:off x="4639155" y="3151981"/>
              <a:ext cx="233668" cy="86355"/>
              <a:chOff x="4639155" y="3151981"/>
              <a:chExt cx="233668" cy="86355"/>
            </a:xfrm>
          </p:grpSpPr>
          <p:sp>
            <p:nvSpPr>
              <p:cNvPr id="382" name="Cube 381"/>
              <p:cNvSpPr/>
              <p:nvPr/>
            </p:nvSpPr>
            <p:spPr>
              <a:xfrm rot="300000">
                <a:off x="4639155" y="315198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Cube 383"/>
              <p:cNvSpPr/>
              <p:nvPr/>
            </p:nvSpPr>
            <p:spPr>
              <a:xfrm rot="300000">
                <a:off x="4694934" y="3161719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Cube 384"/>
              <p:cNvSpPr/>
              <p:nvPr/>
            </p:nvSpPr>
            <p:spPr>
              <a:xfrm rot="300000">
                <a:off x="4750146" y="3170923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Cube 385"/>
              <p:cNvSpPr/>
              <p:nvPr/>
            </p:nvSpPr>
            <p:spPr>
              <a:xfrm rot="300000">
                <a:off x="4805925" y="318066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4860570" y="3193933"/>
              <a:ext cx="233668" cy="86355"/>
              <a:chOff x="4639155" y="3151981"/>
              <a:chExt cx="233668" cy="86355"/>
            </a:xfrm>
          </p:grpSpPr>
          <p:sp>
            <p:nvSpPr>
              <p:cNvPr id="388" name="Cube 387"/>
              <p:cNvSpPr/>
              <p:nvPr/>
            </p:nvSpPr>
            <p:spPr>
              <a:xfrm rot="300000">
                <a:off x="4639155" y="315198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Cube 388"/>
              <p:cNvSpPr/>
              <p:nvPr/>
            </p:nvSpPr>
            <p:spPr>
              <a:xfrm rot="300000">
                <a:off x="4694934" y="3161719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Cube 389"/>
              <p:cNvSpPr/>
              <p:nvPr/>
            </p:nvSpPr>
            <p:spPr>
              <a:xfrm rot="300000">
                <a:off x="4750146" y="3170923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Cube 390"/>
              <p:cNvSpPr/>
              <p:nvPr/>
            </p:nvSpPr>
            <p:spPr>
              <a:xfrm rot="300000">
                <a:off x="4805925" y="318066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2" name="Group 391"/>
            <p:cNvGrpSpPr/>
            <p:nvPr/>
          </p:nvGrpSpPr>
          <p:grpSpPr>
            <a:xfrm rot="120000">
              <a:off x="5077654" y="3235314"/>
              <a:ext cx="233668" cy="86355"/>
              <a:chOff x="4639155" y="3151981"/>
              <a:chExt cx="233668" cy="86355"/>
            </a:xfrm>
          </p:grpSpPr>
          <p:sp>
            <p:nvSpPr>
              <p:cNvPr id="393" name="Cube 392"/>
              <p:cNvSpPr/>
              <p:nvPr/>
            </p:nvSpPr>
            <p:spPr>
              <a:xfrm rot="300000">
                <a:off x="4639155" y="315198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Cube 393"/>
              <p:cNvSpPr/>
              <p:nvPr/>
            </p:nvSpPr>
            <p:spPr>
              <a:xfrm rot="300000">
                <a:off x="4694934" y="3161719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Cube 394"/>
              <p:cNvSpPr/>
              <p:nvPr/>
            </p:nvSpPr>
            <p:spPr>
              <a:xfrm rot="300000">
                <a:off x="4750146" y="3170923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Cube 395"/>
              <p:cNvSpPr/>
              <p:nvPr/>
            </p:nvSpPr>
            <p:spPr>
              <a:xfrm rot="300000">
                <a:off x="4805925" y="318066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8" name="Cube 397"/>
            <p:cNvSpPr/>
            <p:nvPr/>
          </p:nvSpPr>
          <p:spPr>
            <a:xfrm rot="420000">
              <a:off x="5299620" y="3278967"/>
              <a:ext cx="66898" cy="57675"/>
            </a:xfrm>
            <a:prstGeom prst="cube">
              <a:avLst>
                <a:gd name="adj" fmla="val 35267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  <a:alpha val="42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4637988" y="3310794"/>
            <a:ext cx="625807" cy="154226"/>
            <a:chOff x="4639155" y="3151981"/>
            <a:chExt cx="688388" cy="169649"/>
          </a:xfrm>
        </p:grpSpPr>
        <p:grpSp>
          <p:nvGrpSpPr>
            <p:cNvPr id="403" name="Group 402"/>
            <p:cNvGrpSpPr/>
            <p:nvPr/>
          </p:nvGrpSpPr>
          <p:grpSpPr>
            <a:xfrm>
              <a:off x="4639155" y="3151981"/>
              <a:ext cx="233668" cy="86355"/>
              <a:chOff x="4639155" y="3151981"/>
              <a:chExt cx="233668" cy="86355"/>
            </a:xfrm>
          </p:grpSpPr>
          <p:sp>
            <p:nvSpPr>
              <p:cNvPr id="415" name="Cube 414"/>
              <p:cNvSpPr/>
              <p:nvPr/>
            </p:nvSpPr>
            <p:spPr>
              <a:xfrm rot="300000">
                <a:off x="4639155" y="315198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Cube 415"/>
              <p:cNvSpPr/>
              <p:nvPr/>
            </p:nvSpPr>
            <p:spPr>
              <a:xfrm rot="300000">
                <a:off x="4694934" y="3161719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Cube 416"/>
              <p:cNvSpPr/>
              <p:nvPr/>
            </p:nvSpPr>
            <p:spPr>
              <a:xfrm rot="300000">
                <a:off x="4750146" y="3170923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Cube 417"/>
              <p:cNvSpPr/>
              <p:nvPr/>
            </p:nvSpPr>
            <p:spPr>
              <a:xfrm rot="300000">
                <a:off x="4805925" y="318066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4860570" y="3193933"/>
              <a:ext cx="233668" cy="86355"/>
              <a:chOff x="4639155" y="3151981"/>
              <a:chExt cx="233668" cy="86355"/>
            </a:xfrm>
          </p:grpSpPr>
          <p:sp>
            <p:nvSpPr>
              <p:cNvPr id="411" name="Cube 410"/>
              <p:cNvSpPr/>
              <p:nvPr/>
            </p:nvSpPr>
            <p:spPr>
              <a:xfrm rot="300000">
                <a:off x="4639155" y="315198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Cube 411"/>
              <p:cNvSpPr/>
              <p:nvPr/>
            </p:nvSpPr>
            <p:spPr>
              <a:xfrm rot="300000">
                <a:off x="4694934" y="3161719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Cube 412"/>
              <p:cNvSpPr/>
              <p:nvPr/>
            </p:nvSpPr>
            <p:spPr>
              <a:xfrm rot="300000">
                <a:off x="4750146" y="3170923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Cube 413"/>
              <p:cNvSpPr/>
              <p:nvPr/>
            </p:nvSpPr>
            <p:spPr>
              <a:xfrm rot="300000">
                <a:off x="4805925" y="318066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 rot="120000">
              <a:off x="5077654" y="3235596"/>
              <a:ext cx="249889" cy="86034"/>
              <a:chOff x="4639155" y="3151981"/>
              <a:chExt cx="249889" cy="86034"/>
            </a:xfrm>
          </p:grpSpPr>
          <p:sp>
            <p:nvSpPr>
              <p:cNvPr id="407" name="Cube 406"/>
              <p:cNvSpPr/>
              <p:nvPr/>
            </p:nvSpPr>
            <p:spPr>
              <a:xfrm rot="300000">
                <a:off x="4639155" y="315198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Cube 407"/>
              <p:cNvSpPr/>
              <p:nvPr/>
            </p:nvSpPr>
            <p:spPr>
              <a:xfrm rot="300000">
                <a:off x="4694934" y="3161719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Cube 408"/>
              <p:cNvSpPr/>
              <p:nvPr/>
            </p:nvSpPr>
            <p:spPr>
              <a:xfrm rot="300000">
                <a:off x="4750146" y="3170923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Cube 409"/>
              <p:cNvSpPr/>
              <p:nvPr/>
            </p:nvSpPr>
            <p:spPr>
              <a:xfrm rot="300000">
                <a:off x="4808097" y="3180340"/>
                <a:ext cx="80947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9" name="Group 418"/>
          <p:cNvGrpSpPr/>
          <p:nvPr/>
        </p:nvGrpSpPr>
        <p:grpSpPr>
          <a:xfrm>
            <a:off x="4588648" y="3352520"/>
            <a:ext cx="661239" cy="167874"/>
            <a:chOff x="4639155" y="3151981"/>
            <a:chExt cx="727363" cy="184661"/>
          </a:xfrm>
        </p:grpSpPr>
        <p:grpSp>
          <p:nvGrpSpPr>
            <p:cNvPr id="420" name="Group 419"/>
            <p:cNvGrpSpPr/>
            <p:nvPr/>
          </p:nvGrpSpPr>
          <p:grpSpPr>
            <a:xfrm>
              <a:off x="4639155" y="3151981"/>
              <a:ext cx="233668" cy="86355"/>
              <a:chOff x="4639155" y="3151981"/>
              <a:chExt cx="233668" cy="86355"/>
            </a:xfrm>
          </p:grpSpPr>
          <p:sp>
            <p:nvSpPr>
              <p:cNvPr id="432" name="Cube 431"/>
              <p:cNvSpPr/>
              <p:nvPr/>
            </p:nvSpPr>
            <p:spPr>
              <a:xfrm rot="300000">
                <a:off x="4639155" y="315198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Cube 432"/>
              <p:cNvSpPr/>
              <p:nvPr/>
            </p:nvSpPr>
            <p:spPr>
              <a:xfrm rot="300000">
                <a:off x="4694934" y="3161719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Cube 433"/>
              <p:cNvSpPr/>
              <p:nvPr/>
            </p:nvSpPr>
            <p:spPr>
              <a:xfrm rot="300000">
                <a:off x="4750146" y="3170923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Cube 434"/>
              <p:cNvSpPr/>
              <p:nvPr/>
            </p:nvSpPr>
            <p:spPr>
              <a:xfrm rot="300000">
                <a:off x="4805925" y="318066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1" name="Group 420"/>
            <p:cNvGrpSpPr/>
            <p:nvPr/>
          </p:nvGrpSpPr>
          <p:grpSpPr>
            <a:xfrm>
              <a:off x="4860570" y="3193933"/>
              <a:ext cx="233668" cy="86355"/>
              <a:chOff x="4639155" y="3151981"/>
              <a:chExt cx="233668" cy="86355"/>
            </a:xfrm>
          </p:grpSpPr>
          <p:sp>
            <p:nvSpPr>
              <p:cNvPr id="428" name="Cube 427"/>
              <p:cNvSpPr/>
              <p:nvPr/>
            </p:nvSpPr>
            <p:spPr>
              <a:xfrm rot="300000">
                <a:off x="4639155" y="315198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Cube 428"/>
              <p:cNvSpPr/>
              <p:nvPr/>
            </p:nvSpPr>
            <p:spPr>
              <a:xfrm rot="300000">
                <a:off x="4694934" y="3161719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Cube 429"/>
              <p:cNvSpPr/>
              <p:nvPr/>
            </p:nvSpPr>
            <p:spPr>
              <a:xfrm rot="300000">
                <a:off x="4750146" y="3170923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Cube 430"/>
              <p:cNvSpPr/>
              <p:nvPr/>
            </p:nvSpPr>
            <p:spPr>
              <a:xfrm rot="300000">
                <a:off x="4805925" y="318066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2" name="Group 421"/>
            <p:cNvGrpSpPr/>
            <p:nvPr/>
          </p:nvGrpSpPr>
          <p:grpSpPr>
            <a:xfrm rot="120000">
              <a:off x="5077654" y="3235314"/>
              <a:ext cx="233668" cy="86355"/>
              <a:chOff x="4639155" y="3151981"/>
              <a:chExt cx="233668" cy="86355"/>
            </a:xfrm>
          </p:grpSpPr>
          <p:sp>
            <p:nvSpPr>
              <p:cNvPr id="424" name="Cube 423"/>
              <p:cNvSpPr/>
              <p:nvPr/>
            </p:nvSpPr>
            <p:spPr>
              <a:xfrm rot="300000">
                <a:off x="4639155" y="315198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Cube 424"/>
              <p:cNvSpPr/>
              <p:nvPr/>
            </p:nvSpPr>
            <p:spPr>
              <a:xfrm rot="300000">
                <a:off x="4694934" y="3161719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Cube 425"/>
              <p:cNvSpPr/>
              <p:nvPr/>
            </p:nvSpPr>
            <p:spPr>
              <a:xfrm rot="300000">
                <a:off x="4750146" y="3170923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Cube 426"/>
              <p:cNvSpPr/>
              <p:nvPr/>
            </p:nvSpPr>
            <p:spPr>
              <a:xfrm rot="300000">
                <a:off x="4805925" y="318066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3" name="Cube 422"/>
            <p:cNvSpPr/>
            <p:nvPr/>
          </p:nvSpPr>
          <p:spPr>
            <a:xfrm rot="420000">
              <a:off x="5299620" y="3278967"/>
              <a:ext cx="66898" cy="57675"/>
            </a:xfrm>
            <a:prstGeom prst="cube">
              <a:avLst>
                <a:gd name="adj" fmla="val 35267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  <a:alpha val="42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6" name="Group 435"/>
          <p:cNvGrpSpPr/>
          <p:nvPr/>
        </p:nvGrpSpPr>
        <p:grpSpPr>
          <a:xfrm>
            <a:off x="4563551" y="3394357"/>
            <a:ext cx="625882" cy="158409"/>
            <a:chOff x="4639155" y="3151981"/>
            <a:chExt cx="688470" cy="174250"/>
          </a:xfrm>
        </p:grpSpPr>
        <p:grpSp>
          <p:nvGrpSpPr>
            <p:cNvPr id="437" name="Group 436"/>
            <p:cNvGrpSpPr/>
            <p:nvPr/>
          </p:nvGrpSpPr>
          <p:grpSpPr>
            <a:xfrm>
              <a:off x="4639155" y="3151981"/>
              <a:ext cx="233668" cy="86355"/>
              <a:chOff x="4639155" y="3151981"/>
              <a:chExt cx="233668" cy="86355"/>
            </a:xfrm>
          </p:grpSpPr>
          <p:sp>
            <p:nvSpPr>
              <p:cNvPr id="449" name="Cube 448"/>
              <p:cNvSpPr/>
              <p:nvPr/>
            </p:nvSpPr>
            <p:spPr>
              <a:xfrm rot="300000">
                <a:off x="4639155" y="315198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Cube 449"/>
              <p:cNvSpPr/>
              <p:nvPr/>
            </p:nvSpPr>
            <p:spPr>
              <a:xfrm rot="300000">
                <a:off x="4694934" y="3161719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Cube 450"/>
              <p:cNvSpPr/>
              <p:nvPr/>
            </p:nvSpPr>
            <p:spPr>
              <a:xfrm rot="300000">
                <a:off x="4750146" y="3170923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Cube 451"/>
              <p:cNvSpPr/>
              <p:nvPr/>
            </p:nvSpPr>
            <p:spPr>
              <a:xfrm rot="300000">
                <a:off x="4805925" y="318066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4860570" y="3193933"/>
              <a:ext cx="233668" cy="86355"/>
              <a:chOff x="4639155" y="3151981"/>
              <a:chExt cx="233668" cy="86355"/>
            </a:xfrm>
          </p:grpSpPr>
          <p:sp>
            <p:nvSpPr>
              <p:cNvPr id="445" name="Cube 444"/>
              <p:cNvSpPr/>
              <p:nvPr/>
            </p:nvSpPr>
            <p:spPr>
              <a:xfrm rot="300000">
                <a:off x="4639155" y="315198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Cube 445"/>
              <p:cNvSpPr/>
              <p:nvPr/>
            </p:nvSpPr>
            <p:spPr>
              <a:xfrm rot="300000">
                <a:off x="4694934" y="3161719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Cube 446"/>
              <p:cNvSpPr/>
              <p:nvPr/>
            </p:nvSpPr>
            <p:spPr>
              <a:xfrm rot="300000">
                <a:off x="4750146" y="3170923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Cube 447"/>
              <p:cNvSpPr/>
              <p:nvPr/>
            </p:nvSpPr>
            <p:spPr>
              <a:xfrm rot="300000">
                <a:off x="4805925" y="318066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 rot="120000">
              <a:off x="5077574" y="3235597"/>
              <a:ext cx="250051" cy="90634"/>
              <a:chOff x="4639155" y="3151981"/>
              <a:chExt cx="250051" cy="90634"/>
            </a:xfrm>
          </p:grpSpPr>
          <p:sp>
            <p:nvSpPr>
              <p:cNvPr id="441" name="Cube 440"/>
              <p:cNvSpPr/>
              <p:nvPr/>
            </p:nvSpPr>
            <p:spPr>
              <a:xfrm rot="300000">
                <a:off x="4639155" y="3151981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Cube 441"/>
              <p:cNvSpPr/>
              <p:nvPr/>
            </p:nvSpPr>
            <p:spPr>
              <a:xfrm rot="300000">
                <a:off x="4694934" y="3161719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Cube 442"/>
              <p:cNvSpPr/>
              <p:nvPr/>
            </p:nvSpPr>
            <p:spPr>
              <a:xfrm rot="300000">
                <a:off x="4750146" y="3170923"/>
                <a:ext cx="66898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Cube 443"/>
              <p:cNvSpPr/>
              <p:nvPr/>
            </p:nvSpPr>
            <p:spPr>
              <a:xfrm rot="300000">
                <a:off x="4808259" y="3184940"/>
                <a:ext cx="80947" cy="57675"/>
              </a:xfrm>
              <a:prstGeom prst="cube">
                <a:avLst>
                  <a:gd name="adj" fmla="val 35267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  <a:alpha val="42000"/>
                  </a:schemeClr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3" name="Cube 452"/>
          <p:cNvSpPr/>
          <p:nvPr/>
        </p:nvSpPr>
        <p:spPr>
          <a:xfrm rot="600000">
            <a:off x="4636791" y="3489438"/>
            <a:ext cx="449722" cy="66937"/>
          </a:xfrm>
          <a:prstGeom prst="cube">
            <a:avLst>
              <a:gd name="adj" fmla="val 35267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  <a:alpha val="42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ounded Rectangle 453"/>
          <p:cNvSpPr/>
          <p:nvPr/>
        </p:nvSpPr>
        <p:spPr>
          <a:xfrm rot="628057">
            <a:off x="4836962" y="3104635"/>
            <a:ext cx="455417" cy="176817"/>
          </a:xfrm>
          <a:prstGeom prst="roundRect">
            <a:avLst>
              <a:gd name="adj" fmla="val 1436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25000"/>
                </a:schemeClr>
              </a:gs>
              <a:gs pos="27000">
                <a:schemeClr val="tx1">
                  <a:alpha val="86000"/>
                </a:schemeClr>
              </a:gs>
            </a:gsLst>
            <a:lin ang="12840000" scaled="0"/>
            <a:tileRect/>
          </a:gradFill>
          <a:ln>
            <a:solidFill>
              <a:schemeClr val="bg2">
                <a:lumMod val="90000"/>
                <a:alpha val="22000"/>
              </a:schemeClr>
            </a:solidFill>
          </a:ln>
          <a:effectLst>
            <a:innerShdw blurRad="92075" dist="152400" dir="2400000">
              <a:srgbClr val="000000">
                <a:alpha val="80000"/>
              </a:srgbClr>
            </a:innerShdw>
          </a:effectLst>
          <a:scene3d>
            <a:camera prst="orthographicFront">
              <a:rot lat="2542774" lon="19795862" rev="20238161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6" name="Group 215"/>
          <p:cNvGrpSpPr/>
          <p:nvPr/>
        </p:nvGrpSpPr>
        <p:grpSpPr>
          <a:xfrm rot="16257907">
            <a:off x="5787641" y="2894397"/>
            <a:ext cx="77094" cy="23738"/>
            <a:chOff x="8190733" y="2566213"/>
            <a:chExt cx="136575" cy="34756"/>
          </a:xfrm>
        </p:grpSpPr>
        <p:sp>
          <p:nvSpPr>
            <p:cNvPr id="459" name="Oval 458"/>
            <p:cNvSpPr/>
            <p:nvPr/>
          </p:nvSpPr>
          <p:spPr>
            <a:xfrm>
              <a:off x="8190733" y="2566213"/>
              <a:ext cx="43273" cy="334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/>
            <p:cNvSpPr/>
            <p:nvPr/>
          </p:nvSpPr>
          <p:spPr>
            <a:xfrm>
              <a:off x="8199092" y="2579918"/>
              <a:ext cx="26163" cy="19115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/>
            <p:cNvSpPr/>
            <p:nvPr/>
          </p:nvSpPr>
          <p:spPr>
            <a:xfrm>
              <a:off x="8284035" y="2567487"/>
              <a:ext cx="43273" cy="3348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/>
            <p:cNvSpPr/>
            <p:nvPr/>
          </p:nvSpPr>
          <p:spPr>
            <a:xfrm>
              <a:off x="8292395" y="2581195"/>
              <a:ext cx="26163" cy="19115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3" name="Oval 462"/>
          <p:cNvSpPr/>
          <p:nvPr/>
        </p:nvSpPr>
        <p:spPr>
          <a:xfrm>
            <a:off x="5868550" y="2879887"/>
            <a:ext cx="58894" cy="5932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 w="6350"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4" name="Group 463"/>
          <p:cNvGrpSpPr/>
          <p:nvPr/>
        </p:nvGrpSpPr>
        <p:grpSpPr>
          <a:xfrm rot="16257907">
            <a:off x="6211626" y="3280247"/>
            <a:ext cx="24426" cy="22868"/>
            <a:chOff x="8190733" y="2566213"/>
            <a:chExt cx="43273" cy="33482"/>
          </a:xfrm>
        </p:grpSpPr>
        <p:sp>
          <p:nvSpPr>
            <p:cNvPr id="465" name="Oval 464"/>
            <p:cNvSpPr/>
            <p:nvPr/>
          </p:nvSpPr>
          <p:spPr>
            <a:xfrm>
              <a:off x="8190733" y="2566213"/>
              <a:ext cx="43273" cy="334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>
              <a:off x="8199094" y="2579919"/>
              <a:ext cx="26161" cy="19115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0" name="Parallelogram 469"/>
          <p:cNvSpPr>
            <a:spLocks noChangeAspect="1"/>
          </p:cNvSpPr>
          <p:nvPr/>
        </p:nvSpPr>
        <p:spPr>
          <a:xfrm rot="78376">
            <a:off x="4989064" y="2482807"/>
            <a:ext cx="583236" cy="267231"/>
          </a:xfrm>
          <a:prstGeom prst="parallelogram">
            <a:avLst>
              <a:gd name="adj" fmla="val 23529"/>
            </a:avLst>
          </a:prstGeom>
          <a:solidFill>
            <a:schemeClr val="tx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cene3d>
              <a:camera prst="orthographicFront">
                <a:rot lat="0" lon="1500001" rev="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Gill Sans"/>
                <a:cs typeface="Gill Sans"/>
              </a:rPr>
              <a:t>WRML</a:t>
            </a:r>
          </a:p>
        </p:txBody>
      </p:sp>
      <p:sp>
        <p:nvSpPr>
          <p:cNvPr id="376" name="Freeform 375"/>
          <p:cNvSpPr/>
          <p:nvPr/>
        </p:nvSpPr>
        <p:spPr>
          <a:xfrm>
            <a:off x="6226052" y="2074200"/>
            <a:ext cx="57727" cy="72159"/>
          </a:xfrm>
          <a:custGeom>
            <a:avLst/>
            <a:gdLst>
              <a:gd name="connsiteX0" fmla="*/ 0 w 63500"/>
              <a:gd name="connsiteY0" fmla="*/ 79375 h 79375"/>
              <a:gd name="connsiteX1" fmla="*/ 57150 w 63500"/>
              <a:gd name="connsiteY1" fmla="*/ 3175 h 79375"/>
              <a:gd name="connsiteX2" fmla="*/ 57150 w 63500"/>
              <a:gd name="connsiteY2" fmla="*/ 3175 h 79375"/>
              <a:gd name="connsiteX3" fmla="*/ 63500 w 63500"/>
              <a:gd name="connsiteY3" fmla="*/ 0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" h="79375">
                <a:moveTo>
                  <a:pt x="0" y="79375"/>
                </a:moveTo>
                <a:lnTo>
                  <a:pt x="57150" y="3175"/>
                </a:lnTo>
                <a:lnTo>
                  <a:pt x="57150" y="3175"/>
                </a:lnTo>
                <a:lnTo>
                  <a:pt x="63500" y="0"/>
                </a:lnTo>
              </a:path>
            </a:pathLst>
          </a:cu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>
            <a:outerShdw blurRad="263525" dist="38100" dir="8100000" sx="111000" sy="111000" algn="tr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376326" y="504656"/>
            <a:ext cx="1811886" cy="5405440"/>
            <a:chOff x="3416667" y="591701"/>
            <a:chExt cx="1811886" cy="5405440"/>
          </a:xfrm>
        </p:grpSpPr>
        <p:sp>
          <p:nvSpPr>
            <p:cNvPr id="225" name="Freeform 224"/>
            <p:cNvSpPr/>
            <p:nvPr/>
          </p:nvSpPr>
          <p:spPr>
            <a:xfrm>
              <a:off x="3820762" y="1837964"/>
              <a:ext cx="1407791" cy="4159177"/>
            </a:xfrm>
            <a:custGeom>
              <a:avLst/>
              <a:gdLst>
                <a:gd name="connsiteX0" fmla="*/ 1168261 w 1279810"/>
                <a:gd name="connsiteY0" fmla="*/ 4360630 h 4575095"/>
                <a:gd name="connsiteX1" fmla="*/ 1242968 w 1279810"/>
                <a:gd name="connsiteY1" fmla="*/ 4041416 h 4575095"/>
                <a:gd name="connsiteX2" fmla="*/ 1276926 w 1279810"/>
                <a:gd name="connsiteY2" fmla="*/ 4394589 h 4575095"/>
                <a:gd name="connsiteX3" fmla="*/ 1222594 w 1279810"/>
                <a:gd name="connsiteY3" fmla="*/ 4550800 h 4575095"/>
                <a:gd name="connsiteX4" fmla="*/ 787933 w 1279810"/>
                <a:gd name="connsiteY4" fmla="*/ 4564383 h 4575095"/>
                <a:gd name="connsiteX5" fmla="*/ 618144 w 1279810"/>
                <a:gd name="connsiteY5" fmla="*/ 4448923 h 4575095"/>
                <a:gd name="connsiteX6" fmla="*/ 638519 w 1279810"/>
                <a:gd name="connsiteY6" fmla="*/ 4116126 h 4575095"/>
                <a:gd name="connsiteX7" fmla="*/ 658893 w 1279810"/>
                <a:gd name="connsiteY7" fmla="*/ 3762953 h 4575095"/>
                <a:gd name="connsiteX8" fmla="*/ 461938 w 1279810"/>
                <a:gd name="connsiteY8" fmla="*/ 3824079 h 4575095"/>
                <a:gd name="connsiteX9" fmla="*/ 319315 w 1279810"/>
                <a:gd name="connsiteY9" fmla="*/ 3912373 h 4575095"/>
                <a:gd name="connsiteX10" fmla="*/ 163109 w 1279810"/>
                <a:gd name="connsiteY10" fmla="*/ 3912373 h 4575095"/>
                <a:gd name="connsiteX11" fmla="*/ 88401 w 1279810"/>
                <a:gd name="connsiteY11" fmla="*/ 3701827 h 4575095"/>
                <a:gd name="connsiteX12" fmla="*/ 13694 w 1279810"/>
                <a:gd name="connsiteY12" fmla="*/ 2886814 h 4575095"/>
                <a:gd name="connsiteX13" fmla="*/ 13694 w 1279810"/>
                <a:gd name="connsiteY13" fmla="*/ 1935965 h 4575095"/>
                <a:gd name="connsiteX14" fmla="*/ 111 w 1279810"/>
                <a:gd name="connsiteY14" fmla="*/ 1093784 h 4575095"/>
                <a:gd name="connsiteX15" fmla="*/ 13694 w 1279810"/>
                <a:gd name="connsiteY15" fmla="*/ 102184 h 4575095"/>
                <a:gd name="connsiteX16" fmla="*/ 95193 w 1279810"/>
                <a:gd name="connsiteY16" fmla="*/ 41058 h 4575095"/>
                <a:gd name="connsiteX17" fmla="*/ 122359 w 1279810"/>
                <a:gd name="connsiteY17" fmla="*/ 183685 h 4575095"/>
                <a:gd name="connsiteX18" fmla="*/ 156317 w 1279810"/>
                <a:gd name="connsiteY18" fmla="*/ 333104 h 4575095"/>
                <a:gd name="connsiteX19" fmla="*/ 183483 w 1279810"/>
                <a:gd name="connsiteY19" fmla="*/ 2723811 h 4575095"/>
                <a:gd name="connsiteX20" fmla="*/ 197067 w 1279810"/>
                <a:gd name="connsiteY20" fmla="*/ 3511658 h 4575095"/>
                <a:gd name="connsiteX21" fmla="*/ 244608 w 1279810"/>
                <a:gd name="connsiteY21" fmla="*/ 3776537 h 4575095"/>
                <a:gd name="connsiteX22" fmla="*/ 319315 w 1279810"/>
                <a:gd name="connsiteY22" fmla="*/ 3776537 h 4575095"/>
                <a:gd name="connsiteX23" fmla="*/ 434771 w 1279810"/>
                <a:gd name="connsiteY23" fmla="*/ 3708619 h 4575095"/>
                <a:gd name="connsiteX24" fmla="*/ 624935 w 1279810"/>
                <a:gd name="connsiteY24" fmla="*/ 3565992 h 4575095"/>
                <a:gd name="connsiteX25" fmla="*/ 747184 w 1279810"/>
                <a:gd name="connsiteY25" fmla="*/ 3498074 h 4575095"/>
                <a:gd name="connsiteX26" fmla="*/ 794725 w 1279810"/>
                <a:gd name="connsiteY26" fmla="*/ 3803704 h 4575095"/>
                <a:gd name="connsiteX27" fmla="*/ 720017 w 1279810"/>
                <a:gd name="connsiteY27" fmla="*/ 4279129 h 4575095"/>
                <a:gd name="connsiteX28" fmla="*/ 720017 w 1279810"/>
                <a:gd name="connsiteY28" fmla="*/ 4408173 h 4575095"/>
                <a:gd name="connsiteX29" fmla="*/ 855849 w 1279810"/>
                <a:gd name="connsiteY29" fmla="*/ 4469299 h 4575095"/>
                <a:gd name="connsiteX30" fmla="*/ 1066387 w 1279810"/>
                <a:gd name="connsiteY30" fmla="*/ 4448923 h 4575095"/>
                <a:gd name="connsiteX31" fmla="*/ 1168261 w 1279810"/>
                <a:gd name="connsiteY31" fmla="*/ 4360630 h 457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9810" h="4575095">
                  <a:moveTo>
                    <a:pt x="1168261" y="4360630"/>
                  </a:moveTo>
                  <a:cubicBezTo>
                    <a:pt x="1197691" y="4292712"/>
                    <a:pt x="1224857" y="4035756"/>
                    <a:pt x="1242968" y="4041416"/>
                  </a:cubicBezTo>
                  <a:cubicBezTo>
                    <a:pt x="1261079" y="4047076"/>
                    <a:pt x="1280322" y="4309692"/>
                    <a:pt x="1276926" y="4394589"/>
                  </a:cubicBezTo>
                  <a:cubicBezTo>
                    <a:pt x="1273530" y="4479486"/>
                    <a:pt x="1304093" y="4522501"/>
                    <a:pt x="1222594" y="4550800"/>
                  </a:cubicBezTo>
                  <a:cubicBezTo>
                    <a:pt x="1141095" y="4579099"/>
                    <a:pt x="888675" y="4581362"/>
                    <a:pt x="787933" y="4564383"/>
                  </a:cubicBezTo>
                  <a:cubicBezTo>
                    <a:pt x="687191" y="4547404"/>
                    <a:pt x="643046" y="4523632"/>
                    <a:pt x="618144" y="4448923"/>
                  </a:cubicBezTo>
                  <a:cubicBezTo>
                    <a:pt x="593242" y="4374214"/>
                    <a:pt x="631727" y="4230454"/>
                    <a:pt x="638519" y="4116126"/>
                  </a:cubicBezTo>
                  <a:cubicBezTo>
                    <a:pt x="645310" y="4001798"/>
                    <a:pt x="688323" y="3811627"/>
                    <a:pt x="658893" y="3762953"/>
                  </a:cubicBezTo>
                  <a:cubicBezTo>
                    <a:pt x="629463" y="3714279"/>
                    <a:pt x="518534" y="3799176"/>
                    <a:pt x="461938" y="3824079"/>
                  </a:cubicBezTo>
                  <a:cubicBezTo>
                    <a:pt x="405342" y="3848982"/>
                    <a:pt x="369120" y="3897657"/>
                    <a:pt x="319315" y="3912373"/>
                  </a:cubicBezTo>
                  <a:cubicBezTo>
                    <a:pt x="269510" y="3927089"/>
                    <a:pt x="201595" y="3947464"/>
                    <a:pt x="163109" y="3912373"/>
                  </a:cubicBezTo>
                  <a:cubicBezTo>
                    <a:pt x="124623" y="3877282"/>
                    <a:pt x="113303" y="3872753"/>
                    <a:pt x="88401" y="3701827"/>
                  </a:cubicBezTo>
                  <a:cubicBezTo>
                    <a:pt x="63498" y="3530900"/>
                    <a:pt x="26145" y="3181124"/>
                    <a:pt x="13694" y="2886814"/>
                  </a:cubicBezTo>
                  <a:cubicBezTo>
                    <a:pt x="1243" y="2592504"/>
                    <a:pt x="15958" y="2234803"/>
                    <a:pt x="13694" y="1935965"/>
                  </a:cubicBezTo>
                  <a:cubicBezTo>
                    <a:pt x="11430" y="1637127"/>
                    <a:pt x="111" y="1399414"/>
                    <a:pt x="111" y="1093784"/>
                  </a:cubicBezTo>
                  <a:cubicBezTo>
                    <a:pt x="111" y="788154"/>
                    <a:pt x="-2153" y="277638"/>
                    <a:pt x="13694" y="102184"/>
                  </a:cubicBezTo>
                  <a:cubicBezTo>
                    <a:pt x="29541" y="-73270"/>
                    <a:pt x="77082" y="27475"/>
                    <a:pt x="95193" y="41058"/>
                  </a:cubicBezTo>
                  <a:cubicBezTo>
                    <a:pt x="113304" y="54641"/>
                    <a:pt x="112172" y="135011"/>
                    <a:pt x="122359" y="183685"/>
                  </a:cubicBezTo>
                  <a:cubicBezTo>
                    <a:pt x="132546" y="232359"/>
                    <a:pt x="146130" y="-90250"/>
                    <a:pt x="156317" y="333104"/>
                  </a:cubicBezTo>
                  <a:cubicBezTo>
                    <a:pt x="166504" y="756458"/>
                    <a:pt x="176691" y="2194052"/>
                    <a:pt x="183483" y="2723811"/>
                  </a:cubicBezTo>
                  <a:cubicBezTo>
                    <a:pt x="190275" y="3253570"/>
                    <a:pt x="186880" y="3336204"/>
                    <a:pt x="197067" y="3511658"/>
                  </a:cubicBezTo>
                  <a:cubicBezTo>
                    <a:pt x="207254" y="3687112"/>
                    <a:pt x="224233" y="3732391"/>
                    <a:pt x="244608" y="3776537"/>
                  </a:cubicBezTo>
                  <a:cubicBezTo>
                    <a:pt x="264983" y="3820683"/>
                    <a:pt x="287621" y="3787857"/>
                    <a:pt x="319315" y="3776537"/>
                  </a:cubicBezTo>
                  <a:cubicBezTo>
                    <a:pt x="351009" y="3765217"/>
                    <a:pt x="383834" y="3743710"/>
                    <a:pt x="434771" y="3708619"/>
                  </a:cubicBezTo>
                  <a:cubicBezTo>
                    <a:pt x="485708" y="3673528"/>
                    <a:pt x="572866" y="3601083"/>
                    <a:pt x="624935" y="3565992"/>
                  </a:cubicBezTo>
                  <a:cubicBezTo>
                    <a:pt x="677004" y="3530901"/>
                    <a:pt x="718886" y="3458455"/>
                    <a:pt x="747184" y="3498074"/>
                  </a:cubicBezTo>
                  <a:cubicBezTo>
                    <a:pt x="775482" y="3537693"/>
                    <a:pt x="799253" y="3673528"/>
                    <a:pt x="794725" y="3803704"/>
                  </a:cubicBezTo>
                  <a:cubicBezTo>
                    <a:pt x="790197" y="3933880"/>
                    <a:pt x="732468" y="4178384"/>
                    <a:pt x="720017" y="4279129"/>
                  </a:cubicBezTo>
                  <a:cubicBezTo>
                    <a:pt x="707566" y="4379874"/>
                    <a:pt x="697378" y="4376478"/>
                    <a:pt x="720017" y="4408173"/>
                  </a:cubicBezTo>
                  <a:cubicBezTo>
                    <a:pt x="742656" y="4439868"/>
                    <a:pt x="798121" y="4462507"/>
                    <a:pt x="855849" y="4469299"/>
                  </a:cubicBezTo>
                  <a:cubicBezTo>
                    <a:pt x="913577" y="4476091"/>
                    <a:pt x="1017714" y="4460243"/>
                    <a:pt x="1066387" y="4448923"/>
                  </a:cubicBezTo>
                  <a:cubicBezTo>
                    <a:pt x="1115060" y="4437603"/>
                    <a:pt x="1138831" y="4428548"/>
                    <a:pt x="1168261" y="436063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9050" cmpd="sng">
              <a:solidFill>
                <a:srgbClr val="0D0D0D">
                  <a:alpha val="78000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11547">
              <a:off x="3914023" y="2201948"/>
              <a:ext cx="122390" cy="22091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11547">
              <a:off x="3789532" y="2199114"/>
              <a:ext cx="141739" cy="22958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hord 63"/>
            <p:cNvSpPr>
              <a:spLocks noChangeAspect="1"/>
            </p:cNvSpPr>
            <p:nvPr/>
          </p:nvSpPr>
          <p:spPr>
            <a:xfrm rot="6233163">
              <a:off x="3919437" y="2167910"/>
              <a:ext cx="120688" cy="119020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65" name="Chord 64"/>
            <p:cNvSpPr>
              <a:spLocks noChangeAspect="1"/>
            </p:cNvSpPr>
            <p:nvPr/>
          </p:nvSpPr>
          <p:spPr>
            <a:xfrm rot="5691068">
              <a:off x="3783551" y="2157652"/>
              <a:ext cx="136520" cy="136316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271" name="Group 270"/>
            <p:cNvGrpSpPr/>
            <p:nvPr/>
          </p:nvGrpSpPr>
          <p:grpSpPr>
            <a:xfrm rot="180000">
              <a:off x="3820262" y="2289515"/>
              <a:ext cx="199690" cy="79329"/>
              <a:chOff x="3823667" y="2296526"/>
              <a:chExt cx="199690" cy="72117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21031788">
                <a:off x="3823667" y="2296526"/>
                <a:ext cx="88563" cy="7211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21031788">
                <a:off x="3845190" y="2317206"/>
                <a:ext cx="47699" cy="36896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20380099">
                <a:off x="3948002" y="2300438"/>
                <a:ext cx="75355" cy="61363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20380099">
                <a:off x="3967330" y="2318429"/>
                <a:ext cx="40585" cy="31396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Freeform 227"/>
            <p:cNvSpPr/>
            <p:nvPr/>
          </p:nvSpPr>
          <p:spPr>
            <a:xfrm>
              <a:off x="3871665" y="3747527"/>
              <a:ext cx="99463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3874769" y="4000641"/>
              <a:ext cx="99463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 229"/>
            <p:cNvSpPr/>
            <p:nvPr/>
          </p:nvSpPr>
          <p:spPr>
            <a:xfrm>
              <a:off x="3870571" y="4250328"/>
              <a:ext cx="99463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 230"/>
            <p:cNvSpPr/>
            <p:nvPr/>
          </p:nvSpPr>
          <p:spPr>
            <a:xfrm>
              <a:off x="3875092" y="4466437"/>
              <a:ext cx="90421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/>
            <p:cNvSpPr/>
            <p:nvPr/>
          </p:nvSpPr>
          <p:spPr>
            <a:xfrm>
              <a:off x="3894144" y="4688721"/>
              <a:ext cx="82201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3909087" y="4917179"/>
              <a:ext cx="82201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 233"/>
            <p:cNvSpPr/>
            <p:nvPr/>
          </p:nvSpPr>
          <p:spPr>
            <a:xfrm>
              <a:off x="3878043" y="3497034"/>
              <a:ext cx="99463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/>
            <p:cNvSpPr/>
            <p:nvPr/>
          </p:nvSpPr>
          <p:spPr>
            <a:xfrm rot="21060000">
              <a:off x="4565497" y="5242927"/>
              <a:ext cx="109409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8" name="Group 267"/>
            <p:cNvGrpSpPr/>
            <p:nvPr/>
          </p:nvGrpSpPr>
          <p:grpSpPr>
            <a:xfrm>
              <a:off x="3763920" y="2577325"/>
              <a:ext cx="786284" cy="1365877"/>
              <a:chOff x="3779020" y="2574078"/>
              <a:chExt cx="714802" cy="1232982"/>
            </a:xfrm>
            <a:effectLst>
              <a:outerShdw blurRad="57150" dist="50800" dir="7440000" algn="tl" rotWithShape="0">
                <a:srgbClr val="000000">
                  <a:alpha val="25000"/>
                </a:srgbClr>
              </a:outerShdw>
            </a:effectLst>
          </p:grpSpPr>
          <p:sp>
            <p:nvSpPr>
              <p:cNvPr id="45" name="Freeform 44"/>
              <p:cNvSpPr/>
              <p:nvPr/>
            </p:nvSpPr>
            <p:spPr>
              <a:xfrm rot="120000">
                <a:off x="3836932" y="2574078"/>
                <a:ext cx="656890" cy="1232982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420000">
                <a:off x="3845536" y="2758694"/>
                <a:ext cx="372187" cy="878491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1" name="Freeform 260"/>
              <p:cNvSpPr/>
              <p:nvPr/>
            </p:nvSpPr>
            <p:spPr>
              <a:xfrm rot="1620000">
                <a:off x="3779020" y="2770991"/>
                <a:ext cx="483138" cy="582772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45"/>
            <p:cNvSpPr/>
            <p:nvPr/>
          </p:nvSpPr>
          <p:spPr>
            <a:xfrm rot="1896449">
              <a:off x="3884649" y="2539826"/>
              <a:ext cx="85981" cy="124127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80"/>
            <p:cNvSpPr/>
            <p:nvPr/>
          </p:nvSpPr>
          <p:spPr>
            <a:xfrm rot="21480000">
              <a:off x="3920128" y="2250669"/>
              <a:ext cx="376126" cy="427662"/>
            </a:xfrm>
            <a:custGeom>
              <a:avLst/>
              <a:gdLst>
                <a:gd name="connsiteX0" fmla="*/ 3274 w 455112"/>
                <a:gd name="connsiteY0" fmla="*/ 307403 h 626140"/>
                <a:gd name="connsiteX1" fmla="*/ 90971 w 455112"/>
                <a:gd name="connsiteY1" fmla="*/ 369117 h 626140"/>
                <a:gd name="connsiteX2" fmla="*/ 181915 w 455112"/>
                <a:gd name="connsiteY2" fmla="*/ 463313 h 626140"/>
                <a:gd name="connsiteX3" fmla="*/ 263116 w 455112"/>
                <a:gd name="connsiteY3" fmla="*/ 317148 h 626140"/>
                <a:gd name="connsiteX4" fmla="*/ 350813 w 455112"/>
                <a:gd name="connsiteY4" fmla="*/ 239193 h 626140"/>
                <a:gd name="connsiteX5" fmla="*/ 428765 w 455112"/>
                <a:gd name="connsiteY5" fmla="*/ 2080 h 626140"/>
                <a:gd name="connsiteX6" fmla="*/ 448253 w 455112"/>
                <a:gd name="connsiteY6" fmla="*/ 128757 h 626140"/>
                <a:gd name="connsiteX7" fmla="*/ 451501 w 455112"/>
                <a:gd name="connsiteY7" fmla="*/ 219704 h 626140"/>
                <a:gd name="connsiteX8" fmla="*/ 399533 w 455112"/>
                <a:gd name="connsiteY8" fmla="*/ 369117 h 626140"/>
                <a:gd name="connsiteX9" fmla="*/ 350813 w 455112"/>
                <a:gd name="connsiteY9" fmla="*/ 378862 h 626140"/>
                <a:gd name="connsiteX10" fmla="*/ 246876 w 455112"/>
                <a:gd name="connsiteY10" fmla="*/ 619223 h 626140"/>
                <a:gd name="connsiteX11" fmla="*/ 129947 w 455112"/>
                <a:gd name="connsiteY11" fmla="*/ 554260 h 626140"/>
                <a:gd name="connsiteX12" fmla="*/ 58491 w 455112"/>
                <a:gd name="connsiteY12" fmla="*/ 482802 h 626140"/>
                <a:gd name="connsiteX13" fmla="*/ 22762 w 455112"/>
                <a:gd name="connsiteY13" fmla="*/ 424335 h 626140"/>
                <a:gd name="connsiteX14" fmla="*/ 3274 w 455112"/>
                <a:gd name="connsiteY14" fmla="*/ 307403 h 6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112" h="626140">
                  <a:moveTo>
                    <a:pt x="3274" y="307403"/>
                  </a:moveTo>
                  <a:cubicBezTo>
                    <a:pt x="14642" y="298200"/>
                    <a:pt x="61198" y="343132"/>
                    <a:pt x="90971" y="369117"/>
                  </a:cubicBezTo>
                  <a:cubicBezTo>
                    <a:pt x="120744" y="395102"/>
                    <a:pt x="153224" y="471975"/>
                    <a:pt x="181915" y="463313"/>
                  </a:cubicBezTo>
                  <a:cubicBezTo>
                    <a:pt x="210606" y="454652"/>
                    <a:pt x="234966" y="354501"/>
                    <a:pt x="263116" y="317148"/>
                  </a:cubicBezTo>
                  <a:cubicBezTo>
                    <a:pt x="291266" y="279795"/>
                    <a:pt x="323205" y="291704"/>
                    <a:pt x="350813" y="239193"/>
                  </a:cubicBezTo>
                  <a:cubicBezTo>
                    <a:pt x="378421" y="186682"/>
                    <a:pt x="412525" y="20486"/>
                    <a:pt x="428765" y="2080"/>
                  </a:cubicBezTo>
                  <a:cubicBezTo>
                    <a:pt x="445005" y="-16326"/>
                    <a:pt x="444464" y="92486"/>
                    <a:pt x="448253" y="128757"/>
                  </a:cubicBezTo>
                  <a:cubicBezTo>
                    <a:pt x="452042" y="165028"/>
                    <a:pt x="459621" y="179644"/>
                    <a:pt x="451501" y="219704"/>
                  </a:cubicBezTo>
                  <a:cubicBezTo>
                    <a:pt x="443381" y="259764"/>
                    <a:pt x="416314" y="342591"/>
                    <a:pt x="399533" y="369117"/>
                  </a:cubicBezTo>
                  <a:cubicBezTo>
                    <a:pt x="382752" y="395643"/>
                    <a:pt x="376256" y="337178"/>
                    <a:pt x="350813" y="378862"/>
                  </a:cubicBezTo>
                  <a:cubicBezTo>
                    <a:pt x="325370" y="420546"/>
                    <a:pt x="283687" y="589990"/>
                    <a:pt x="246876" y="619223"/>
                  </a:cubicBezTo>
                  <a:cubicBezTo>
                    <a:pt x="210065" y="648456"/>
                    <a:pt x="161344" y="576997"/>
                    <a:pt x="129947" y="554260"/>
                  </a:cubicBezTo>
                  <a:cubicBezTo>
                    <a:pt x="98550" y="531523"/>
                    <a:pt x="76355" y="504456"/>
                    <a:pt x="58491" y="482802"/>
                  </a:cubicBezTo>
                  <a:cubicBezTo>
                    <a:pt x="40627" y="461148"/>
                    <a:pt x="32506" y="452486"/>
                    <a:pt x="22762" y="424335"/>
                  </a:cubicBezTo>
                  <a:cubicBezTo>
                    <a:pt x="13018" y="396184"/>
                    <a:pt x="-8094" y="316606"/>
                    <a:pt x="3274" y="30740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3416667" y="2104330"/>
              <a:ext cx="498507" cy="665015"/>
              <a:chOff x="3478302" y="2134558"/>
              <a:chExt cx="453188" cy="604559"/>
            </a:xfrm>
          </p:grpSpPr>
          <p:sp>
            <p:nvSpPr>
              <p:cNvPr id="77" name="Freeform 76"/>
              <p:cNvSpPr/>
              <p:nvPr/>
            </p:nvSpPr>
            <p:spPr>
              <a:xfrm rot="21480000">
                <a:off x="3478302" y="2134558"/>
                <a:ext cx="453188" cy="604559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21480000">
                <a:off x="3522793" y="2300605"/>
                <a:ext cx="377952" cy="359317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8" name="Freeform 97"/>
            <p:cNvSpPr/>
            <p:nvPr/>
          </p:nvSpPr>
          <p:spPr>
            <a:xfrm rot="21480000">
              <a:off x="3980686" y="2432104"/>
              <a:ext cx="263064" cy="190800"/>
            </a:xfrm>
            <a:custGeom>
              <a:avLst/>
              <a:gdLst>
                <a:gd name="connsiteX0" fmla="*/ 0 w 318306"/>
                <a:gd name="connsiteY0" fmla="*/ 149414 h 279351"/>
                <a:gd name="connsiteX1" fmla="*/ 126673 w 318306"/>
                <a:gd name="connsiteY1" fmla="*/ 279338 h 279351"/>
                <a:gd name="connsiteX2" fmla="*/ 214369 w 318306"/>
                <a:gd name="connsiteY2" fmla="*/ 142917 h 279351"/>
                <a:gd name="connsiteX3" fmla="*/ 318306 w 318306"/>
                <a:gd name="connsiteY3" fmla="*/ 0 h 279351"/>
                <a:gd name="connsiteX4" fmla="*/ 318306 w 318306"/>
                <a:gd name="connsiteY4" fmla="*/ 0 h 2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06" h="279351">
                  <a:moveTo>
                    <a:pt x="0" y="149414"/>
                  </a:moveTo>
                  <a:cubicBezTo>
                    <a:pt x="45472" y="214917"/>
                    <a:pt x="90945" y="280421"/>
                    <a:pt x="126673" y="279338"/>
                  </a:cubicBezTo>
                  <a:cubicBezTo>
                    <a:pt x="162401" y="278255"/>
                    <a:pt x="182430" y="189473"/>
                    <a:pt x="214369" y="142917"/>
                  </a:cubicBezTo>
                  <a:cubicBezTo>
                    <a:pt x="246308" y="96361"/>
                    <a:pt x="318306" y="0"/>
                    <a:pt x="318306" y="0"/>
                  </a:cubicBezTo>
                  <a:lnTo>
                    <a:pt x="318306" y="0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1" name="Freeform 470"/>
            <p:cNvSpPr/>
            <p:nvPr/>
          </p:nvSpPr>
          <p:spPr>
            <a:xfrm rot="21026482" flipH="1">
              <a:off x="3668351" y="591701"/>
              <a:ext cx="217623" cy="1535066"/>
            </a:xfrm>
            <a:custGeom>
              <a:avLst/>
              <a:gdLst>
                <a:gd name="connsiteX0" fmla="*/ 19026 w 456628"/>
                <a:gd name="connsiteY0" fmla="*/ 1360449 h 1413903"/>
                <a:gd name="connsiteX1" fmla="*/ 14270 w 456628"/>
                <a:gd name="connsiteY1" fmla="*/ 1336665 h 1413903"/>
                <a:gd name="connsiteX2" fmla="*/ 9513 w 456628"/>
                <a:gd name="connsiteY2" fmla="*/ 1322395 h 1413903"/>
                <a:gd name="connsiteX3" fmla="*/ 0 w 456628"/>
                <a:gd name="connsiteY3" fmla="*/ 1227258 h 1413903"/>
                <a:gd name="connsiteX4" fmla="*/ 4757 w 456628"/>
                <a:gd name="connsiteY4" fmla="*/ 1141636 h 1413903"/>
                <a:gd name="connsiteX5" fmla="*/ 14270 w 456628"/>
                <a:gd name="connsiteY5" fmla="*/ 1079797 h 1413903"/>
                <a:gd name="connsiteX6" fmla="*/ 23783 w 456628"/>
                <a:gd name="connsiteY6" fmla="*/ 1027472 h 1413903"/>
                <a:gd name="connsiteX7" fmla="*/ 33296 w 456628"/>
                <a:gd name="connsiteY7" fmla="*/ 818172 h 1413903"/>
                <a:gd name="connsiteX8" fmla="*/ 38052 w 456628"/>
                <a:gd name="connsiteY8" fmla="*/ 789631 h 1413903"/>
                <a:gd name="connsiteX9" fmla="*/ 52322 w 456628"/>
                <a:gd name="connsiteY9" fmla="*/ 737306 h 1413903"/>
                <a:gd name="connsiteX10" fmla="*/ 61835 w 456628"/>
                <a:gd name="connsiteY10" fmla="*/ 680225 h 1413903"/>
                <a:gd name="connsiteX11" fmla="*/ 76105 w 456628"/>
                <a:gd name="connsiteY11" fmla="*/ 665954 h 1413903"/>
                <a:gd name="connsiteX12" fmla="*/ 80861 w 456628"/>
                <a:gd name="connsiteY12" fmla="*/ 651684 h 1413903"/>
                <a:gd name="connsiteX13" fmla="*/ 99887 w 456628"/>
                <a:gd name="connsiteY13" fmla="*/ 623143 h 1413903"/>
                <a:gd name="connsiteX14" fmla="*/ 109400 w 456628"/>
                <a:gd name="connsiteY14" fmla="*/ 594602 h 1413903"/>
                <a:gd name="connsiteX15" fmla="*/ 114157 w 456628"/>
                <a:gd name="connsiteY15" fmla="*/ 580332 h 1413903"/>
                <a:gd name="connsiteX16" fmla="*/ 123670 w 456628"/>
                <a:gd name="connsiteY16" fmla="*/ 566061 h 1413903"/>
                <a:gd name="connsiteX17" fmla="*/ 137939 w 456628"/>
                <a:gd name="connsiteY17" fmla="*/ 513736 h 1413903"/>
                <a:gd name="connsiteX18" fmla="*/ 152209 w 456628"/>
                <a:gd name="connsiteY18" fmla="*/ 489952 h 1413903"/>
                <a:gd name="connsiteX19" fmla="*/ 161722 w 456628"/>
                <a:gd name="connsiteY19" fmla="*/ 466168 h 1413903"/>
                <a:gd name="connsiteX20" fmla="*/ 175991 w 456628"/>
                <a:gd name="connsiteY20" fmla="*/ 413843 h 1413903"/>
                <a:gd name="connsiteX21" fmla="*/ 185504 w 456628"/>
                <a:gd name="connsiteY21" fmla="*/ 399573 h 1413903"/>
                <a:gd name="connsiteX22" fmla="*/ 199774 w 456628"/>
                <a:gd name="connsiteY22" fmla="*/ 361518 h 1413903"/>
                <a:gd name="connsiteX23" fmla="*/ 218800 w 456628"/>
                <a:gd name="connsiteY23" fmla="*/ 342491 h 1413903"/>
                <a:gd name="connsiteX24" fmla="*/ 223557 w 456628"/>
                <a:gd name="connsiteY24" fmla="*/ 328220 h 1413903"/>
                <a:gd name="connsiteX25" fmla="*/ 247339 w 456628"/>
                <a:gd name="connsiteY25" fmla="*/ 294923 h 1413903"/>
                <a:gd name="connsiteX26" fmla="*/ 271122 w 456628"/>
                <a:gd name="connsiteY26" fmla="*/ 271139 h 1413903"/>
                <a:gd name="connsiteX27" fmla="*/ 290148 w 456628"/>
                <a:gd name="connsiteY27" fmla="*/ 247354 h 1413903"/>
                <a:gd name="connsiteX28" fmla="*/ 299661 w 456628"/>
                <a:gd name="connsiteY28" fmla="*/ 228327 h 1413903"/>
                <a:gd name="connsiteX29" fmla="*/ 313930 w 456628"/>
                <a:gd name="connsiteY29" fmla="*/ 214057 h 1413903"/>
                <a:gd name="connsiteX30" fmla="*/ 332956 w 456628"/>
                <a:gd name="connsiteY30" fmla="*/ 185516 h 1413903"/>
                <a:gd name="connsiteX31" fmla="*/ 342469 w 456628"/>
                <a:gd name="connsiteY31" fmla="*/ 171245 h 1413903"/>
                <a:gd name="connsiteX32" fmla="*/ 390035 w 456628"/>
                <a:gd name="connsiteY32" fmla="*/ 118920 h 1413903"/>
                <a:gd name="connsiteX33" fmla="*/ 423330 w 456628"/>
                <a:gd name="connsiteY33" fmla="*/ 52325 h 1413903"/>
                <a:gd name="connsiteX34" fmla="*/ 447113 w 456628"/>
                <a:gd name="connsiteY34" fmla="*/ 14271 h 1413903"/>
                <a:gd name="connsiteX35" fmla="*/ 451869 w 456628"/>
                <a:gd name="connsiteY35" fmla="*/ 0 h 1413903"/>
                <a:gd name="connsiteX36" fmla="*/ 456626 w 456628"/>
                <a:gd name="connsiteY36" fmla="*/ 14271 h 1413903"/>
                <a:gd name="connsiteX37" fmla="*/ 451869 w 456628"/>
                <a:gd name="connsiteY37" fmla="*/ 85623 h 1413903"/>
                <a:gd name="connsiteX38" fmla="*/ 442356 w 456628"/>
                <a:gd name="connsiteY38" fmla="*/ 128434 h 1413903"/>
                <a:gd name="connsiteX39" fmla="*/ 437600 w 456628"/>
                <a:gd name="connsiteY39" fmla="*/ 142705 h 1413903"/>
                <a:gd name="connsiteX40" fmla="*/ 432843 w 456628"/>
                <a:gd name="connsiteY40" fmla="*/ 166489 h 1413903"/>
                <a:gd name="connsiteX41" fmla="*/ 423330 w 456628"/>
                <a:gd name="connsiteY41" fmla="*/ 195029 h 1413903"/>
                <a:gd name="connsiteX42" fmla="*/ 409061 w 456628"/>
                <a:gd name="connsiteY42" fmla="*/ 237841 h 1413903"/>
                <a:gd name="connsiteX43" fmla="*/ 394791 w 456628"/>
                <a:gd name="connsiteY43" fmla="*/ 242598 h 1413903"/>
                <a:gd name="connsiteX44" fmla="*/ 385278 w 456628"/>
                <a:gd name="connsiteY44" fmla="*/ 299679 h 1413903"/>
                <a:gd name="connsiteX45" fmla="*/ 375765 w 456628"/>
                <a:gd name="connsiteY45" fmla="*/ 332977 h 1413903"/>
                <a:gd name="connsiteX46" fmla="*/ 371008 w 456628"/>
                <a:gd name="connsiteY46" fmla="*/ 413843 h 1413903"/>
                <a:gd name="connsiteX47" fmla="*/ 366252 w 456628"/>
                <a:gd name="connsiteY47" fmla="*/ 432870 h 1413903"/>
                <a:gd name="connsiteX48" fmla="*/ 361495 w 456628"/>
                <a:gd name="connsiteY48" fmla="*/ 461411 h 1413903"/>
                <a:gd name="connsiteX49" fmla="*/ 351982 w 456628"/>
                <a:gd name="connsiteY49" fmla="*/ 494709 h 1413903"/>
                <a:gd name="connsiteX50" fmla="*/ 342469 w 456628"/>
                <a:gd name="connsiteY50" fmla="*/ 537520 h 1413903"/>
                <a:gd name="connsiteX51" fmla="*/ 337713 w 456628"/>
                <a:gd name="connsiteY51" fmla="*/ 599359 h 1413903"/>
                <a:gd name="connsiteX52" fmla="*/ 332956 w 456628"/>
                <a:gd name="connsiteY52" fmla="*/ 646927 h 1413903"/>
                <a:gd name="connsiteX53" fmla="*/ 337713 w 456628"/>
                <a:gd name="connsiteY53" fmla="*/ 1060770 h 1413903"/>
                <a:gd name="connsiteX54" fmla="*/ 342469 w 456628"/>
                <a:gd name="connsiteY54" fmla="*/ 1084554 h 1413903"/>
                <a:gd name="connsiteX55" fmla="*/ 347226 w 456628"/>
                <a:gd name="connsiteY55" fmla="*/ 1117852 h 1413903"/>
                <a:gd name="connsiteX56" fmla="*/ 351982 w 456628"/>
                <a:gd name="connsiteY56" fmla="*/ 1132122 h 1413903"/>
                <a:gd name="connsiteX57" fmla="*/ 356739 w 456628"/>
                <a:gd name="connsiteY57" fmla="*/ 1151149 h 1413903"/>
                <a:gd name="connsiteX58" fmla="*/ 361495 w 456628"/>
                <a:gd name="connsiteY58" fmla="*/ 1189204 h 1413903"/>
                <a:gd name="connsiteX59" fmla="*/ 371008 w 456628"/>
                <a:gd name="connsiteY59" fmla="*/ 1217745 h 1413903"/>
                <a:gd name="connsiteX60" fmla="*/ 375765 w 456628"/>
                <a:gd name="connsiteY60" fmla="*/ 1251042 h 1413903"/>
                <a:gd name="connsiteX61" fmla="*/ 385278 w 456628"/>
                <a:gd name="connsiteY61" fmla="*/ 1322395 h 1413903"/>
                <a:gd name="connsiteX62" fmla="*/ 399548 w 456628"/>
                <a:gd name="connsiteY62" fmla="*/ 1365206 h 1413903"/>
                <a:gd name="connsiteX63" fmla="*/ 404304 w 456628"/>
                <a:gd name="connsiteY63" fmla="*/ 1379476 h 1413903"/>
                <a:gd name="connsiteX64" fmla="*/ 399548 w 456628"/>
                <a:gd name="connsiteY64" fmla="*/ 1412774 h 1413903"/>
                <a:gd name="connsiteX65" fmla="*/ 385278 w 456628"/>
                <a:gd name="connsiteY65" fmla="*/ 1403261 h 1413903"/>
                <a:gd name="connsiteX66" fmla="*/ 361495 w 456628"/>
                <a:gd name="connsiteY66" fmla="*/ 1374720 h 1413903"/>
                <a:gd name="connsiteX67" fmla="*/ 342469 w 456628"/>
                <a:gd name="connsiteY67" fmla="*/ 1365206 h 1413903"/>
                <a:gd name="connsiteX68" fmla="*/ 328200 w 456628"/>
                <a:gd name="connsiteY68" fmla="*/ 1355692 h 1413903"/>
                <a:gd name="connsiteX69" fmla="*/ 313930 w 456628"/>
                <a:gd name="connsiteY69" fmla="*/ 1350936 h 1413903"/>
                <a:gd name="connsiteX70" fmla="*/ 271122 w 456628"/>
                <a:gd name="connsiteY70" fmla="*/ 1327151 h 1413903"/>
                <a:gd name="connsiteX71" fmla="*/ 228313 w 456628"/>
                <a:gd name="connsiteY71" fmla="*/ 1317638 h 1413903"/>
                <a:gd name="connsiteX72" fmla="*/ 109400 w 456628"/>
                <a:gd name="connsiteY72" fmla="*/ 1322395 h 1413903"/>
                <a:gd name="connsiteX73" fmla="*/ 90374 w 456628"/>
                <a:gd name="connsiteY73" fmla="*/ 1327151 h 1413903"/>
                <a:gd name="connsiteX74" fmla="*/ 61835 w 456628"/>
                <a:gd name="connsiteY74" fmla="*/ 1346179 h 1413903"/>
                <a:gd name="connsiteX75" fmla="*/ 38052 w 456628"/>
                <a:gd name="connsiteY75" fmla="*/ 1369963 h 1413903"/>
                <a:gd name="connsiteX76" fmla="*/ 19026 w 456628"/>
                <a:gd name="connsiteY76" fmla="*/ 1360449 h 14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56628" h="1413903">
                  <a:moveTo>
                    <a:pt x="19026" y="1360449"/>
                  </a:moveTo>
                  <a:cubicBezTo>
                    <a:pt x="15062" y="1354899"/>
                    <a:pt x="16231" y="1344509"/>
                    <a:pt x="14270" y="1336665"/>
                  </a:cubicBezTo>
                  <a:cubicBezTo>
                    <a:pt x="13054" y="1331801"/>
                    <a:pt x="10410" y="1327328"/>
                    <a:pt x="9513" y="1322395"/>
                  </a:cubicBezTo>
                  <a:cubicBezTo>
                    <a:pt x="5131" y="1298291"/>
                    <a:pt x="1724" y="1247946"/>
                    <a:pt x="0" y="1227258"/>
                  </a:cubicBezTo>
                  <a:cubicBezTo>
                    <a:pt x="1586" y="1198717"/>
                    <a:pt x="2478" y="1170130"/>
                    <a:pt x="4757" y="1141636"/>
                  </a:cubicBezTo>
                  <a:cubicBezTo>
                    <a:pt x="5908" y="1127248"/>
                    <a:pt x="11944" y="1094917"/>
                    <a:pt x="14270" y="1079797"/>
                  </a:cubicBezTo>
                  <a:cubicBezTo>
                    <a:pt x="21088" y="1035477"/>
                    <a:pt x="15643" y="1060029"/>
                    <a:pt x="23783" y="1027472"/>
                  </a:cubicBezTo>
                  <a:cubicBezTo>
                    <a:pt x="26654" y="926960"/>
                    <a:pt x="23001" y="895388"/>
                    <a:pt x="33296" y="818172"/>
                  </a:cubicBezTo>
                  <a:cubicBezTo>
                    <a:pt x="34571" y="808612"/>
                    <a:pt x="35713" y="798988"/>
                    <a:pt x="38052" y="789631"/>
                  </a:cubicBezTo>
                  <a:cubicBezTo>
                    <a:pt x="51989" y="733878"/>
                    <a:pt x="44093" y="786679"/>
                    <a:pt x="52322" y="737306"/>
                  </a:cubicBezTo>
                  <a:cubicBezTo>
                    <a:pt x="52462" y="736465"/>
                    <a:pt x="59034" y="685827"/>
                    <a:pt x="61835" y="680225"/>
                  </a:cubicBezTo>
                  <a:cubicBezTo>
                    <a:pt x="64843" y="674208"/>
                    <a:pt x="71348" y="670711"/>
                    <a:pt x="76105" y="665954"/>
                  </a:cubicBezTo>
                  <a:cubicBezTo>
                    <a:pt x="77690" y="661197"/>
                    <a:pt x="78426" y="656067"/>
                    <a:pt x="80861" y="651684"/>
                  </a:cubicBezTo>
                  <a:cubicBezTo>
                    <a:pt x="86413" y="641689"/>
                    <a:pt x="96272" y="633990"/>
                    <a:pt x="99887" y="623143"/>
                  </a:cubicBezTo>
                  <a:lnTo>
                    <a:pt x="109400" y="594602"/>
                  </a:lnTo>
                  <a:cubicBezTo>
                    <a:pt x="110986" y="589845"/>
                    <a:pt x="111376" y="584504"/>
                    <a:pt x="114157" y="580332"/>
                  </a:cubicBezTo>
                  <a:lnTo>
                    <a:pt x="123670" y="566061"/>
                  </a:lnTo>
                  <a:cubicBezTo>
                    <a:pt x="127613" y="546345"/>
                    <a:pt x="129317" y="532704"/>
                    <a:pt x="137939" y="513736"/>
                  </a:cubicBezTo>
                  <a:cubicBezTo>
                    <a:pt x="141765" y="505319"/>
                    <a:pt x="148074" y="498221"/>
                    <a:pt x="152209" y="489952"/>
                  </a:cubicBezTo>
                  <a:cubicBezTo>
                    <a:pt x="156027" y="482315"/>
                    <a:pt x="158551" y="474096"/>
                    <a:pt x="161722" y="466168"/>
                  </a:cubicBezTo>
                  <a:cubicBezTo>
                    <a:pt x="164275" y="453403"/>
                    <a:pt x="169094" y="424190"/>
                    <a:pt x="175991" y="413843"/>
                  </a:cubicBezTo>
                  <a:lnTo>
                    <a:pt x="185504" y="399573"/>
                  </a:lnTo>
                  <a:cubicBezTo>
                    <a:pt x="189114" y="385134"/>
                    <a:pt x="190447" y="373955"/>
                    <a:pt x="199774" y="361518"/>
                  </a:cubicBezTo>
                  <a:cubicBezTo>
                    <a:pt x="205155" y="354343"/>
                    <a:pt x="212458" y="348833"/>
                    <a:pt x="218800" y="342491"/>
                  </a:cubicBezTo>
                  <a:cubicBezTo>
                    <a:pt x="220386" y="337734"/>
                    <a:pt x="221315" y="332705"/>
                    <a:pt x="223557" y="328220"/>
                  </a:cubicBezTo>
                  <a:cubicBezTo>
                    <a:pt x="227292" y="320749"/>
                    <a:pt x="243750" y="299948"/>
                    <a:pt x="247339" y="294923"/>
                  </a:cubicBezTo>
                  <a:cubicBezTo>
                    <a:pt x="261752" y="274742"/>
                    <a:pt x="250366" y="284976"/>
                    <a:pt x="271122" y="271139"/>
                  </a:cubicBezTo>
                  <a:cubicBezTo>
                    <a:pt x="282477" y="237068"/>
                    <a:pt x="266243" y="276041"/>
                    <a:pt x="290148" y="247354"/>
                  </a:cubicBezTo>
                  <a:cubicBezTo>
                    <a:pt x="294687" y="241907"/>
                    <a:pt x="295540" y="234097"/>
                    <a:pt x="299661" y="228327"/>
                  </a:cubicBezTo>
                  <a:cubicBezTo>
                    <a:pt x="303571" y="222853"/>
                    <a:pt x="309800" y="219367"/>
                    <a:pt x="313930" y="214057"/>
                  </a:cubicBezTo>
                  <a:cubicBezTo>
                    <a:pt x="320949" y="205031"/>
                    <a:pt x="326614" y="195030"/>
                    <a:pt x="332956" y="185516"/>
                  </a:cubicBezTo>
                  <a:cubicBezTo>
                    <a:pt x="336127" y="180759"/>
                    <a:pt x="338427" y="175288"/>
                    <a:pt x="342469" y="171245"/>
                  </a:cubicBezTo>
                  <a:cubicBezTo>
                    <a:pt x="354334" y="159380"/>
                    <a:pt x="380605" y="135209"/>
                    <a:pt x="390035" y="118920"/>
                  </a:cubicBezTo>
                  <a:cubicBezTo>
                    <a:pt x="402469" y="97441"/>
                    <a:pt x="410177" y="73371"/>
                    <a:pt x="423330" y="52325"/>
                  </a:cubicBezTo>
                  <a:lnTo>
                    <a:pt x="447113" y="14271"/>
                  </a:lnTo>
                  <a:cubicBezTo>
                    <a:pt x="448698" y="9514"/>
                    <a:pt x="446855" y="0"/>
                    <a:pt x="451869" y="0"/>
                  </a:cubicBezTo>
                  <a:cubicBezTo>
                    <a:pt x="456883" y="0"/>
                    <a:pt x="456626" y="9257"/>
                    <a:pt x="456626" y="14271"/>
                  </a:cubicBezTo>
                  <a:cubicBezTo>
                    <a:pt x="456626" y="38108"/>
                    <a:pt x="454241" y="61904"/>
                    <a:pt x="451869" y="85623"/>
                  </a:cubicBezTo>
                  <a:cubicBezTo>
                    <a:pt x="451114" y="93177"/>
                    <a:pt x="444802" y="119871"/>
                    <a:pt x="442356" y="128434"/>
                  </a:cubicBezTo>
                  <a:cubicBezTo>
                    <a:pt x="440979" y="133255"/>
                    <a:pt x="438816" y="137840"/>
                    <a:pt x="437600" y="142705"/>
                  </a:cubicBezTo>
                  <a:cubicBezTo>
                    <a:pt x="435639" y="150549"/>
                    <a:pt x="434970" y="158689"/>
                    <a:pt x="432843" y="166489"/>
                  </a:cubicBezTo>
                  <a:cubicBezTo>
                    <a:pt x="430205" y="176164"/>
                    <a:pt x="425296" y="185196"/>
                    <a:pt x="423330" y="195029"/>
                  </a:cubicBezTo>
                  <a:cubicBezTo>
                    <a:pt x="420925" y="207055"/>
                    <a:pt x="418908" y="227993"/>
                    <a:pt x="409061" y="237841"/>
                  </a:cubicBezTo>
                  <a:cubicBezTo>
                    <a:pt x="405516" y="241387"/>
                    <a:pt x="399548" y="241012"/>
                    <a:pt x="394791" y="242598"/>
                  </a:cubicBezTo>
                  <a:cubicBezTo>
                    <a:pt x="391620" y="261625"/>
                    <a:pt x="391378" y="281379"/>
                    <a:pt x="385278" y="299679"/>
                  </a:cubicBezTo>
                  <a:cubicBezTo>
                    <a:pt x="378454" y="320152"/>
                    <a:pt x="381737" y="309085"/>
                    <a:pt x="375765" y="332977"/>
                  </a:cubicBezTo>
                  <a:cubicBezTo>
                    <a:pt x="374179" y="359932"/>
                    <a:pt x="373568" y="386963"/>
                    <a:pt x="371008" y="413843"/>
                  </a:cubicBezTo>
                  <a:cubicBezTo>
                    <a:pt x="370388" y="420351"/>
                    <a:pt x="367534" y="426459"/>
                    <a:pt x="366252" y="432870"/>
                  </a:cubicBezTo>
                  <a:cubicBezTo>
                    <a:pt x="364361" y="442328"/>
                    <a:pt x="363386" y="451953"/>
                    <a:pt x="361495" y="461411"/>
                  </a:cubicBezTo>
                  <a:cubicBezTo>
                    <a:pt x="356536" y="486209"/>
                    <a:pt x="358030" y="473541"/>
                    <a:pt x="351982" y="494709"/>
                  </a:cubicBezTo>
                  <a:cubicBezTo>
                    <a:pt x="347507" y="510374"/>
                    <a:pt x="345736" y="521184"/>
                    <a:pt x="342469" y="537520"/>
                  </a:cubicBezTo>
                  <a:cubicBezTo>
                    <a:pt x="340884" y="558133"/>
                    <a:pt x="339504" y="578763"/>
                    <a:pt x="337713" y="599359"/>
                  </a:cubicBezTo>
                  <a:cubicBezTo>
                    <a:pt x="336333" y="615234"/>
                    <a:pt x="332956" y="630992"/>
                    <a:pt x="332956" y="646927"/>
                  </a:cubicBezTo>
                  <a:cubicBezTo>
                    <a:pt x="332956" y="784884"/>
                    <a:pt x="334715" y="922846"/>
                    <a:pt x="337713" y="1060770"/>
                  </a:cubicBezTo>
                  <a:cubicBezTo>
                    <a:pt x="337889" y="1068853"/>
                    <a:pt x="341140" y="1076579"/>
                    <a:pt x="342469" y="1084554"/>
                  </a:cubicBezTo>
                  <a:cubicBezTo>
                    <a:pt x="344312" y="1095613"/>
                    <a:pt x="345027" y="1106858"/>
                    <a:pt x="347226" y="1117852"/>
                  </a:cubicBezTo>
                  <a:cubicBezTo>
                    <a:pt x="348209" y="1122769"/>
                    <a:pt x="350605" y="1127301"/>
                    <a:pt x="351982" y="1132122"/>
                  </a:cubicBezTo>
                  <a:cubicBezTo>
                    <a:pt x="353778" y="1138408"/>
                    <a:pt x="355153" y="1144807"/>
                    <a:pt x="356739" y="1151149"/>
                  </a:cubicBezTo>
                  <a:cubicBezTo>
                    <a:pt x="358324" y="1163834"/>
                    <a:pt x="358817" y="1176704"/>
                    <a:pt x="361495" y="1189204"/>
                  </a:cubicBezTo>
                  <a:cubicBezTo>
                    <a:pt x="363596" y="1199010"/>
                    <a:pt x="371008" y="1217745"/>
                    <a:pt x="371008" y="1217745"/>
                  </a:cubicBezTo>
                  <a:cubicBezTo>
                    <a:pt x="372594" y="1228844"/>
                    <a:pt x="374455" y="1239907"/>
                    <a:pt x="375765" y="1251042"/>
                  </a:cubicBezTo>
                  <a:cubicBezTo>
                    <a:pt x="378768" y="1276569"/>
                    <a:pt x="378693" y="1298250"/>
                    <a:pt x="385278" y="1322395"/>
                  </a:cubicBezTo>
                  <a:cubicBezTo>
                    <a:pt x="385287" y="1322429"/>
                    <a:pt x="397164" y="1358054"/>
                    <a:pt x="399548" y="1365206"/>
                  </a:cubicBezTo>
                  <a:lnTo>
                    <a:pt x="404304" y="1379476"/>
                  </a:lnTo>
                  <a:cubicBezTo>
                    <a:pt x="402719" y="1390575"/>
                    <a:pt x="406552" y="1404019"/>
                    <a:pt x="399548" y="1412774"/>
                  </a:cubicBezTo>
                  <a:cubicBezTo>
                    <a:pt x="395977" y="1417238"/>
                    <a:pt x="389320" y="1407303"/>
                    <a:pt x="385278" y="1403261"/>
                  </a:cubicBezTo>
                  <a:cubicBezTo>
                    <a:pt x="364413" y="1382395"/>
                    <a:pt x="388775" y="1394207"/>
                    <a:pt x="361495" y="1374720"/>
                  </a:cubicBezTo>
                  <a:cubicBezTo>
                    <a:pt x="355725" y="1370598"/>
                    <a:pt x="348625" y="1368724"/>
                    <a:pt x="342469" y="1365206"/>
                  </a:cubicBezTo>
                  <a:cubicBezTo>
                    <a:pt x="337506" y="1362369"/>
                    <a:pt x="333313" y="1358249"/>
                    <a:pt x="328200" y="1355692"/>
                  </a:cubicBezTo>
                  <a:cubicBezTo>
                    <a:pt x="323715" y="1353450"/>
                    <a:pt x="318415" y="1353178"/>
                    <a:pt x="313930" y="1350936"/>
                  </a:cubicBezTo>
                  <a:cubicBezTo>
                    <a:pt x="277852" y="1332896"/>
                    <a:pt x="303185" y="1340892"/>
                    <a:pt x="271122" y="1327151"/>
                  </a:cubicBezTo>
                  <a:cubicBezTo>
                    <a:pt x="256224" y="1320766"/>
                    <a:pt x="245407" y="1320487"/>
                    <a:pt x="228313" y="1317638"/>
                  </a:cubicBezTo>
                  <a:cubicBezTo>
                    <a:pt x="188675" y="1319224"/>
                    <a:pt x="148975" y="1319666"/>
                    <a:pt x="109400" y="1322395"/>
                  </a:cubicBezTo>
                  <a:cubicBezTo>
                    <a:pt x="102878" y="1322845"/>
                    <a:pt x="96221" y="1324227"/>
                    <a:pt x="90374" y="1327151"/>
                  </a:cubicBezTo>
                  <a:cubicBezTo>
                    <a:pt x="80148" y="1332265"/>
                    <a:pt x="61835" y="1346179"/>
                    <a:pt x="61835" y="1346179"/>
                  </a:cubicBezTo>
                  <a:cubicBezTo>
                    <a:pt x="53763" y="1358287"/>
                    <a:pt x="52466" y="1364197"/>
                    <a:pt x="38052" y="1369963"/>
                  </a:cubicBezTo>
                  <a:cubicBezTo>
                    <a:pt x="35108" y="1371141"/>
                    <a:pt x="22990" y="1365999"/>
                    <a:pt x="19026" y="13604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55997">
                    <a:alpha val="95000"/>
                  </a:srgbClr>
                </a:gs>
                <a:gs pos="100000">
                  <a:srgbClr val="961AB3"/>
                </a:gs>
              </a:gsLst>
              <a:lin ang="0" scaled="1"/>
              <a:tileRect/>
            </a:gradFill>
            <a:ln w="6350" cmpd="sng">
              <a:solidFill>
                <a:srgbClr val="961AB3"/>
              </a:solidFill>
            </a:ln>
            <a:effectLst>
              <a:glow rad="139700">
                <a:srgbClr val="DBC7EC">
                  <a:alpha val="34000"/>
                </a:srgbClr>
              </a:glow>
              <a:innerShdw blurRad="63500" dist="50800" dir="1992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476" name="Chord 475"/>
            <p:cNvSpPr>
              <a:spLocks noChangeAspect="1"/>
            </p:cNvSpPr>
            <p:nvPr/>
          </p:nvSpPr>
          <p:spPr>
            <a:xfrm rot="8750988" flipH="1">
              <a:off x="3866292" y="1624522"/>
              <a:ext cx="68239" cy="145435"/>
            </a:xfrm>
            <a:prstGeom prst="chord">
              <a:avLst/>
            </a:prstGeom>
            <a:gradFill flip="none" rotWithShape="1">
              <a:gsLst>
                <a:gs pos="50000">
                  <a:srgbClr val="FFFF00">
                    <a:alpha val="59000"/>
                  </a:srgbClr>
                </a:gs>
                <a:gs pos="92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Isosceles Triangle 471"/>
            <p:cNvSpPr>
              <a:spLocks noChangeAspect="1"/>
            </p:cNvSpPr>
            <p:nvPr/>
          </p:nvSpPr>
          <p:spPr>
            <a:xfrm rot="3718155" flipH="1">
              <a:off x="3720586" y="1261058"/>
              <a:ext cx="104539" cy="43730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6000"/>
                  </a:srgbClr>
                </a:gs>
                <a:gs pos="92000">
                  <a:srgbClr val="FFFFFF">
                    <a:alpha val="66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>
              <a:spLocks noChangeAspect="1"/>
            </p:cNvSpPr>
            <p:nvPr/>
          </p:nvSpPr>
          <p:spPr>
            <a:xfrm rot="21026482" flipH="1">
              <a:off x="3714281" y="1040796"/>
              <a:ext cx="34718" cy="83902"/>
            </a:xfrm>
            <a:prstGeom prst="ellipse">
              <a:avLst/>
            </a:prstGeom>
            <a:gradFill flip="none" rotWithShape="1">
              <a:gsLst>
                <a:gs pos="50000">
                  <a:srgbClr val="FFFF00">
                    <a:alpha val="74000"/>
                  </a:srgbClr>
                </a:gs>
                <a:gs pos="92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17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Trapezoid 473"/>
            <p:cNvSpPr>
              <a:spLocks noChangeAspect="1"/>
            </p:cNvSpPr>
            <p:nvPr/>
          </p:nvSpPr>
          <p:spPr>
            <a:xfrm rot="20398677" flipH="1">
              <a:off x="3796452" y="1425169"/>
              <a:ext cx="63018" cy="99264"/>
            </a:xfrm>
            <a:prstGeom prst="trapezoid">
              <a:avLst/>
            </a:prstGeom>
            <a:gradFill flip="none" rotWithShape="1">
              <a:gsLst>
                <a:gs pos="50000">
                  <a:srgbClr val="FFFF00">
                    <a:alpha val="50000"/>
                  </a:srgbClr>
                </a:gs>
                <a:gs pos="92000">
                  <a:srgbClr val="FFFFFF">
                    <a:alpha val="50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Isosceles Triangle 474"/>
            <p:cNvSpPr>
              <a:spLocks noChangeAspect="1"/>
            </p:cNvSpPr>
            <p:nvPr/>
          </p:nvSpPr>
          <p:spPr>
            <a:xfrm rot="9652179" flipH="1" flipV="1">
              <a:off x="3816119" y="1788205"/>
              <a:ext cx="68322" cy="171683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9000"/>
                  </a:srgbClr>
                </a:gs>
                <a:gs pos="92000">
                  <a:srgbClr val="FFFFFF">
                    <a:alpha val="6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59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Freeform 478"/>
            <p:cNvSpPr/>
            <p:nvPr/>
          </p:nvSpPr>
          <p:spPr>
            <a:xfrm rot="60000">
              <a:off x="3611562" y="841375"/>
              <a:ext cx="357188" cy="1168221"/>
            </a:xfrm>
            <a:custGeom>
              <a:avLst/>
              <a:gdLst>
                <a:gd name="connsiteX0" fmla="*/ 357188 w 357188"/>
                <a:gd name="connsiteY0" fmla="*/ 1162844 h 1168221"/>
                <a:gd name="connsiteX1" fmla="*/ 313531 w 357188"/>
                <a:gd name="connsiteY1" fmla="*/ 1103313 h 1168221"/>
                <a:gd name="connsiteX2" fmla="*/ 238125 w 357188"/>
                <a:gd name="connsiteY2" fmla="*/ 1154907 h 1168221"/>
                <a:gd name="connsiteX3" fmla="*/ 174625 w 357188"/>
                <a:gd name="connsiteY3" fmla="*/ 809625 h 1168221"/>
                <a:gd name="connsiteX4" fmla="*/ 107156 w 357188"/>
                <a:gd name="connsiteY4" fmla="*/ 392907 h 1168221"/>
                <a:gd name="connsiteX5" fmla="*/ 0 w 357188"/>
                <a:gd name="connsiteY5" fmla="*/ 0 h 116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188" h="1168221">
                  <a:moveTo>
                    <a:pt x="357188" y="1162844"/>
                  </a:moveTo>
                  <a:cubicBezTo>
                    <a:pt x="345281" y="1133740"/>
                    <a:pt x="333375" y="1104636"/>
                    <a:pt x="313531" y="1103313"/>
                  </a:cubicBezTo>
                  <a:cubicBezTo>
                    <a:pt x="293687" y="1101990"/>
                    <a:pt x="261276" y="1203855"/>
                    <a:pt x="238125" y="1154907"/>
                  </a:cubicBezTo>
                  <a:cubicBezTo>
                    <a:pt x="214974" y="1105959"/>
                    <a:pt x="196453" y="936625"/>
                    <a:pt x="174625" y="809625"/>
                  </a:cubicBezTo>
                  <a:cubicBezTo>
                    <a:pt x="152797" y="682625"/>
                    <a:pt x="136260" y="527844"/>
                    <a:pt x="107156" y="392907"/>
                  </a:cubicBezTo>
                  <a:cubicBezTo>
                    <a:pt x="78052" y="257969"/>
                    <a:pt x="0" y="0"/>
                    <a:pt x="0" y="0"/>
                  </a:cubicBezTo>
                </a:path>
              </a:pathLst>
            </a:custGeom>
            <a:ln w="9525" cap="rnd">
              <a:solidFill>
                <a:srgbClr val="BD30B4">
                  <a:alpha val="26000"/>
                </a:srgbClr>
              </a:solidFill>
            </a:ln>
            <a:effectLst>
              <a:glow>
                <a:schemeClr val="accent4">
                  <a:lumMod val="20000"/>
                  <a:lumOff val="80000"/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Freeform 370"/>
            <p:cNvSpPr/>
            <p:nvPr/>
          </p:nvSpPr>
          <p:spPr>
            <a:xfrm rot="20760000">
              <a:off x="4574197" y="5062267"/>
              <a:ext cx="74728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34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Freeform 371"/>
            <p:cNvSpPr/>
            <p:nvPr/>
          </p:nvSpPr>
          <p:spPr>
            <a:xfrm rot="19680000">
              <a:off x="4540528" y="5204508"/>
              <a:ext cx="120350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Parallelogram 31"/>
          <p:cNvSpPr>
            <a:spLocks noChangeAspect="1"/>
          </p:cNvSpPr>
          <p:nvPr/>
        </p:nvSpPr>
        <p:spPr>
          <a:xfrm rot="21018376">
            <a:off x="7816618" y="4228694"/>
            <a:ext cx="601330" cy="211325"/>
          </a:xfrm>
          <a:prstGeom prst="parallelogram">
            <a:avLst>
              <a:gd name="adj" fmla="val 23529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RightUp">
              <a:rot lat="1080000" lon="18899998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>
            <a:spLocks noChangeAspect="1"/>
          </p:cNvSpPr>
          <p:nvPr/>
        </p:nvSpPr>
        <p:spPr>
          <a:xfrm rot="21018376">
            <a:off x="7383577" y="4454677"/>
            <a:ext cx="601330" cy="211325"/>
          </a:xfrm>
          <a:prstGeom prst="parallelogram">
            <a:avLst>
              <a:gd name="adj" fmla="val 23529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RightUp">
              <a:rot lat="1080000" lon="18899998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>
            <a:spLocks noChangeAspect="1"/>
          </p:cNvSpPr>
          <p:nvPr/>
        </p:nvSpPr>
        <p:spPr>
          <a:xfrm rot="21018376">
            <a:off x="6995842" y="4701727"/>
            <a:ext cx="601330" cy="211325"/>
          </a:xfrm>
          <a:prstGeom prst="parallelogram">
            <a:avLst>
              <a:gd name="adj" fmla="val 23529"/>
            </a:avLst>
          </a:prstGeom>
          <a:gradFill flip="none" rotWithShape="1">
            <a:gsLst>
              <a:gs pos="0">
                <a:srgbClr val="804000"/>
              </a:gs>
              <a:gs pos="100000">
                <a:srgbClr val="63320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RightUp">
              <a:rot lat="1080000" lon="18899998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/>
          <p:cNvSpPr/>
          <p:nvPr/>
        </p:nvSpPr>
        <p:spPr>
          <a:xfrm rot="21420000">
            <a:off x="4408411" y="5186897"/>
            <a:ext cx="153756" cy="169795"/>
          </a:xfrm>
          <a:custGeom>
            <a:avLst/>
            <a:gdLst>
              <a:gd name="connsiteX0" fmla="*/ 0 w 153756"/>
              <a:gd name="connsiteY0" fmla="*/ 169795 h 169795"/>
              <a:gd name="connsiteX1" fmla="*/ 108665 w 153756"/>
              <a:gd name="connsiteY1" fmla="*/ 129044 h 169795"/>
              <a:gd name="connsiteX2" fmla="*/ 149415 w 153756"/>
              <a:gd name="connsiteY2" fmla="*/ 101877 h 169795"/>
              <a:gd name="connsiteX3" fmla="*/ 142623 w 153756"/>
              <a:gd name="connsiteY3" fmla="*/ 47542 h 169795"/>
              <a:gd name="connsiteX4" fmla="*/ 61124 w 153756"/>
              <a:gd name="connsiteY4" fmla="*/ 0 h 16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56" h="169795">
                <a:moveTo>
                  <a:pt x="0" y="169795"/>
                </a:moveTo>
                <a:cubicBezTo>
                  <a:pt x="41881" y="155079"/>
                  <a:pt x="83763" y="140364"/>
                  <a:pt x="108665" y="129044"/>
                </a:cubicBezTo>
                <a:cubicBezTo>
                  <a:pt x="133567" y="117724"/>
                  <a:pt x="143755" y="115461"/>
                  <a:pt x="149415" y="101877"/>
                </a:cubicBezTo>
                <a:cubicBezTo>
                  <a:pt x="155075" y="88293"/>
                  <a:pt x="157338" y="64521"/>
                  <a:pt x="142623" y="47542"/>
                </a:cubicBezTo>
                <a:cubicBezTo>
                  <a:pt x="127908" y="30563"/>
                  <a:pt x="61124" y="0"/>
                  <a:pt x="61124" y="0"/>
                </a:cubicBezTo>
              </a:path>
            </a:pathLst>
          </a:custGeom>
          <a:grpFill/>
          <a:ln w="28575" cmpd="sng">
            <a:solidFill>
              <a:schemeClr val="tx1"/>
            </a:solidFill>
          </a:ln>
          <a:effectLst>
            <a:glow rad="25400">
              <a:schemeClr val="tx1">
                <a:alpha val="1000"/>
              </a:schemeClr>
            </a:glow>
            <a:outerShdw blurRad="52705" dist="35687" dir="1740000" sx="102000" sy="102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lt1"/>
              </a:solidFill>
            </a:endParaRPr>
          </a:p>
        </p:txBody>
      </p:sp>
      <p:grpSp>
        <p:nvGrpSpPr>
          <p:cNvPr id="630" name="Group 629"/>
          <p:cNvGrpSpPr/>
          <p:nvPr/>
        </p:nvGrpSpPr>
        <p:grpSpPr>
          <a:xfrm rot="21540000">
            <a:off x="7159570" y="4855612"/>
            <a:ext cx="1375502" cy="1752860"/>
            <a:chOff x="7147959" y="4839971"/>
            <a:chExt cx="1375502" cy="1752860"/>
          </a:xfrm>
          <a:gradFill flip="none" rotWithShape="1">
            <a:gsLst>
              <a:gs pos="0">
                <a:schemeClr val="tx1">
                  <a:alpha val="49000"/>
                </a:schemeClr>
              </a:gs>
              <a:gs pos="100000">
                <a:schemeClr val="tx1">
                  <a:lumMod val="75000"/>
                  <a:lumOff val="25000"/>
                  <a:alpha val="30000"/>
                </a:schemeClr>
              </a:gs>
            </a:gsLst>
            <a:lin ang="0" scaled="1"/>
            <a:tileRect/>
          </a:gradFill>
          <a:effectLst>
            <a:outerShdw blurRad="76200" dist="38100" dir="2700000" algn="tl" rotWithShape="0">
              <a:srgbClr val="000000">
                <a:alpha val="65000"/>
              </a:srgbClr>
            </a:outerShdw>
          </a:effectLst>
        </p:grpSpPr>
        <p:grpSp>
          <p:nvGrpSpPr>
            <p:cNvPr id="656" name="Group 655"/>
            <p:cNvGrpSpPr/>
            <p:nvPr/>
          </p:nvGrpSpPr>
          <p:grpSpPr>
            <a:xfrm rot="19440000">
              <a:off x="8297416" y="5959636"/>
              <a:ext cx="108425" cy="217559"/>
              <a:chOff x="8894021" y="5506978"/>
              <a:chExt cx="158745" cy="318529"/>
            </a:xfrm>
            <a:grpFill/>
          </p:grpSpPr>
          <p:grpSp>
            <p:nvGrpSpPr>
              <p:cNvPr id="813" name="Group 812"/>
              <p:cNvGrpSpPr/>
              <p:nvPr/>
            </p:nvGrpSpPr>
            <p:grpSpPr>
              <a:xfrm rot="21480000">
                <a:off x="8894021" y="5506978"/>
                <a:ext cx="103586" cy="103973"/>
                <a:chOff x="7524480" y="3582081"/>
                <a:chExt cx="85608" cy="85928"/>
              </a:xfrm>
              <a:grpFill/>
            </p:grpSpPr>
            <p:sp>
              <p:nvSpPr>
                <p:cNvPr id="822" name="Freeform 821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pFill/>
                <a:ln w="12700" cap="rnd">
                  <a:noFill/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Teardrop 822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grpFill/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4" name="Freeform 823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grpFill/>
                <a:ln w="22225" cap="rnd" cmpd="sng">
                  <a:noFill/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814" name="Group 813"/>
              <p:cNvGrpSpPr/>
              <p:nvPr/>
            </p:nvGrpSpPr>
            <p:grpSpPr>
              <a:xfrm rot="300000">
                <a:off x="8949180" y="5593435"/>
                <a:ext cx="103586" cy="103973"/>
                <a:chOff x="7524480" y="3582081"/>
                <a:chExt cx="85608" cy="85928"/>
              </a:xfrm>
              <a:grpFill/>
            </p:grpSpPr>
            <p:sp>
              <p:nvSpPr>
                <p:cNvPr id="819" name="Freeform 818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pFill/>
                <a:ln w="12700" cap="rnd">
                  <a:noFill/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0" name="Teardrop 819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grpFill/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1" name="Freeform 820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grpFill/>
                <a:ln w="22225" cap="rnd" cmpd="sng">
                  <a:noFill/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 rot="2640000">
                <a:off x="8942885" y="5721534"/>
                <a:ext cx="103586" cy="103973"/>
                <a:chOff x="7524480" y="3582081"/>
                <a:chExt cx="85608" cy="85928"/>
              </a:xfrm>
              <a:grpFill/>
            </p:grpSpPr>
            <p:sp>
              <p:nvSpPr>
                <p:cNvPr id="816" name="Freeform 815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pFill/>
                <a:ln w="12700" cap="rnd">
                  <a:noFill/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7" name="Teardrop 816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grpFill/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" name="Freeform 817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grpFill/>
                <a:ln w="22225" cap="rnd" cmpd="sng">
                  <a:noFill/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698" name="Group 697"/>
            <p:cNvGrpSpPr/>
            <p:nvPr/>
          </p:nvGrpSpPr>
          <p:grpSpPr>
            <a:xfrm rot="14940000" flipV="1">
              <a:off x="7820555" y="5961273"/>
              <a:ext cx="108425" cy="163455"/>
              <a:chOff x="8894021" y="5506978"/>
              <a:chExt cx="158745" cy="318529"/>
            </a:xfrm>
            <a:grpFill/>
          </p:grpSpPr>
          <p:grpSp>
            <p:nvGrpSpPr>
              <p:cNvPr id="801" name="Group 800"/>
              <p:cNvGrpSpPr/>
              <p:nvPr/>
            </p:nvGrpSpPr>
            <p:grpSpPr>
              <a:xfrm rot="21480000">
                <a:off x="8894021" y="5506978"/>
                <a:ext cx="103586" cy="103973"/>
                <a:chOff x="7524480" y="3582081"/>
                <a:chExt cx="85608" cy="85928"/>
              </a:xfrm>
              <a:grpFill/>
            </p:grpSpPr>
            <p:sp>
              <p:nvSpPr>
                <p:cNvPr id="810" name="Freeform 809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pFill/>
                <a:ln w="12700" cap="rnd">
                  <a:noFill/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Teardrop 810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grpFill/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2" name="Freeform 811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grpFill/>
                <a:ln w="22225" cap="rnd" cmpd="sng">
                  <a:noFill/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802" name="Group 801"/>
              <p:cNvGrpSpPr/>
              <p:nvPr/>
            </p:nvGrpSpPr>
            <p:grpSpPr>
              <a:xfrm rot="300000">
                <a:off x="8949180" y="5593435"/>
                <a:ext cx="103586" cy="103973"/>
                <a:chOff x="7524480" y="3582081"/>
                <a:chExt cx="85608" cy="85928"/>
              </a:xfrm>
              <a:grpFill/>
            </p:grpSpPr>
            <p:sp>
              <p:nvSpPr>
                <p:cNvPr id="807" name="Freeform 806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pFill/>
                <a:ln w="12700" cap="rnd">
                  <a:noFill/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8" name="Teardrop 807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grpFill/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9" name="Freeform 808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grpFill/>
                <a:ln w="22225" cap="rnd" cmpd="sng">
                  <a:noFill/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803" name="Group 802"/>
              <p:cNvGrpSpPr/>
              <p:nvPr/>
            </p:nvGrpSpPr>
            <p:grpSpPr>
              <a:xfrm rot="2640000">
                <a:off x="8942885" y="5721534"/>
                <a:ext cx="103586" cy="103973"/>
                <a:chOff x="7524480" y="3582081"/>
                <a:chExt cx="85608" cy="85928"/>
              </a:xfrm>
              <a:grpFill/>
            </p:grpSpPr>
            <p:sp>
              <p:nvSpPr>
                <p:cNvPr id="804" name="Freeform 803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pFill/>
                <a:ln w="12700" cap="rnd">
                  <a:noFill/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Teardrop 804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grpFill/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6" name="Freeform 805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grpFill/>
                <a:ln w="22225" cap="rnd" cmpd="sng">
                  <a:noFill/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711" name="Group 710"/>
            <p:cNvGrpSpPr/>
            <p:nvPr/>
          </p:nvGrpSpPr>
          <p:grpSpPr>
            <a:xfrm rot="15480000" flipV="1">
              <a:off x="7517573" y="6109320"/>
              <a:ext cx="64319" cy="53355"/>
              <a:chOff x="7524480" y="3582081"/>
              <a:chExt cx="85608" cy="85928"/>
            </a:xfrm>
            <a:grpFill/>
          </p:grpSpPr>
          <p:sp>
            <p:nvSpPr>
              <p:cNvPr id="798" name="Freeform 797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Teardrop 798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0" name="Freeform 799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12" name="Group 711"/>
            <p:cNvGrpSpPr/>
            <p:nvPr/>
          </p:nvGrpSpPr>
          <p:grpSpPr>
            <a:xfrm rot="15060000" flipV="1">
              <a:off x="7453858" y="6111586"/>
              <a:ext cx="64319" cy="53355"/>
              <a:chOff x="7524480" y="3582081"/>
              <a:chExt cx="85608" cy="85928"/>
            </a:xfrm>
            <a:grpFill/>
          </p:grpSpPr>
          <p:sp>
            <p:nvSpPr>
              <p:cNvPr id="795" name="Freeform 794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6" name="Teardrop 795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7" name="Freeform 796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13" name="Group 712"/>
            <p:cNvGrpSpPr/>
            <p:nvPr/>
          </p:nvGrpSpPr>
          <p:grpSpPr>
            <a:xfrm rot="12720000" flipV="1">
              <a:off x="7391020" y="6131280"/>
              <a:ext cx="64319" cy="53355"/>
              <a:chOff x="7524480" y="3582081"/>
              <a:chExt cx="85608" cy="85928"/>
            </a:xfrm>
            <a:grpFill/>
          </p:grpSpPr>
          <p:sp>
            <p:nvSpPr>
              <p:cNvPr id="792" name="Freeform 791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Teardrop 792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4" name="Freeform 793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716" name="Freeform 715"/>
            <p:cNvSpPr/>
            <p:nvPr/>
          </p:nvSpPr>
          <p:spPr>
            <a:xfrm rot="21120000">
              <a:off x="7147959" y="4899300"/>
              <a:ext cx="1254075" cy="1693531"/>
            </a:xfrm>
            <a:custGeom>
              <a:avLst/>
              <a:gdLst>
                <a:gd name="connsiteX0" fmla="*/ 1120 w 1188073"/>
                <a:gd name="connsiteY0" fmla="*/ 1021967 h 2170277"/>
                <a:gd name="connsiteX1" fmla="*/ 111392 w 1188073"/>
                <a:gd name="connsiteY1" fmla="*/ 1105619 h 2170277"/>
                <a:gd name="connsiteX2" fmla="*/ 153219 w 1188073"/>
                <a:gd name="connsiteY2" fmla="*/ 1535283 h 2170277"/>
                <a:gd name="connsiteX3" fmla="*/ 381368 w 1188073"/>
                <a:gd name="connsiteY3" fmla="*/ 1565702 h 2170277"/>
                <a:gd name="connsiteX4" fmla="*/ 651344 w 1188073"/>
                <a:gd name="connsiteY4" fmla="*/ 1501062 h 2170277"/>
                <a:gd name="connsiteX5" fmla="*/ 1050603 w 1188073"/>
                <a:gd name="connsiteY5" fmla="*/ 1539086 h 2170277"/>
                <a:gd name="connsiteX6" fmla="*/ 1168480 w 1188073"/>
                <a:gd name="connsiteY6" fmla="*/ 1953541 h 2170277"/>
                <a:gd name="connsiteX7" fmla="*/ 685566 w 1188073"/>
                <a:gd name="connsiteY7" fmla="*/ 2170275 h 2170277"/>
                <a:gd name="connsiteX8" fmla="*/ 404183 w 1188073"/>
                <a:gd name="connsiteY8" fmla="*/ 1949739 h 2170277"/>
                <a:gd name="connsiteX9" fmla="*/ 495442 w 1188073"/>
                <a:gd name="connsiteY9" fmla="*/ 1637947 h 2170277"/>
                <a:gd name="connsiteX10" fmla="*/ 826257 w 1188073"/>
                <a:gd name="connsiteY10" fmla="*/ 1360376 h 2170277"/>
                <a:gd name="connsiteX11" fmla="*/ 868085 w 1188073"/>
                <a:gd name="connsiteY11" fmla="*/ 1170259 h 2170277"/>
                <a:gd name="connsiteX12" fmla="*/ 849072 w 1188073"/>
                <a:gd name="connsiteY12" fmla="*/ 1079002 h 2170277"/>
                <a:gd name="connsiteX13" fmla="*/ 925122 w 1188073"/>
                <a:gd name="connsiteY13" fmla="*/ 964932 h 2170277"/>
                <a:gd name="connsiteX14" fmla="*/ 1054406 w 1188073"/>
                <a:gd name="connsiteY14" fmla="*/ 862269 h 2170277"/>
                <a:gd name="connsiteX15" fmla="*/ 1069616 w 1188073"/>
                <a:gd name="connsiteY15" fmla="*/ 698768 h 2170277"/>
                <a:gd name="connsiteX16" fmla="*/ 845270 w 1188073"/>
                <a:gd name="connsiteY16" fmla="*/ 561884 h 2170277"/>
                <a:gd name="connsiteX17" fmla="*/ 833862 w 1188073"/>
                <a:gd name="connsiteY17" fmla="*/ 482035 h 2170277"/>
                <a:gd name="connsiteX18" fmla="*/ 807245 w 1188073"/>
                <a:gd name="connsiteY18" fmla="*/ 113207 h 2170277"/>
                <a:gd name="connsiteX19" fmla="*/ 776825 w 1188073"/>
                <a:gd name="connsiteY19" fmla="*/ 52370 h 2170277"/>
                <a:gd name="connsiteX20" fmla="*/ 776825 w 1188073"/>
                <a:gd name="connsiteY20" fmla="*/ 52370 h 2170277"/>
                <a:gd name="connsiteX21" fmla="*/ 811047 w 1188073"/>
                <a:gd name="connsiteY21" fmla="*/ 25753 h 2170277"/>
                <a:gd name="connsiteX22" fmla="*/ 913714 w 1188073"/>
                <a:gd name="connsiteY22" fmla="*/ 466825 h 2170277"/>
                <a:gd name="connsiteX23" fmla="*/ 1084826 w 1188073"/>
                <a:gd name="connsiteY23" fmla="*/ 603710 h 2170277"/>
                <a:gd name="connsiteX24" fmla="*/ 1164678 w 1188073"/>
                <a:gd name="connsiteY24" fmla="*/ 729187 h 2170277"/>
                <a:gd name="connsiteX25" fmla="*/ 1130455 w 1188073"/>
                <a:gd name="connsiteY25" fmla="*/ 896490 h 2170277"/>
                <a:gd name="connsiteX26" fmla="*/ 978356 w 1188073"/>
                <a:gd name="connsiteY26" fmla="*/ 1037177 h 2170277"/>
                <a:gd name="connsiteX27" fmla="*/ 947937 w 1188073"/>
                <a:gd name="connsiteY27" fmla="*/ 1174061 h 2170277"/>
                <a:gd name="connsiteX28" fmla="*/ 951739 w 1188073"/>
                <a:gd name="connsiteY28" fmla="*/ 1345166 h 2170277"/>
                <a:gd name="connsiteX29" fmla="*/ 681763 w 1188073"/>
                <a:gd name="connsiteY29" fmla="*/ 1584714 h 2170277"/>
                <a:gd name="connsiteX30" fmla="*/ 541072 w 1188073"/>
                <a:gd name="connsiteY30" fmla="*/ 1744412 h 2170277"/>
                <a:gd name="connsiteX31" fmla="*/ 484035 w 1188073"/>
                <a:gd name="connsiteY31" fmla="*/ 1888901 h 2170277"/>
                <a:gd name="connsiteX32" fmla="*/ 651344 w 1188073"/>
                <a:gd name="connsiteY32" fmla="*/ 2033390 h 2170277"/>
                <a:gd name="connsiteX33" fmla="*/ 974554 w 1188073"/>
                <a:gd name="connsiteY33" fmla="*/ 1919320 h 2170277"/>
                <a:gd name="connsiteX34" fmla="*/ 1088628 w 1188073"/>
                <a:gd name="connsiteY34" fmla="*/ 1801447 h 2170277"/>
                <a:gd name="connsiteX35" fmla="*/ 1042998 w 1188073"/>
                <a:gd name="connsiteY35" fmla="*/ 1630342 h 2170277"/>
                <a:gd name="connsiteX36" fmla="*/ 875690 w 1188073"/>
                <a:gd name="connsiteY36" fmla="*/ 1569505 h 2170277"/>
                <a:gd name="connsiteX37" fmla="*/ 377565 w 1188073"/>
                <a:gd name="connsiteY37" fmla="*/ 1637947 h 2170277"/>
                <a:gd name="connsiteX38" fmla="*/ 195047 w 1188073"/>
                <a:gd name="connsiteY38" fmla="*/ 1641749 h 2170277"/>
                <a:gd name="connsiteX39" fmla="*/ 111392 w 1188073"/>
                <a:gd name="connsiteY39" fmla="*/ 1588516 h 2170277"/>
                <a:gd name="connsiteX40" fmla="*/ 73367 w 1188073"/>
                <a:gd name="connsiteY40" fmla="*/ 1459237 h 2170277"/>
                <a:gd name="connsiteX41" fmla="*/ 54355 w 1188073"/>
                <a:gd name="connsiteY41" fmla="*/ 1227294 h 2170277"/>
                <a:gd name="connsiteX42" fmla="*/ 54355 w 1188073"/>
                <a:gd name="connsiteY42" fmla="*/ 1132235 h 2170277"/>
                <a:gd name="connsiteX43" fmla="*/ 1120 w 1188073"/>
                <a:gd name="connsiteY43" fmla="*/ 1021967 h 217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88073" h="2170277">
                  <a:moveTo>
                    <a:pt x="1120" y="1021967"/>
                  </a:moveTo>
                  <a:cubicBezTo>
                    <a:pt x="10626" y="1017531"/>
                    <a:pt x="86042" y="1020066"/>
                    <a:pt x="111392" y="1105619"/>
                  </a:cubicBezTo>
                  <a:cubicBezTo>
                    <a:pt x="136742" y="1191172"/>
                    <a:pt x="108223" y="1458603"/>
                    <a:pt x="153219" y="1535283"/>
                  </a:cubicBezTo>
                  <a:cubicBezTo>
                    <a:pt x="198215" y="1611963"/>
                    <a:pt x="298347" y="1571405"/>
                    <a:pt x="381368" y="1565702"/>
                  </a:cubicBezTo>
                  <a:cubicBezTo>
                    <a:pt x="464389" y="1559999"/>
                    <a:pt x="539805" y="1505498"/>
                    <a:pt x="651344" y="1501062"/>
                  </a:cubicBezTo>
                  <a:cubicBezTo>
                    <a:pt x="762883" y="1496626"/>
                    <a:pt x="964414" y="1463673"/>
                    <a:pt x="1050603" y="1539086"/>
                  </a:cubicBezTo>
                  <a:cubicBezTo>
                    <a:pt x="1136792" y="1614499"/>
                    <a:pt x="1229319" y="1848343"/>
                    <a:pt x="1168480" y="1953541"/>
                  </a:cubicBezTo>
                  <a:cubicBezTo>
                    <a:pt x="1107641" y="2058739"/>
                    <a:pt x="812949" y="2170909"/>
                    <a:pt x="685566" y="2170275"/>
                  </a:cubicBezTo>
                  <a:cubicBezTo>
                    <a:pt x="558183" y="2169641"/>
                    <a:pt x="435870" y="2038460"/>
                    <a:pt x="404183" y="1949739"/>
                  </a:cubicBezTo>
                  <a:cubicBezTo>
                    <a:pt x="372496" y="1861018"/>
                    <a:pt x="425096" y="1736174"/>
                    <a:pt x="495442" y="1637947"/>
                  </a:cubicBezTo>
                  <a:cubicBezTo>
                    <a:pt x="565788" y="1539720"/>
                    <a:pt x="764150" y="1438324"/>
                    <a:pt x="826257" y="1360376"/>
                  </a:cubicBezTo>
                  <a:cubicBezTo>
                    <a:pt x="888364" y="1282428"/>
                    <a:pt x="864283" y="1217155"/>
                    <a:pt x="868085" y="1170259"/>
                  </a:cubicBezTo>
                  <a:cubicBezTo>
                    <a:pt x="871887" y="1123363"/>
                    <a:pt x="839566" y="1113223"/>
                    <a:pt x="849072" y="1079002"/>
                  </a:cubicBezTo>
                  <a:cubicBezTo>
                    <a:pt x="858578" y="1044781"/>
                    <a:pt x="890900" y="1001054"/>
                    <a:pt x="925122" y="964932"/>
                  </a:cubicBezTo>
                  <a:cubicBezTo>
                    <a:pt x="959344" y="928810"/>
                    <a:pt x="1030324" y="906630"/>
                    <a:pt x="1054406" y="862269"/>
                  </a:cubicBezTo>
                  <a:cubicBezTo>
                    <a:pt x="1078488" y="817908"/>
                    <a:pt x="1104472" y="748832"/>
                    <a:pt x="1069616" y="698768"/>
                  </a:cubicBezTo>
                  <a:cubicBezTo>
                    <a:pt x="1034760" y="648704"/>
                    <a:pt x="884562" y="598006"/>
                    <a:pt x="845270" y="561884"/>
                  </a:cubicBezTo>
                  <a:cubicBezTo>
                    <a:pt x="805978" y="525762"/>
                    <a:pt x="840199" y="556814"/>
                    <a:pt x="833862" y="482035"/>
                  </a:cubicBezTo>
                  <a:cubicBezTo>
                    <a:pt x="827525" y="407256"/>
                    <a:pt x="816751" y="184818"/>
                    <a:pt x="807245" y="113207"/>
                  </a:cubicBezTo>
                  <a:cubicBezTo>
                    <a:pt x="797739" y="41596"/>
                    <a:pt x="776825" y="52370"/>
                    <a:pt x="776825" y="52370"/>
                  </a:cubicBezTo>
                  <a:lnTo>
                    <a:pt x="776825" y="52370"/>
                  </a:lnTo>
                  <a:cubicBezTo>
                    <a:pt x="782529" y="47934"/>
                    <a:pt x="788232" y="-43323"/>
                    <a:pt x="811047" y="25753"/>
                  </a:cubicBezTo>
                  <a:cubicBezTo>
                    <a:pt x="833862" y="94829"/>
                    <a:pt x="868084" y="370499"/>
                    <a:pt x="913714" y="466825"/>
                  </a:cubicBezTo>
                  <a:cubicBezTo>
                    <a:pt x="959344" y="563151"/>
                    <a:pt x="1042999" y="559983"/>
                    <a:pt x="1084826" y="603710"/>
                  </a:cubicBezTo>
                  <a:cubicBezTo>
                    <a:pt x="1126653" y="647437"/>
                    <a:pt x="1157073" y="680390"/>
                    <a:pt x="1164678" y="729187"/>
                  </a:cubicBezTo>
                  <a:cubicBezTo>
                    <a:pt x="1172283" y="777984"/>
                    <a:pt x="1161509" y="845158"/>
                    <a:pt x="1130455" y="896490"/>
                  </a:cubicBezTo>
                  <a:cubicBezTo>
                    <a:pt x="1099401" y="947822"/>
                    <a:pt x="1008776" y="990915"/>
                    <a:pt x="978356" y="1037177"/>
                  </a:cubicBezTo>
                  <a:cubicBezTo>
                    <a:pt x="947936" y="1083439"/>
                    <a:pt x="952373" y="1122729"/>
                    <a:pt x="947937" y="1174061"/>
                  </a:cubicBezTo>
                  <a:cubicBezTo>
                    <a:pt x="943501" y="1225393"/>
                    <a:pt x="996101" y="1276724"/>
                    <a:pt x="951739" y="1345166"/>
                  </a:cubicBezTo>
                  <a:cubicBezTo>
                    <a:pt x="907377" y="1413608"/>
                    <a:pt x="750207" y="1518173"/>
                    <a:pt x="681763" y="1584714"/>
                  </a:cubicBezTo>
                  <a:cubicBezTo>
                    <a:pt x="613319" y="1651255"/>
                    <a:pt x="574027" y="1693714"/>
                    <a:pt x="541072" y="1744412"/>
                  </a:cubicBezTo>
                  <a:cubicBezTo>
                    <a:pt x="508117" y="1795110"/>
                    <a:pt x="465656" y="1840738"/>
                    <a:pt x="484035" y="1888901"/>
                  </a:cubicBezTo>
                  <a:cubicBezTo>
                    <a:pt x="502414" y="1937064"/>
                    <a:pt x="569591" y="2028320"/>
                    <a:pt x="651344" y="2033390"/>
                  </a:cubicBezTo>
                  <a:cubicBezTo>
                    <a:pt x="733097" y="2038460"/>
                    <a:pt x="901673" y="1957977"/>
                    <a:pt x="974554" y="1919320"/>
                  </a:cubicBezTo>
                  <a:cubicBezTo>
                    <a:pt x="1047435" y="1880663"/>
                    <a:pt x="1077221" y="1849610"/>
                    <a:pt x="1088628" y="1801447"/>
                  </a:cubicBezTo>
                  <a:cubicBezTo>
                    <a:pt x="1100035" y="1753284"/>
                    <a:pt x="1078488" y="1668999"/>
                    <a:pt x="1042998" y="1630342"/>
                  </a:cubicBezTo>
                  <a:cubicBezTo>
                    <a:pt x="1007508" y="1591685"/>
                    <a:pt x="986595" y="1568238"/>
                    <a:pt x="875690" y="1569505"/>
                  </a:cubicBezTo>
                  <a:cubicBezTo>
                    <a:pt x="764785" y="1570772"/>
                    <a:pt x="491005" y="1625906"/>
                    <a:pt x="377565" y="1637947"/>
                  </a:cubicBezTo>
                  <a:cubicBezTo>
                    <a:pt x="264125" y="1649988"/>
                    <a:pt x="239409" y="1649988"/>
                    <a:pt x="195047" y="1641749"/>
                  </a:cubicBezTo>
                  <a:cubicBezTo>
                    <a:pt x="150685" y="1633511"/>
                    <a:pt x="131672" y="1618935"/>
                    <a:pt x="111392" y="1588516"/>
                  </a:cubicBezTo>
                  <a:cubicBezTo>
                    <a:pt x="91112" y="1558097"/>
                    <a:pt x="82873" y="1519441"/>
                    <a:pt x="73367" y="1459237"/>
                  </a:cubicBezTo>
                  <a:cubicBezTo>
                    <a:pt x="63861" y="1399033"/>
                    <a:pt x="57524" y="1281794"/>
                    <a:pt x="54355" y="1227294"/>
                  </a:cubicBezTo>
                  <a:cubicBezTo>
                    <a:pt x="51186" y="1172794"/>
                    <a:pt x="63227" y="1158218"/>
                    <a:pt x="54355" y="1132235"/>
                  </a:cubicBezTo>
                  <a:cubicBezTo>
                    <a:pt x="45483" y="1106252"/>
                    <a:pt x="-8386" y="1026403"/>
                    <a:pt x="1120" y="1021967"/>
                  </a:cubicBezTo>
                  <a:close/>
                </a:path>
              </a:pathLst>
            </a:custGeom>
            <a:grpFill/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7" name="Freeform 716"/>
            <p:cNvSpPr/>
            <p:nvPr/>
          </p:nvSpPr>
          <p:spPr>
            <a:xfrm rot="21360000">
              <a:off x="7695264" y="6007838"/>
              <a:ext cx="340865" cy="245261"/>
            </a:xfrm>
            <a:custGeom>
              <a:avLst/>
              <a:gdLst>
                <a:gd name="connsiteX0" fmla="*/ 5554 w 374951"/>
                <a:gd name="connsiteY0" fmla="*/ 237295 h 269787"/>
                <a:gd name="connsiteX1" fmla="*/ 248912 w 374951"/>
                <a:gd name="connsiteY1" fmla="*/ 28167 h 269787"/>
                <a:gd name="connsiteX2" fmla="*/ 374394 w 374951"/>
                <a:gd name="connsiteY2" fmla="*/ 16760 h 269787"/>
                <a:gd name="connsiteX3" fmla="*/ 203283 w 374951"/>
                <a:gd name="connsiteY3" fmla="*/ 165051 h 269787"/>
                <a:gd name="connsiteX4" fmla="*/ 85406 w 374951"/>
                <a:gd name="connsiteY4" fmla="*/ 260109 h 269787"/>
                <a:gd name="connsiteX5" fmla="*/ 5554 w 374951"/>
                <a:gd name="connsiteY5" fmla="*/ 237295 h 26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951" h="269787">
                  <a:moveTo>
                    <a:pt x="5554" y="237295"/>
                  </a:moveTo>
                  <a:cubicBezTo>
                    <a:pt x="32805" y="198638"/>
                    <a:pt x="187439" y="64923"/>
                    <a:pt x="248912" y="28167"/>
                  </a:cubicBezTo>
                  <a:cubicBezTo>
                    <a:pt x="310385" y="-8589"/>
                    <a:pt x="381999" y="-6054"/>
                    <a:pt x="374394" y="16760"/>
                  </a:cubicBezTo>
                  <a:cubicBezTo>
                    <a:pt x="366789" y="39574"/>
                    <a:pt x="251448" y="124493"/>
                    <a:pt x="203283" y="165051"/>
                  </a:cubicBezTo>
                  <a:cubicBezTo>
                    <a:pt x="155118" y="205609"/>
                    <a:pt x="112023" y="244900"/>
                    <a:pt x="85406" y="260109"/>
                  </a:cubicBezTo>
                  <a:cubicBezTo>
                    <a:pt x="58789" y="275318"/>
                    <a:pt x="-21697" y="275952"/>
                    <a:pt x="5554" y="237295"/>
                  </a:cubicBezTo>
                  <a:close/>
                </a:path>
              </a:pathLst>
            </a:custGeom>
            <a:grpFill/>
            <a:ln w="12700" cap="rnd">
              <a:noFill/>
            </a:ln>
            <a:effectLst>
              <a:innerShdw blurRad="76200" dist="12700" dir="156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18" name="Group 717"/>
            <p:cNvGrpSpPr/>
            <p:nvPr/>
          </p:nvGrpSpPr>
          <p:grpSpPr>
            <a:xfrm rot="20520000">
              <a:off x="8393024" y="6348012"/>
              <a:ext cx="130437" cy="80100"/>
              <a:chOff x="8470374" y="4558798"/>
              <a:chExt cx="173612" cy="106613"/>
            </a:xfrm>
            <a:grpFill/>
          </p:grpSpPr>
          <p:sp>
            <p:nvSpPr>
              <p:cNvPr id="789" name="Freeform 788"/>
              <p:cNvSpPr/>
              <p:nvPr/>
            </p:nvSpPr>
            <p:spPr>
              <a:xfrm rot="1380000">
                <a:off x="8470374" y="4583190"/>
                <a:ext cx="76995" cy="3993"/>
              </a:xfrm>
              <a:custGeom>
                <a:avLst/>
                <a:gdLst>
                  <a:gd name="connsiteX0" fmla="*/ 0 w 102479"/>
                  <a:gd name="connsiteY0" fmla="*/ 0 h 47581"/>
                  <a:gd name="connsiteX1" fmla="*/ 102479 w 102479"/>
                  <a:gd name="connsiteY1" fmla="*/ 47581 h 4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479" h="47581">
                    <a:moveTo>
                      <a:pt x="0" y="0"/>
                    </a:moveTo>
                    <a:lnTo>
                      <a:pt x="102479" y="47581"/>
                    </a:lnTo>
                  </a:path>
                </a:pathLst>
              </a:custGeom>
              <a:grpFill/>
              <a:ln w="25400" cap="rnd">
                <a:noFill/>
              </a:ln>
              <a:effectLst>
                <a:innerShdw blurRad="63500" dist="50800" dir="1566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0" name="Teardrop 789"/>
              <p:cNvSpPr/>
              <p:nvPr/>
            </p:nvSpPr>
            <p:spPr>
              <a:xfrm rot="9982166" flipH="1">
                <a:off x="8505597" y="4558798"/>
                <a:ext cx="138389" cy="106613"/>
              </a:xfrm>
              <a:prstGeom prst="teardrop">
                <a:avLst>
                  <a:gd name="adj" fmla="val 167720"/>
                </a:avLst>
              </a:pr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1" name="Freeform 790"/>
              <p:cNvSpPr/>
              <p:nvPr/>
            </p:nvSpPr>
            <p:spPr>
              <a:xfrm rot="4620000">
                <a:off x="8555136" y="4588726"/>
                <a:ext cx="38806" cy="54638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19" name="Group 718"/>
            <p:cNvGrpSpPr/>
            <p:nvPr/>
          </p:nvGrpSpPr>
          <p:grpSpPr>
            <a:xfrm rot="21360000">
              <a:off x="8153091" y="6496822"/>
              <a:ext cx="107799" cy="66198"/>
              <a:chOff x="8470374" y="4558798"/>
              <a:chExt cx="173612" cy="106613"/>
            </a:xfrm>
            <a:grpFill/>
          </p:grpSpPr>
          <p:sp>
            <p:nvSpPr>
              <p:cNvPr id="786" name="Freeform 785"/>
              <p:cNvSpPr/>
              <p:nvPr/>
            </p:nvSpPr>
            <p:spPr>
              <a:xfrm rot="1380000">
                <a:off x="8470374" y="4583190"/>
                <a:ext cx="76995" cy="3993"/>
              </a:xfrm>
              <a:custGeom>
                <a:avLst/>
                <a:gdLst>
                  <a:gd name="connsiteX0" fmla="*/ 0 w 102479"/>
                  <a:gd name="connsiteY0" fmla="*/ 0 h 47581"/>
                  <a:gd name="connsiteX1" fmla="*/ 102479 w 102479"/>
                  <a:gd name="connsiteY1" fmla="*/ 47581 h 4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479" h="47581">
                    <a:moveTo>
                      <a:pt x="0" y="0"/>
                    </a:moveTo>
                    <a:lnTo>
                      <a:pt x="102479" y="47581"/>
                    </a:lnTo>
                  </a:path>
                </a:pathLst>
              </a:custGeom>
              <a:grpFill/>
              <a:ln w="25400" cap="rnd">
                <a:noFill/>
              </a:ln>
              <a:effectLst>
                <a:innerShdw blurRad="63500" dist="50800" dir="1566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Teardrop 786"/>
              <p:cNvSpPr/>
              <p:nvPr/>
            </p:nvSpPr>
            <p:spPr>
              <a:xfrm rot="9982166" flipH="1">
                <a:off x="8505597" y="4558798"/>
                <a:ext cx="138389" cy="106613"/>
              </a:xfrm>
              <a:prstGeom prst="teardrop">
                <a:avLst>
                  <a:gd name="adj" fmla="val 167720"/>
                </a:avLst>
              </a:pr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8" name="Freeform 787"/>
              <p:cNvSpPr/>
              <p:nvPr/>
            </p:nvSpPr>
            <p:spPr>
              <a:xfrm rot="4620000">
                <a:off x="8555136" y="4588726"/>
                <a:ext cx="38806" cy="54638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20" name="Group 719"/>
            <p:cNvGrpSpPr/>
            <p:nvPr/>
          </p:nvGrpSpPr>
          <p:grpSpPr>
            <a:xfrm rot="21480000">
              <a:off x="8285994" y="6430078"/>
              <a:ext cx="118579" cy="66198"/>
              <a:chOff x="8470374" y="4558798"/>
              <a:chExt cx="173612" cy="106613"/>
            </a:xfrm>
            <a:grpFill/>
          </p:grpSpPr>
          <p:sp>
            <p:nvSpPr>
              <p:cNvPr id="783" name="Freeform 782"/>
              <p:cNvSpPr/>
              <p:nvPr/>
            </p:nvSpPr>
            <p:spPr>
              <a:xfrm rot="1380000">
                <a:off x="8470374" y="4583190"/>
                <a:ext cx="76995" cy="3993"/>
              </a:xfrm>
              <a:custGeom>
                <a:avLst/>
                <a:gdLst>
                  <a:gd name="connsiteX0" fmla="*/ 0 w 102479"/>
                  <a:gd name="connsiteY0" fmla="*/ 0 h 47581"/>
                  <a:gd name="connsiteX1" fmla="*/ 102479 w 102479"/>
                  <a:gd name="connsiteY1" fmla="*/ 47581 h 4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479" h="47581">
                    <a:moveTo>
                      <a:pt x="0" y="0"/>
                    </a:moveTo>
                    <a:lnTo>
                      <a:pt x="102479" y="47581"/>
                    </a:lnTo>
                  </a:path>
                </a:pathLst>
              </a:custGeom>
              <a:grpFill/>
              <a:ln w="25400" cap="rnd">
                <a:noFill/>
              </a:ln>
              <a:effectLst>
                <a:innerShdw blurRad="63500" dist="50800" dir="1566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4" name="Teardrop 783"/>
              <p:cNvSpPr/>
              <p:nvPr/>
            </p:nvSpPr>
            <p:spPr>
              <a:xfrm rot="9982166" flipH="1">
                <a:off x="8505597" y="4558798"/>
                <a:ext cx="138389" cy="106613"/>
              </a:xfrm>
              <a:prstGeom prst="teardrop">
                <a:avLst>
                  <a:gd name="adj" fmla="val 167720"/>
                </a:avLst>
              </a:pr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5" name="Freeform 784"/>
              <p:cNvSpPr/>
              <p:nvPr/>
            </p:nvSpPr>
            <p:spPr>
              <a:xfrm rot="4620000">
                <a:off x="8555136" y="4588726"/>
                <a:ext cx="38806" cy="54638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21" name="Group 720"/>
            <p:cNvGrpSpPr/>
            <p:nvPr/>
          </p:nvGrpSpPr>
          <p:grpSpPr>
            <a:xfrm rot="20820000">
              <a:off x="8264250" y="5242476"/>
              <a:ext cx="94169" cy="94521"/>
              <a:chOff x="7524480" y="3582081"/>
              <a:chExt cx="85608" cy="85928"/>
            </a:xfrm>
            <a:grpFill/>
          </p:grpSpPr>
          <p:sp>
            <p:nvSpPr>
              <p:cNvPr id="780" name="Freeform 779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Teardrop 780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2" name="Freeform 781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22" name="Group 721"/>
            <p:cNvGrpSpPr/>
            <p:nvPr/>
          </p:nvGrpSpPr>
          <p:grpSpPr>
            <a:xfrm rot="300000">
              <a:off x="8320586" y="5342742"/>
              <a:ext cx="94169" cy="94521"/>
              <a:chOff x="7524480" y="3582081"/>
              <a:chExt cx="85608" cy="85928"/>
            </a:xfrm>
            <a:grpFill/>
          </p:grpSpPr>
          <p:sp>
            <p:nvSpPr>
              <p:cNvPr id="777" name="Freeform 776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Teardrop 777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9" name="Freeform 778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23" name="Group 722"/>
            <p:cNvGrpSpPr/>
            <p:nvPr/>
          </p:nvGrpSpPr>
          <p:grpSpPr>
            <a:xfrm rot="3120000">
              <a:off x="8317959" y="5471577"/>
              <a:ext cx="94169" cy="94521"/>
              <a:chOff x="7524480" y="3582081"/>
              <a:chExt cx="85608" cy="85928"/>
            </a:xfrm>
            <a:grpFill/>
          </p:grpSpPr>
          <p:sp>
            <p:nvSpPr>
              <p:cNvPr id="774" name="Freeform 773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5" name="Teardrop 774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6" name="Freeform 775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24" name="Group 723"/>
            <p:cNvGrpSpPr/>
            <p:nvPr/>
          </p:nvGrpSpPr>
          <p:grpSpPr>
            <a:xfrm rot="420000">
              <a:off x="8147301" y="5697584"/>
              <a:ext cx="70750" cy="71015"/>
              <a:chOff x="7524480" y="3582081"/>
              <a:chExt cx="85608" cy="85928"/>
            </a:xfrm>
            <a:grpFill/>
          </p:grpSpPr>
          <p:sp>
            <p:nvSpPr>
              <p:cNvPr id="771" name="Freeform 770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2" name="Teardrop 771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3" name="Freeform 772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25" name="Group 724"/>
            <p:cNvGrpSpPr/>
            <p:nvPr/>
          </p:nvGrpSpPr>
          <p:grpSpPr>
            <a:xfrm rot="1200000">
              <a:off x="8180128" y="5790613"/>
              <a:ext cx="70750" cy="71015"/>
              <a:chOff x="7524480" y="3582081"/>
              <a:chExt cx="85608" cy="85928"/>
            </a:xfrm>
            <a:grpFill/>
          </p:grpSpPr>
          <p:sp>
            <p:nvSpPr>
              <p:cNvPr id="768" name="Freeform 767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Teardrop 768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0" name="Freeform 769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26" name="Group 725"/>
            <p:cNvGrpSpPr/>
            <p:nvPr/>
          </p:nvGrpSpPr>
          <p:grpSpPr>
            <a:xfrm rot="3600000">
              <a:off x="8151314" y="5898407"/>
              <a:ext cx="70750" cy="71015"/>
              <a:chOff x="7524480" y="3582081"/>
              <a:chExt cx="85608" cy="85928"/>
            </a:xfrm>
            <a:grpFill/>
          </p:grpSpPr>
          <p:sp>
            <p:nvSpPr>
              <p:cNvPr id="765" name="Freeform 764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Teardrop 765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7" name="Freeform 766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27" name="Group 726"/>
            <p:cNvGrpSpPr/>
            <p:nvPr/>
          </p:nvGrpSpPr>
          <p:grpSpPr>
            <a:xfrm rot="19260000" flipH="1">
              <a:off x="7603243" y="6297982"/>
              <a:ext cx="119268" cy="239315"/>
              <a:chOff x="8894021" y="5506978"/>
              <a:chExt cx="158745" cy="318529"/>
            </a:xfrm>
            <a:grpFill/>
          </p:grpSpPr>
          <p:grpSp>
            <p:nvGrpSpPr>
              <p:cNvPr id="753" name="Group 752"/>
              <p:cNvGrpSpPr/>
              <p:nvPr/>
            </p:nvGrpSpPr>
            <p:grpSpPr>
              <a:xfrm rot="21480000">
                <a:off x="8894021" y="5506978"/>
                <a:ext cx="103586" cy="103973"/>
                <a:chOff x="7524480" y="3582081"/>
                <a:chExt cx="85608" cy="85928"/>
              </a:xfrm>
              <a:grpFill/>
            </p:grpSpPr>
            <p:sp>
              <p:nvSpPr>
                <p:cNvPr id="762" name="Freeform 761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pFill/>
                <a:ln w="12700" cap="rnd">
                  <a:noFill/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Teardrop 762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grpFill/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4" name="Freeform 763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grpFill/>
                <a:ln w="22225" cap="rnd" cmpd="sng">
                  <a:noFill/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754" name="Group 753"/>
              <p:cNvGrpSpPr/>
              <p:nvPr/>
            </p:nvGrpSpPr>
            <p:grpSpPr>
              <a:xfrm rot="300000">
                <a:off x="8949180" y="5593435"/>
                <a:ext cx="103586" cy="103973"/>
                <a:chOff x="7524480" y="3582081"/>
                <a:chExt cx="85608" cy="85928"/>
              </a:xfrm>
              <a:grpFill/>
            </p:grpSpPr>
            <p:sp>
              <p:nvSpPr>
                <p:cNvPr id="759" name="Freeform 758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pFill/>
                <a:ln w="12700" cap="rnd">
                  <a:noFill/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Teardrop 759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grpFill/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1" name="Freeform 760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grpFill/>
                <a:ln w="22225" cap="rnd" cmpd="sng">
                  <a:noFill/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755" name="Group 754"/>
              <p:cNvGrpSpPr/>
              <p:nvPr/>
            </p:nvGrpSpPr>
            <p:grpSpPr>
              <a:xfrm rot="2640000">
                <a:off x="8942885" y="5721534"/>
                <a:ext cx="103586" cy="103973"/>
                <a:chOff x="7524480" y="3582081"/>
                <a:chExt cx="85608" cy="85928"/>
              </a:xfrm>
              <a:grpFill/>
            </p:grpSpPr>
            <p:sp>
              <p:nvSpPr>
                <p:cNvPr id="756" name="Freeform 755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pFill/>
                <a:ln w="12700" cap="rnd">
                  <a:noFill/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Teardrop 756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grpFill/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8" name="Freeform 757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grpFill/>
                <a:ln w="22225" cap="rnd" cmpd="sng">
                  <a:noFill/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728" name="Group 727"/>
            <p:cNvGrpSpPr/>
            <p:nvPr/>
          </p:nvGrpSpPr>
          <p:grpSpPr>
            <a:xfrm rot="4020000">
              <a:off x="7916632" y="6027085"/>
              <a:ext cx="119268" cy="197781"/>
              <a:chOff x="8894021" y="5506978"/>
              <a:chExt cx="158745" cy="318529"/>
            </a:xfrm>
            <a:grpFill/>
          </p:grpSpPr>
          <p:grpSp>
            <p:nvGrpSpPr>
              <p:cNvPr id="741" name="Group 740"/>
              <p:cNvGrpSpPr/>
              <p:nvPr/>
            </p:nvGrpSpPr>
            <p:grpSpPr>
              <a:xfrm rot="21480000">
                <a:off x="8894021" y="5506978"/>
                <a:ext cx="103586" cy="103973"/>
                <a:chOff x="7524480" y="3582081"/>
                <a:chExt cx="85608" cy="85928"/>
              </a:xfrm>
              <a:grpFill/>
            </p:grpSpPr>
            <p:sp>
              <p:nvSpPr>
                <p:cNvPr id="750" name="Freeform 749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pFill/>
                <a:ln w="12700" cap="rnd">
                  <a:noFill/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Teardrop 750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grpFill/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2" name="Freeform 751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grpFill/>
                <a:ln w="22225" cap="rnd" cmpd="sng">
                  <a:noFill/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742" name="Group 741"/>
              <p:cNvGrpSpPr/>
              <p:nvPr/>
            </p:nvGrpSpPr>
            <p:grpSpPr>
              <a:xfrm rot="300000">
                <a:off x="8949180" y="5593435"/>
                <a:ext cx="103586" cy="103973"/>
                <a:chOff x="7524480" y="3582081"/>
                <a:chExt cx="85608" cy="85928"/>
              </a:xfrm>
              <a:grpFill/>
            </p:grpSpPr>
            <p:sp>
              <p:nvSpPr>
                <p:cNvPr id="747" name="Freeform 746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pFill/>
                <a:ln w="12700" cap="rnd">
                  <a:noFill/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Teardrop 747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grpFill/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9" name="Freeform 748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grpFill/>
                <a:ln w="22225" cap="rnd" cmpd="sng">
                  <a:noFill/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743" name="Group 742"/>
              <p:cNvGrpSpPr/>
              <p:nvPr/>
            </p:nvGrpSpPr>
            <p:grpSpPr>
              <a:xfrm rot="2640000">
                <a:off x="8942885" y="5721534"/>
                <a:ext cx="103586" cy="103973"/>
                <a:chOff x="7524480" y="3582081"/>
                <a:chExt cx="85608" cy="85928"/>
              </a:xfrm>
              <a:grpFill/>
            </p:grpSpPr>
            <p:sp>
              <p:nvSpPr>
                <p:cNvPr id="744" name="Freeform 743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pFill/>
                <a:ln w="12700" cap="rnd">
                  <a:noFill/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5" name="Teardrop 744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grpFill/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6" name="Freeform 745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grpFill/>
                <a:ln w="22225" cap="rnd" cmpd="sng">
                  <a:noFill/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729" name="Group 728"/>
            <p:cNvGrpSpPr/>
            <p:nvPr/>
          </p:nvGrpSpPr>
          <p:grpSpPr>
            <a:xfrm rot="396282">
              <a:off x="7862301" y="4839971"/>
              <a:ext cx="77826" cy="58690"/>
              <a:chOff x="7524480" y="3582081"/>
              <a:chExt cx="85608" cy="85928"/>
            </a:xfrm>
            <a:grpFill/>
          </p:grpSpPr>
          <p:sp>
            <p:nvSpPr>
              <p:cNvPr id="738" name="Freeform 737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Teardrop 738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0" name="Freeform 739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30" name="Group 729"/>
            <p:cNvGrpSpPr/>
            <p:nvPr/>
          </p:nvGrpSpPr>
          <p:grpSpPr>
            <a:xfrm rot="516282">
              <a:off x="7907657" y="4886196"/>
              <a:ext cx="94170" cy="64559"/>
              <a:chOff x="7524480" y="3582081"/>
              <a:chExt cx="85608" cy="85928"/>
            </a:xfrm>
            <a:grpFill/>
          </p:grpSpPr>
          <p:sp>
            <p:nvSpPr>
              <p:cNvPr id="735" name="Freeform 734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Teardrop 735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7" name="Freeform 736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31" name="Group 730"/>
            <p:cNvGrpSpPr/>
            <p:nvPr/>
          </p:nvGrpSpPr>
          <p:grpSpPr>
            <a:xfrm rot="2556282">
              <a:off x="7931624" y="4959680"/>
              <a:ext cx="94170" cy="64559"/>
              <a:chOff x="7524480" y="3582081"/>
              <a:chExt cx="85608" cy="85928"/>
            </a:xfrm>
            <a:grpFill/>
          </p:grpSpPr>
          <p:sp>
            <p:nvSpPr>
              <p:cNvPr id="732" name="Freeform 731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Teardrop 732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grpFill/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4" name="Freeform 733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7126656" y="4820126"/>
            <a:ext cx="1403420" cy="1752860"/>
            <a:chOff x="7120041" y="4839971"/>
            <a:chExt cx="1403420" cy="1752860"/>
          </a:xfrm>
        </p:grpSpPr>
        <p:grpSp>
          <p:nvGrpSpPr>
            <p:cNvPr id="670" name="Group 669"/>
            <p:cNvGrpSpPr/>
            <p:nvPr/>
          </p:nvGrpSpPr>
          <p:grpSpPr>
            <a:xfrm rot="19440000">
              <a:off x="8297416" y="5959636"/>
              <a:ext cx="108425" cy="217559"/>
              <a:chOff x="8894021" y="5506978"/>
              <a:chExt cx="158745" cy="318529"/>
            </a:xfrm>
          </p:grpSpPr>
          <p:grpSp>
            <p:nvGrpSpPr>
              <p:cNvPr id="671" name="Group 670"/>
              <p:cNvGrpSpPr/>
              <p:nvPr/>
            </p:nvGrpSpPr>
            <p:grpSpPr>
              <a:xfrm rot="21480000">
                <a:off x="8894021" y="5506978"/>
                <a:ext cx="103586" cy="103973"/>
                <a:chOff x="7524480" y="3582081"/>
                <a:chExt cx="85608" cy="85928"/>
              </a:xfrm>
            </p:grpSpPr>
            <p:sp>
              <p:nvSpPr>
                <p:cNvPr id="680" name="Freeform 679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Teardrop 680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2" name="Freeform 681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72" name="Group 671"/>
              <p:cNvGrpSpPr/>
              <p:nvPr/>
            </p:nvGrpSpPr>
            <p:grpSpPr>
              <a:xfrm rot="300000">
                <a:off x="8949180" y="5593435"/>
                <a:ext cx="103586" cy="103973"/>
                <a:chOff x="7524480" y="3582081"/>
                <a:chExt cx="85608" cy="85928"/>
              </a:xfrm>
            </p:grpSpPr>
            <p:sp>
              <p:nvSpPr>
                <p:cNvPr id="677" name="Freeform 676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Teardrop 677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9" name="Freeform 678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73" name="Group 672"/>
              <p:cNvGrpSpPr/>
              <p:nvPr/>
            </p:nvGrpSpPr>
            <p:grpSpPr>
              <a:xfrm rot="2640000">
                <a:off x="8942885" y="5721534"/>
                <a:ext cx="103586" cy="103973"/>
                <a:chOff x="7524480" y="3582081"/>
                <a:chExt cx="85608" cy="85928"/>
              </a:xfrm>
            </p:grpSpPr>
            <p:sp>
              <p:nvSpPr>
                <p:cNvPr id="674" name="Freeform 673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Teardrop 674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6" name="Freeform 675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643" name="Group 642"/>
            <p:cNvGrpSpPr/>
            <p:nvPr/>
          </p:nvGrpSpPr>
          <p:grpSpPr>
            <a:xfrm rot="14940000" flipV="1">
              <a:off x="7820555" y="5961273"/>
              <a:ext cx="108425" cy="163455"/>
              <a:chOff x="8894021" y="5506978"/>
              <a:chExt cx="158745" cy="318529"/>
            </a:xfrm>
          </p:grpSpPr>
          <p:grpSp>
            <p:nvGrpSpPr>
              <p:cNvPr id="644" name="Group 643"/>
              <p:cNvGrpSpPr/>
              <p:nvPr/>
            </p:nvGrpSpPr>
            <p:grpSpPr>
              <a:xfrm rot="21480000">
                <a:off x="8894021" y="5506978"/>
                <a:ext cx="103586" cy="103973"/>
                <a:chOff x="7524480" y="3582081"/>
                <a:chExt cx="85608" cy="85928"/>
              </a:xfrm>
            </p:grpSpPr>
            <p:sp>
              <p:nvSpPr>
                <p:cNvPr id="653" name="Freeform 652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Teardrop 653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5" name="Freeform 654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45" name="Group 644"/>
              <p:cNvGrpSpPr/>
              <p:nvPr/>
            </p:nvGrpSpPr>
            <p:grpSpPr>
              <a:xfrm rot="300000">
                <a:off x="8949180" y="5593435"/>
                <a:ext cx="103586" cy="103973"/>
                <a:chOff x="7524480" y="3582081"/>
                <a:chExt cx="85608" cy="85928"/>
              </a:xfrm>
            </p:grpSpPr>
            <p:sp>
              <p:nvSpPr>
                <p:cNvPr id="650" name="Freeform 649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Teardrop 650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2" name="Freeform 651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46" name="Group 645"/>
              <p:cNvGrpSpPr/>
              <p:nvPr/>
            </p:nvGrpSpPr>
            <p:grpSpPr>
              <a:xfrm rot="2640000">
                <a:off x="8942885" y="5721534"/>
                <a:ext cx="103586" cy="103973"/>
                <a:chOff x="7524480" y="3582081"/>
                <a:chExt cx="85608" cy="85928"/>
              </a:xfrm>
            </p:grpSpPr>
            <p:sp>
              <p:nvSpPr>
                <p:cNvPr id="647" name="Freeform 646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Teardrop 647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9" name="Freeform 648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631" name="Group 630"/>
            <p:cNvGrpSpPr/>
            <p:nvPr/>
          </p:nvGrpSpPr>
          <p:grpSpPr>
            <a:xfrm rot="15480000" flipV="1">
              <a:off x="7517573" y="6109320"/>
              <a:ext cx="64319" cy="53355"/>
              <a:chOff x="7524480" y="3582081"/>
              <a:chExt cx="85608" cy="85928"/>
            </a:xfrm>
          </p:grpSpPr>
          <p:sp>
            <p:nvSpPr>
              <p:cNvPr id="640" name="Freeform 639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Teardrop 640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ln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2" name="Freeform 641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32" name="Group 631"/>
            <p:cNvGrpSpPr/>
            <p:nvPr/>
          </p:nvGrpSpPr>
          <p:grpSpPr>
            <a:xfrm rot="15060000" flipV="1">
              <a:off x="7453858" y="6111586"/>
              <a:ext cx="64319" cy="53355"/>
              <a:chOff x="7524480" y="3582081"/>
              <a:chExt cx="85608" cy="85928"/>
            </a:xfrm>
          </p:grpSpPr>
          <p:sp>
            <p:nvSpPr>
              <p:cNvPr id="637" name="Freeform 636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Teardrop 637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ln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9" name="Freeform 638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33" name="Group 632"/>
            <p:cNvGrpSpPr/>
            <p:nvPr/>
          </p:nvGrpSpPr>
          <p:grpSpPr>
            <a:xfrm rot="12720000" flipV="1">
              <a:off x="7391020" y="6131280"/>
              <a:ext cx="64319" cy="53355"/>
              <a:chOff x="7524480" y="3582081"/>
              <a:chExt cx="85608" cy="85928"/>
            </a:xfrm>
          </p:grpSpPr>
          <p:sp>
            <p:nvSpPr>
              <p:cNvPr id="634" name="Freeform 633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Teardrop 634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ln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6" name="Freeform 635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40" name="Oval 139"/>
            <p:cNvSpPr/>
            <p:nvPr/>
          </p:nvSpPr>
          <p:spPr>
            <a:xfrm>
              <a:off x="7120041" y="5688680"/>
              <a:ext cx="178478" cy="170397"/>
            </a:xfrm>
            <a:prstGeom prst="ellipse">
              <a:avLst/>
            </a:prstGeom>
            <a:gradFill flip="none" rotWithShape="1">
              <a:gsLst>
                <a:gs pos="0">
                  <a:srgbClr val="804000"/>
                </a:gs>
                <a:gs pos="100000">
                  <a:srgbClr val="633200"/>
                </a:gs>
              </a:gsLst>
              <a:lin ang="0" scaled="1"/>
              <a:tileRect/>
            </a:gradFill>
            <a:ln>
              <a:solidFill>
                <a:schemeClr val="tx1">
                  <a:alpha val="62000"/>
                </a:schemeClr>
              </a:solidFill>
            </a:ln>
            <a:effectLst>
              <a:innerShdw blurRad="85725" dist="139700" dir="2700000">
                <a:prstClr val="black">
                  <a:alpha val="37000"/>
                </a:prstClr>
              </a:innerShdw>
            </a:effectLst>
            <a:scene3d>
              <a:camera prst="perspectiveHeroicExtremeRightFacing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 rot="239792">
              <a:off x="7819894" y="4864493"/>
              <a:ext cx="136571" cy="123204"/>
            </a:xfrm>
            <a:prstGeom prst="ellipse">
              <a:avLst/>
            </a:prstGeom>
            <a:gradFill flip="none" rotWithShape="1">
              <a:gsLst>
                <a:gs pos="0">
                  <a:srgbClr val="804000"/>
                </a:gs>
                <a:gs pos="100000">
                  <a:srgbClr val="633200"/>
                </a:gs>
              </a:gsLst>
              <a:lin ang="0" scaled="1"/>
              <a:tileRect/>
            </a:gradFill>
            <a:ln>
              <a:solidFill>
                <a:schemeClr val="tx1">
                  <a:alpha val="40000"/>
                </a:schemeClr>
              </a:solidFill>
            </a:ln>
            <a:effectLst>
              <a:innerShdw blurRad="85725" dist="139700" dir="2700000">
                <a:prstClr val="black">
                  <a:alpha val="37000"/>
                </a:prstClr>
              </a:innerShdw>
            </a:effectLst>
            <a:scene3d>
              <a:camera prst="perspectiveHeroicExtremeRightFacing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rot="21120000">
              <a:off x="7147959" y="4899300"/>
              <a:ext cx="1254075" cy="1693531"/>
            </a:xfrm>
            <a:custGeom>
              <a:avLst/>
              <a:gdLst>
                <a:gd name="connsiteX0" fmla="*/ 1120 w 1188073"/>
                <a:gd name="connsiteY0" fmla="*/ 1021967 h 2170277"/>
                <a:gd name="connsiteX1" fmla="*/ 111392 w 1188073"/>
                <a:gd name="connsiteY1" fmla="*/ 1105619 h 2170277"/>
                <a:gd name="connsiteX2" fmla="*/ 153219 w 1188073"/>
                <a:gd name="connsiteY2" fmla="*/ 1535283 h 2170277"/>
                <a:gd name="connsiteX3" fmla="*/ 381368 w 1188073"/>
                <a:gd name="connsiteY3" fmla="*/ 1565702 h 2170277"/>
                <a:gd name="connsiteX4" fmla="*/ 651344 w 1188073"/>
                <a:gd name="connsiteY4" fmla="*/ 1501062 h 2170277"/>
                <a:gd name="connsiteX5" fmla="*/ 1050603 w 1188073"/>
                <a:gd name="connsiteY5" fmla="*/ 1539086 h 2170277"/>
                <a:gd name="connsiteX6" fmla="*/ 1168480 w 1188073"/>
                <a:gd name="connsiteY6" fmla="*/ 1953541 h 2170277"/>
                <a:gd name="connsiteX7" fmla="*/ 685566 w 1188073"/>
                <a:gd name="connsiteY7" fmla="*/ 2170275 h 2170277"/>
                <a:gd name="connsiteX8" fmla="*/ 404183 w 1188073"/>
                <a:gd name="connsiteY8" fmla="*/ 1949739 h 2170277"/>
                <a:gd name="connsiteX9" fmla="*/ 495442 w 1188073"/>
                <a:gd name="connsiteY9" fmla="*/ 1637947 h 2170277"/>
                <a:gd name="connsiteX10" fmla="*/ 826257 w 1188073"/>
                <a:gd name="connsiteY10" fmla="*/ 1360376 h 2170277"/>
                <a:gd name="connsiteX11" fmla="*/ 868085 w 1188073"/>
                <a:gd name="connsiteY11" fmla="*/ 1170259 h 2170277"/>
                <a:gd name="connsiteX12" fmla="*/ 849072 w 1188073"/>
                <a:gd name="connsiteY12" fmla="*/ 1079002 h 2170277"/>
                <a:gd name="connsiteX13" fmla="*/ 925122 w 1188073"/>
                <a:gd name="connsiteY13" fmla="*/ 964932 h 2170277"/>
                <a:gd name="connsiteX14" fmla="*/ 1054406 w 1188073"/>
                <a:gd name="connsiteY14" fmla="*/ 862269 h 2170277"/>
                <a:gd name="connsiteX15" fmla="*/ 1069616 w 1188073"/>
                <a:gd name="connsiteY15" fmla="*/ 698768 h 2170277"/>
                <a:gd name="connsiteX16" fmla="*/ 845270 w 1188073"/>
                <a:gd name="connsiteY16" fmla="*/ 561884 h 2170277"/>
                <a:gd name="connsiteX17" fmla="*/ 833862 w 1188073"/>
                <a:gd name="connsiteY17" fmla="*/ 482035 h 2170277"/>
                <a:gd name="connsiteX18" fmla="*/ 807245 w 1188073"/>
                <a:gd name="connsiteY18" fmla="*/ 113207 h 2170277"/>
                <a:gd name="connsiteX19" fmla="*/ 776825 w 1188073"/>
                <a:gd name="connsiteY19" fmla="*/ 52370 h 2170277"/>
                <a:gd name="connsiteX20" fmla="*/ 776825 w 1188073"/>
                <a:gd name="connsiteY20" fmla="*/ 52370 h 2170277"/>
                <a:gd name="connsiteX21" fmla="*/ 811047 w 1188073"/>
                <a:gd name="connsiteY21" fmla="*/ 25753 h 2170277"/>
                <a:gd name="connsiteX22" fmla="*/ 913714 w 1188073"/>
                <a:gd name="connsiteY22" fmla="*/ 466825 h 2170277"/>
                <a:gd name="connsiteX23" fmla="*/ 1084826 w 1188073"/>
                <a:gd name="connsiteY23" fmla="*/ 603710 h 2170277"/>
                <a:gd name="connsiteX24" fmla="*/ 1164678 w 1188073"/>
                <a:gd name="connsiteY24" fmla="*/ 729187 h 2170277"/>
                <a:gd name="connsiteX25" fmla="*/ 1130455 w 1188073"/>
                <a:gd name="connsiteY25" fmla="*/ 896490 h 2170277"/>
                <a:gd name="connsiteX26" fmla="*/ 978356 w 1188073"/>
                <a:gd name="connsiteY26" fmla="*/ 1037177 h 2170277"/>
                <a:gd name="connsiteX27" fmla="*/ 947937 w 1188073"/>
                <a:gd name="connsiteY27" fmla="*/ 1174061 h 2170277"/>
                <a:gd name="connsiteX28" fmla="*/ 951739 w 1188073"/>
                <a:gd name="connsiteY28" fmla="*/ 1345166 h 2170277"/>
                <a:gd name="connsiteX29" fmla="*/ 681763 w 1188073"/>
                <a:gd name="connsiteY29" fmla="*/ 1584714 h 2170277"/>
                <a:gd name="connsiteX30" fmla="*/ 541072 w 1188073"/>
                <a:gd name="connsiteY30" fmla="*/ 1744412 h 2170277"/>
                <a:gd name="connsiteX31" fmla="*/ 484035 w 1188073"/>
                <a:gd name="connsiteY31" fmla="*/ 1888901 h 2170277"/>
                <a:gd name="connsiteX32" fmla="*/ 651344 w 1188073"/>
                <a:gd name="connsiteY32" fmla="*/ 2033390 h 2170277"/>
                <a:gd name="connsiteX33" fmla="*/ 974554 w 1188073"/>
                <a:gd name="connsiteY33" fmla="*/ 1919320 h 2170277"/>
                <a:gd name="connsiteX34" fmla="*/ 1088628 w 1188073"/>
                <a:gd name="connsiteY34" fmla="*/ 1801447 h 2170277"/>
                <a:gd name="connsiteX35" fmla="*/ 1042998 w 1188073"/>
                <a:gd name="connsiteY35" fmla="*/ 1630342 h 2170277"/>
                <a:gd name="connsiteX36" fmla="*/ 875690 w 1188073"/>
                <a:gd name="connsiteY36" fmla="*/ 1569505 h 2170277"/>
                <a:gd name="connsiteX37" fmla="*/ 377565 w 1188073"/>
                <a:gd name="connsiteY37" fmla="*/ 1637947 h 2170277"/>
                <a:gd name="connsiteX38" fmla="*/ 195047 w 1188073"/>
                <a:gd name="connsiteY38" fmla="*/ 1641749 h 2170277"/>
                <a:gd name="connsiteX39" fmla="*/ 111392 w 1188073"/>
                <a:gd name="connsiteY39" fmla="*/ 1588516 h 2170277"/>
                <a:gd name="connsiteX40" fmla="*/ 73367 w 1188073"/>
                <a:gd name="connsiteY40" fmla="*/ 1459237 h 2170277"/>
                <a:gd name="connsiteX41" fmla="*/ 54355 w 1188073"/>
                <a:gd name="connsiteY41" fmla="*/ 1227294 h 2170277"/>
                <a:gd name="connsiteX42" fmla="*/ 54355 w 1188073"/>
                <a:gd name="connsiteY42" fmla="*/ 1132235 h 2170277"/>
                <a:gd name="connsiteX43" fmla="*/ 1120 w 1188073"/>
                <a:gd name="connsiteY43" fmla="*/ 1021967 h 217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88073" h="2170277">
                  <a:moveTo>
                    <a:pt x="1120" y="1021967"/>
                  </a:moveTo>
                  <a:cubicBezTo>
                    <a:pt x="10626" y="1017531"/>
                    <a:pt x="86042" y="1020066"/>
                    <a:pt x="111392" y="1105619"/>
                  </a:cubicBezTo>
                  <a:cubicBezTo>
                    <a:pt x="136742" y="1191172"/>
                    <a:pt x="108223" y="1458603"/>
                    <a:pt x="153219" y="1535283"/>
                  </a:cubicBezTo>
                  <a:cubicBezTo>
                    <a:pt x="198215" y="1611963"/>
                    <a:pt x="298347" y="1571405"/>
                    <a:pt x="381368" y="1565702"/>
                  </a:cubicBezTo>
                  <a:cubicBezTo>
                    <a:pt x="464389" y="1559999"/>
                    <a:pt x="539805" y="1505498"/>
                    <a:pt x="651344" y="1501062"/>
                  </a:cubicBezTo>
                  <a:cubicBezTo>
                    <a:pt x="762883" y="1496626"/>
                    <a:pt x="964414" y="1463673"/>
                    <a:pt x="1050603" y="1539086"/>
                  </a:cubicBezTo>
                  <a:cubicBezTo>
                    <a:pt x="1136792" y="1614499"/>
                    <a:pt x="1229319" y="1848343"/>
                    <a:pt x="1168480" y="1953541"/>
                  </a:cubicBezTo>
                  <a:cubicBezTo>
                    <a:pt x="1107641" y="2058739"/>
                    <a:pt x="812949" y="2170909"/>
                    <a:pt x="685566" y="2170275"/>
                  </a:cubicBezTo>
                  <a:cubicBezTo>
                    <a:pt x="558183" y="2169641"/>
                    <a:pt x="435870" y="2038460"/>
                    <a:pt x="404183" y="1949739"/>
                  </a:cubicBezTo>
                  <a:cubicBezTo>
                    <a:pt x="372496" y="1861018"/>
                    <a:pt x="425096" y="1736174"/>
                    <a:pt x="495442" y="1637947"/>
                  </a:cubicBezTo>
                  <a:cubicBezTo>
                    <a:pt x="565788" y="1539720"/>
                    <a:pt x="764150" y="1438324"/>
                    <a:pt x="826257" y="1360376"/>
                  </a:cubicBezTo>
                  <a:cubicBezTo>
                    <a:pt x="888364" y="1282428"/>
                    <a:pt x="864283" y="1217155"/>
                    <a:pt x="868085" y="1170259"/>
                  </a:cubicBezTo>
                  <a:cubicBezTo>
                    <a:pt x="871887" y="1123363"/>
                    <a:pt x="839566" y="1113223"/>
                    <a:pt x="849072" y="1079002"/>
                  </a:cubicBezTo>
                  <a:cubicBezTo>
                    <a:pt x="858578" y="1044781"/>
                    <a:pt x="890900" y="1001054"/>
                    <a:pt x="925122" y="964932"/>
                  </a:cubicBezTo>
                  <a:cubicBezTo>
                    <a:pt x="959344" y="928810"/>
                    <a:pt x="1030324" y="906630"/>
                    <a:pt x="1054406" y="862269"/>
                  </a:cubicBezTo>
                  <a:cubicBezTo>
                    <a:pt x="1078488" y="817908"/>
                    <a:pt x="1104472" y="748832"/>
                    <a:pt x="1069616" y="698768"/>
                  </a:cubicBezTo>
                  <a:cubicBezTo>
                    <a:pt x="1034760" y="648704"/>
                    <a:pt x="884562" y="598006"/>
                    <a:pt x="845270" y="561884"/>
                  </a:cubicBezTo>
                  <a:cubicBezTo>
                    <a:pt x="805978" y="525762"/>
                    <a:pt x="840199" y="556814"/>
                    <a:pt x="833862" y="482035"/>
                  </a:cubicBezTo>
                  <a:cubicBezTo>
                    <a:pt x="827525" y="407256"/>
                    <a:pt x="816751" y="184818"/>
                    <a:pt x="807245" y="113207"/>
                  </a:cubicBezTo>
                  <a:cubicBezTo>
                    <a:pt x="797739" y="41596"/>
                    <a:pt x="776825" y="52370"/>
                    <a:pt x="776825" y="52370"/>
                  </a:cubicBezTo>
                  <a:lnTo>
                    <a:pt x="776825" y="52370"/>
                  </a:lnTo>
                  <a:cubicBezTo>
                    <a:pt x="782529" y="47934"/>
                    <a:pt x="788232" y="-43323"/>
                    <a:pt x="811047" y="25753"/>
                  </a:cubicBezTo>
                  <a:cubicBezTo>
                    <a:pt x="833862" y="94829"/>
                    <a:pt x="868084" y="370499"/>
                    <a:pt x="913714" y="466825"/>
                  </a:cubicBezTo>
                  <a:cubicBezTo>
                    <a:pt x="959344" y="563151"/>
                    <a:pt x="1042999" y="559983"/>
                    <a:pt x="1084826" y="603710"/>
                  </a:cubicBezTo>
                  <a:cubicBezTo>
                    <a:pt x="1126653" y="647437"/>
                    <a:pt x="1157073" y="680390"/>
                    <a:pt x="1164678" y="729187"/>
                  </a:cubicBezTo>
                  <a:cubicBezTo>
                    <a:pt x="1172283" y="777984"/>
                    <a:pt x="1161509" y="845158"/>
                    <a:pt x="1130455" y="896490"/>
                  </a:cubicBezTo>
                  <a:cubicBezTo>
                    <a:pt x="1099401" y="947822"/>
                    <a:pt x="1008776" y="990915"/>
                    <a:pt x="978356" y="1037177"/>
                  </a:cubicBezTo>
                  <a:cubicBezTo>
                    <a:pt x="947936" y="1083439"/>
                    <a:pt x="952373" y="1122729"/>
                    <a:pt x="947937" y="1174061"/>
                  </a:cubicBezTo>
                  <a:cubicBezTo>
                    <a:pt x="943501" y="1225393"/>
                    <a:pt x="996101" y="1276724"/>
                    <a:pt x="951739" y="1345166"/>
                  </a:cubicBezTo>
                  <a:cubicBezTo>
                    <a:pt x="907377" y="1413608"/>
                    <a:pt x="750207" y="1518173"/>
                    <a:pt x="681763" y="1584714"/>
                  </a:cubicBezTo>
                  <a:cubicBezTo>
                    <a:pt x="613319" y="1651255"/>
                    <a:pt x="574027" y="1693714"/>
                    <a:pt x="541072" y="1744412"/>
                  </a:cubicBezTo>
                  <a:cubicBezTo>
                    <a:pt x="508117" y="1795110"/>
                    <a:pt x="465656" y="1840738"/>
                    <a:pt x="484035" y="1888901"/>
                  </a:cubicBezTo>
                  <a:cubicBezTo>
                    <a:pt x="502414" y="1937064"/>
                    <a:pt x="569591" y="2028320"/>
                    <a:pt x="651344" y="2033390"/>
                  </a:cubicBezTo>
                  <a:cubicBezTo>
                    <a:pt x="733097" y="2038460"/>
                    <a:pt x="901673" y="1957977"/>
                    <a:pt x="974554" y="1919320"/>
                  </a:cubicBezTo>
                  <a:cubicBezTo>
                    <a:pt x="1047435" y="1880663"/>
                    <a:pt x="1077221" y="1849610"/>
                    <a:pt x="1088628" y="1801447"/>
                  </a:cubicBezTo>
                  <a:cubicBezTo>
                    <a:pt x="1100035" y="1753284"/>
                    <a:pt x="1078488" y="1668999"/>
                    <a:pt x="1042998" y="1630342"/>
                  </a:cubicBezTo>
                  <a:cubicBezTo>
                    <a:pt x="1007508" y="1591685"/>
                    <a:pt x="986595" y="1568238"/>
                    <a:pt x="875690" y="1569505"/>
                  </a:cubicBezTo>
                  <a:cubicBezTo>
                    <a:pt x="764785" y="1570772"/>
                    <a:pt x="491005" y="1625906"/>
                    <a:pt x="377565" y="1637947"/>
                  </a:cubicBezTo>
                  <a:cubicBezTo>
                    <a:pt x="264125" y="1649988"/>
                    <a:pt x="239409" y="1649988"/>
                    <a:pt x="195047" y="1641749"/>
                  </a:cubicBezTo>
                  <a:cubicBezTo>
                    <a:pt x="150685" y="1633511"/>
                    <a:pt x="131672" y="1618935"/>
                    <a:pt x="111392" y="1588516"/>
                  </a:cubicBezTo>
                  <a:cubicBezTo>
                    <a:pt x="91112" y="1558097"/>
                    <a:pt x="82873" y="1519441"/>
                    <a:pt x="73367" y="1459237"/>
                  </a:cubicBezTo>
                  <a:cubicBezTo>
                    <a:pt x="63861" y="1399033"/>
                    <a:pt x="57524" y="1281794"/>
                    <a:pt x="54355" y="1227294"/>
                  </a:cubicBezTo>
                  <a:cubicBezTo>
                    <a:pt x="51186" y="1172794"/>
                    <a:pt x="63227" y="1158218"/>
                    <a:pt x="54355" y="1132235"/>
                  </a:cubicBezTo>
                  <a:cubicBezTo>
                    <a:pt x="45483" y="1106252"/>
                    <a:pt x="-8386" y="1026403"/>
                    <a:pt x="1120" y="1021967"/>
                  </a:cubicBezTo>
                  <a:close/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rot="21360000">
              <a:off x="7695264" y="6007838"/>
              <a:ext cx="340865" cy="245261"/>
            </a:xfrm>
            <a:custGeom>
              <a:avLst/>
              <a:gdLst>
                <a:gd name="connsiteX0" fmla="*/ 5554 w 374951"/>
                <a:gd name="connsiteY0" fmla="*/ 237295 h 269787"/>
                <a:gd name="connsiteX1" fmla="*/ 248912 w 374951"/>
                <a:gd name="connsiteY1" fmla="*/ 28167 h 269787"/>
                <a:gd name="connsiteX2" fmla="*/ 374394 w 374951"/>
                <a:gd name="connsiteY2" fmla="*/ 16760 h 269787"/>
                <a:gd name="connsiteX3" fmla="*/ 203283 w 374951"/>
                <a:gd name="connsiteY3" fmla="*/ 165051 h 269787"/>
                <a:gd name="connsiteX4" fmla="*/ 85406 w 374951"/>
                <a:gd name="connsiteY4" fmla="*/ 260109 h 269787"/>
                <a:gd name="connsiteX5" fmla="*/ 5554 w 374951"/>
                <a:gd name="connsiteY5" fmla="*/ 237295 h 26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951" h="269787">
                  <a:moveTo>
                    <a:pt x="5554" y="237295"/>
                  </a:moveTo>
                  <a:cubicBezTo>
                    <a:pt x="32805" y="198638"/>
                    <a:pt x="187439" y="64923"/>
                    <a:pt x="248912" y="28167"/>
                  </a:cubicBezTo>
                  <a:cubicBezTo>
                    <a:pt x="310385" y="-8589"/>
                    <a:pt x="381999" y="-6054"/>
                    <a:pt x="374394" y="16760"/>
                  </a:cubicBezTo>
                  <a:cubicBezTo>
                    <a:pt x="366789" y="39574"/>
                    <a:pt x="251448" y="124493"/>
                    <a:pt x="203283" y="165051"/>
                  </a:cubicBezTo>
                  <a:cubicBezTo>
                    <a:pt x="155118" y="205609"/>
                    <a:pt x="112023" y="244900"/>
                    <a:pt x="85406" y="260109"/>
                  </a:cubicBezTo>
                  <a:cubicBezTo>
                    <a:pt x="58789" y="275318"/>
                    <a:pt x="-21697" y="275952"/>
                    <a:pt x="5554" y="237295"/>
                  </a:cubicBezTo>
                  <a:close/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76200" dist="12700" dir="156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 rot="20520000">
              <a:off x="8393024" y="6348012"/>
              <a:ext cx="130437" cy="80100"/>
              <a:chOff x="8470374" y="4558798"/>
              <a:chExt cx="173612" cy="106613"/>
            </a:xfrm>
          </p:grpSpPr>
          <p:sp>
            <p:nvSpPr>
              <p:cNvPr id="552" name="Freeform 551"/>
              <p:cNvSpPr/>
              <p:nvPr/>
            </p:nvSpPr>
            <p:spPr>
              <a:xfrm rot="1380000">
                <a:off x="8470374" y="4583190"/>
                <a:ext cx="76995" cy="3993"/>
              </a:xfrm>
              <a:custGeom>
                <a:avLst/>
                <a:gdLst>
                  <a:gd name="connsiteX0" fmla="*/ 0 w 102479"/>
                  <a:gd name="connsiteY0" fmla="*/ 0 h 47581"/>
                  <a:gd name="connsiteX1" fmla="*/ 102479 w 102479"/>
                  <a:gd name="connsiteY1" fmla="*/ 47581 h 4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479" h="47581">
                    <a:moveTo>
                      <a:pt x="0" y="0"/>
                    </a:moveTo>
                    <a:lnTo>
                      <a:pt x="102479" y="47581"/>
                    </a:ln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254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1566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Teardrop 552"/>
              <p:cNvSpPr/>
              <p:nvPr/>
            </p:nvSpPr>
            <p:spPr>
              <a:xfrm rot="9982166" flipH="1">
                <a:off x="8505597" y="4558798"/>
                <a:ext cx="138389" cy="106613"/>
              </a:xfrm>
              <a:prstGeom prst="teardrop">
                <a:avLst>
                  <a:gd name="adj" fmla="val 167720"/>
                </a:avLst>
              </a:pr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Freeform 553"/>
              <p:cNvSpPr/>
              <p:nvPr/>
            </p:nvSpPr>
            <p:spPr>
              <a:xfrm rot="4620000">
                <a:off x="8555136" y="4588726"/>
                <a:ext cx="38806" cy="54638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587" name="Group 586"/>
            <p:cNvGrpSpPr/>
            <p:nvPr/>
          </p:nvGrpSpPr>
          <p:grpSpPr>
            <a:xfrm rot="21360000">
              <a:off x="8153091" y="6496822"/>
              <a:ext cx="107799" cy="66198"/>
              <a:chOff x="8470374" y="4558798"/>
              <a:chExt cx="173612" cy="106613"/>
            </a:xfrm>
          </p:grpSpPr>
          <p:sp>
            <p:nvSpPr>
              <p:cNvPr id="588" name="Freeform 587"/>
              <p:cNvSpPr/>
              <p:nvPr/>
            </p:nvSpPr>
            <p:spPr>
              <a:xfrm rot="1380000">
                <a:off x="8470374" y="4583190"/>
                <a:ext cx="76995" cy="3993"/>
              </a:xfrm>
              <a:custGeom>
                <a:avLst/>
                <a:gdLst>
                  <a:gd name="connsiteX0" fmla="*/ 0 w 102479"/>
                  <a:gd name="connsiteY0" fmla="*/ 0 h 47581"/>
                  <a:gd name="connsiteX1" fmla="*/ 102479 w 102479"/>
                  <a:gd name="connsiteY1" fmla="*/ 47581 h 4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479" h="47581">
                    <a:moveTo>
                      <a:pt x="0" y="0"/>
                    </a:moveTo>
                    <a:lnTo>
                      <a:pt x="102479" y="47581"/>
                    </a:ln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254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1566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Teardrop 588"/>
              <p:cNvSpPr/>
              <p:nvPr/>
            </p:nvSpPr>
            <p:spPr>
              <a:xfrm rot="9982166" flipH="1">
                <a:off x="8505597" y="4558798"/>
                <a:ext cx="138389" cy="106613"/>
              </a:xfrm>
              <a:prstGeom prst="teardrop">
                <a:avLst>
                  <a:gd name="adj" fmla="val 167720"/>
                </a:avLst>
              </a:pr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Freeform 589"/>
              <p:cNvSpPr/>
              <p:nvPr/>
            </p:nvSpPr>
            <p:spPr>
              <a:xfrm rot="4620000">
                <a:off x="8555136" y="4588726"/>
                <a:ext cx="38806" cy="54638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591" name="Group 590"/>
            <p:cNvGrpSpPr/>
            <p:nvPr/>
          </p:nvGrpSpPr>
          <p:grpSpPr>
            <a:xfrm rot="21480000">
              <a:off x="8285994" y="6430078"/>
              <a:ext cx="118579" cy="66198"/>
              <a:chOff x="8470374" y="4558798"/>
              <a:chExt cx="173612" cy="106613"/>
            </a:xfrm>
          </p:grpSpPr>
          <p:sp>
            <p:nvSpPr>
              <p:cNvPr id="592" name="Freeform 591"/>
              <p:cNvSpPr/>
              <p:nvPr/>
            </p:nvSpPr>
            <p:spPr>
              <a:xfrm rot="1380000">
                <a:off x="8470374" y="4583190"/>
                <a:ext cx="76995" cy="3993"/>
              </a:xfrm>
              <a:custGeom>
                <a:avLst/>
                <a:gdLst>
                  <a:gd name="connsiteX0" fmla="*/ 0 w 102479"/>
                  <a:gd name="connsiteY0" fmla="*/ 0 h 47581"/>
                  <a:gd name="connsiteX1" fmla="*/ 102479 w 102479"/>
                  <a:gd name="connsiteY1" fmla="*/ 47581 h 4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479" h="47581">
                    <a:moveTo>
                      <a:pt x="0" y="0"/>
                    </a:moveTo>
                    <a:lnTo>
                      <a:pt x="102479" y="47581"/>
                    </a:ln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254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1566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Teardrop 592"/>
              <p:cNvSpPr/>
              <p:nvPr/>
            </p:nvSpPr>
            <p:spPr>
              <a:xfrm rot="9982166" flipH="1">
                <a:off x="8505597" y="4558798"/>
                <a:ext cx="138389" cy="106613"/>
              </a:xfrm>
              <a:prstGeom prst="teardrop">
                <a:avLst>
                  <a:gd name="adj" fmla="val 167720"/>
                </a:avLst>
              </a:pr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Freeform 593"/>
              <p:cNvSpPr/>
              <p:nvPr/>
            </p:nvSpPr>
            <p:spPr>
              <a:xfrm rot="4620000">
                <a:off x="8555136" y="4588726"/>
                <a:ext cx="38806" cy="54638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20820000">
              <a:off x="8264250" y="5242476"/>
              <a:ext cx="94169" cy="94521"/>
              <a:chOff x="7524480" y="3582081"/>
              <a:chExt cx="85608" cy="85928"/>
            </a:xfrm>
          </p:grpSpPr>
          <p:sp>
            <p:nvSpPr>
              <p:cNvPr id="595" name="Freeform 594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Teardrop 595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ln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Freeform 596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 rot="300000">
              <a:off x="8320586" y="5342742"/>
              <a:ext cx="94169" cy="94521"/>
              <a:chOff x="7524480" y="3582081"/>
              <a:chExt cx="85608" cy="85928"/>
            </a:xfrm>
          </p:grpSpPr>
          <p:sp>
            <p:nvSpPr>
              <p:cNvPr id="599" name="Freeform 598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Teardrop 599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ln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1" name="Freeform 600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02" name="Group 601"/>
            <p:cNvGrpSpPr/>
            <p:nvPr/>
          </p:nvGrpSpPr>
          <p:grpSpPr>
            <a:xfrm rot="3120000">
              <a:off x="8317959" y="5471577"/>
              <a:ext cx="94169" cy="94521"/>
              <a:chOff x="7524480" y="3582081"/>
              <a:chExt cx="85608" cy="85928"/>
            </a:xfrm>
          </p:grpSpPr>
          <p:sp>
            <p:nvSpPr>
              <p:cNvPr id="603" name="Freeform 602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Teardrop 603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ln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Freeform 604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 rot="420000">
              <a:off x="8147301" y="5697584"/>
              <a:ext cx="70750" cy="71015"/>
              <a:chOff x="7524480" y="3582081"/>
              <a:chExt cx="85608" cy="85928"/>
            </a:xfrm>
          </p:grpSpPr>
          <p:sp>
            <p:nvSpPr>
              <p:cNvPr id="607" name="Freeform 606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Teardrop 607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ln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9" name="Freeform 608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10" name="Group 609"/>
            <p:cNvGrpSpPr/>
            <p:nvPr/>
          </p:nvGrpSpPr>
          <p:grpSpPr>
            <a:xfrm rot="1200000">
              <a:off x="8180128" y="5790613"/>
              <a:ext cx="70750" cy="71015"/>
              <a:chOff x="7524480" y="3582081"/>
              <a:chExt cx="85608" cy="85928"/>
            </a:xfrm>
          </p:grpSpPr>
          <p:sp>
            <p:nvSpPr>
              <p:cNvPr id="611" name="Freeform 610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Teardrop 611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ln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Freeform 612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 rot="3600000">
              <a:off x="8151314" y="5898407"/>
              <a:ext cx="70750" cy="71015"/>
              <a:chOff x="7524480" y="3582081"/>
              <a:chExt cx="85608" cy="85928"/>
            </a:xfrm>
          </p:grpSpPr>
          <p:sp>
            <p:nvSpPr>
              <p:cNvPr id="615" name="Freeform 614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Teardrop 615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ln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7" name="Freeform 616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 rot="19260000" flipH="1">
              <a:off x="7603243" y="6297982"/>
              <a:ext cx="119268" cy="239315"/>
              <a:chOff x="8894021" y="5506978"/>
              <a:chExt cx="158745" cy="318529"/>
            </a:xfrm>
          </p:grpSpPr>
          <p:grpSp>
            <p:nvGrpSpPr>
              <p:cNvPr id="618" name="Group 617"/>
              <p:cNvGrpSpPr/>
              <p:nvPr/>
            </p:nvGrpSpPr>
            <p:grpSpPr>
              <a:xfrm rot="21480000">
                <a:off x="8894021" y="5506978"/>
                <a:ext cx="103586" cy="103973"/>
                <a:chOff x="7524480" y="3582081"/>
                <a:chExt cx="85608" cy="85928"/>
              </a:xfrm>
            </p:grpSpPr>
            <p:sp>
              <p:nvSpPr>
                <p:cNvPr id="619" name="Freeform 618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Teardrop 619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1" name="Freeform 620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22" name="Group 621"/>
              <p:cNvGrpSpPr/>
              <p:nvPr/>
            </p:nvGrpSpPr>
            <p:grpSpPr>
              <a:xfrm rot="300000">
                <a:off x="8949180" y="5593435"/>
                <a:ext cx="103586" cy="103973"/>
                <a:chOff x="7524480" y="3582081"/>
                <a:chExt cx="85608" cy="85928"/>
              </a:xfrm>
            </p:grpSpPr>
            <p:sp>
              <p:nvSpPr>
                <p:cNvPr id="623" name="Freeform 622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Teardrop 623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5" name="Freeform 624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26" name="Group 625"/>
              <p:cNvGrpSpPr/>
              <p:nvPr/>
            </p:nvGrpSpPr>
            <p:grpSpPr>
              <a:xfrm rot="2640000">
                <a:off x="8942885" y="5721534"/>
                <a:ext cx="103586" cy="103973"/>
                <a:chOff x="7524480" y="3582081"/>
                <a:chExt cx="85608" cy="85928"/>
              </a:xfrm>
            </p:grpSpPr>
            <p:sp>
              <p:nvSpPr>
                <p:cNvPr id="627" name="Freeform 626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Teardrop 627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9" name="Freeform 628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657" name="Group 656"/>
            <p:cNvGrpSpPr/>
            <p:nvPr/>
          </p:nvGrpSpPr>
          <p:grpSpPr>
            <a:xfrm rot="4020000">
              <a:off x="7916632" y="6027085"/>
              <a:ext cx="119268" cy="197781"/>
              <a:chOff x="8894021" y="5506978"/>
              <a:chExt cx="158745" cy="318529"/>
            </a:xfrm>
          </p:grpSpPr>
          <p:grpSp>
            <p:nvGrpSpPr>
              <p:cNvPr id="658" name="Group 657"/>
              <p:cNvGrpSpPr/>
              <p:nvPr/>
            </p:nvGrpSpPr>
            <p:grpSpPr>
              <a:xfrm rot="21480000">
                <a:off x="8894021" y="5506978"/>
                <a:ext cx="103586" cy="103973"/>
                <a:chOff x="7524480" y="3582081"/>
                <a:chExt cx="85608" cy="85928"/>
              </a:xfrm>
            </p:grpSpPr>
            <p:sp>
              <p:nvSpPr>
                <p:cNvPr id="667" name="Freeform 666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Teardrop 667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9" name="Freeform 668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59" name="Group 658"/>
              <p:cNvGrpSpPr/>
              <p:nvPr/>
            </p:nvGrpSpPr>
            <p:grpSpPr>
              <a:xfrm rot="300000">
                <a:off x="8949180" y="5593435"/>
                <a:ext cx="103586" cy="103973"/>
                <a:chOff x="7524480" y="3582081"/>
                <a:chExt cx="85608" cy="85928"/>
              </a:xfrm>
            </p:grpSpPr>
            <p:sp>
              <p:nvSpPr>
                <p:cNvPr id="664" name="Freeform 663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Teardrop 664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6" name="Freeform 665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60" name="Group 659"/>
              <p:cNvGrpSpPr/>
              <p:nvPr/>
            </p:nvGrpSpPr>
            <p:grpSpPr>
              <a:xfrm rot="2640000">
                <a:off x="8942885" y="5721534"/>
                <a:ext cx="103586" cy="103973"/>
                <a:chOff x="7524480" y="3582081"/>
                <a:chExt cx="85608" cy="85928"/>
              </a:xfrm>
            </p:grpSpPr>
            <p:sp>
              <p:nvSpPr>
                <p:cNvPr id="661" name="Freeform 660"/>
                <p:cNvSpPr/>
                <p:nvPr/>
              </p:nvSpPr>
              <p:spPr>
                <a:xfrm>
                  <a:off x="7524480" y="3627729"/>
                  <a:ext cx="37563" cy="35855"/>
                </a:xfrm>
                <a:custGeom>
                  <a:avLst/>
                  <a:gdLst>
                    <a:gd name="connsiteX0" fmla="*/ 0 w 80520"/>
                    <a:gd name="connsiteY0" fmla="*/ 76860 h 76860"/>
                    <a:gd name="connsiteX1" fmla="*/ 36600 w 80520"/>
                    <a:gd name="connsiteY1" fmla="*/ 14640 h 76860"/>
                    <a:gd name="connsiteX2" fmla="*/ 80520 w 80520"/>
                    <a:gd name="connsiteY2" fmla="*/ 0 h 7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520" h="76860">
                      <a:moveTo>
                        <a:pt x="0" y="76860"/>
                      </a:moveTo>
                      <a:cubicBezTo>
                        <a:pt x="11590" y="52155"/>
                        <a:pt x="23180" y="27450"/>
                        <a:pt x="36600" y="14640"/>
                      </a:cubicBezTo>
                      <a:cubicBezTo>
                        <a:pt x="50020" y="1830"/>
                        <a:pt x="80520" y="0"/>
                        <a:pt x="80520" y="0"/>
                      </a:cubicBezTo>
                    </a:path>
                  </a:pathLst>
                </a:custGeom>
                <a:gradFill flip="none" rotWithShape="1">
                  <a:gsLst>
                    <a:gs pos="69000">
                      <a:srgbClr val="9BBB59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  <a:ln w="12700" cap="rnd">
                  <a:gradFill flip="none" rotWithShape="1">
                    <a:gsLst>
                      <a:gs pos="56000">
                        <a:srgbClr val="829D4B"/>
                      </a:gs>
                      <a:gs pos="100000">
                        <a:srgbClr val="A0CA4A"/>
                      </a:gs>
                    </a:gsLst>
                    <a:lin ang="0" scaled="1"/>
                    <a:tileRect/>
                  </a:gradFill>
                </a:ln>
                <a:effectLst>
                  <a:innerShdw blurRad="63500" dist="50800" dir="206400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Teardrop 661"/>
                <p:cNvSpPr/>
                <p:nvPr/>
              </p:nvSpPr>
              <p:spPr>
                <a:xfrm rot="7192124" flipH="1">
                  <a:off x="7542743" y="3600664"/>
                  <a:ext cx="85928" cy="48762"/>
                </a:xfrm>
                <a:prstGeom prst="teardrop">
                  <a:avLst>
                    <a:gd name="adj" fmla="val 167720"/>
                  </a:avLst>
                </a:prstGeom>
                <a:ln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3" name="Freeform 662"/>
                <p:cNvSpPr/>
                <p:nvPr/>
              </p:nvSpPr>
              <p:spPr>
                <a:xfrm rot="1380000">
                  <a:off x="7578983" y="3589634"/>
                  <a:ext cx="31021" cy="49672"/>
                </a:xfrm>
                <a:custGeom>
                  <a:avLst/>
                  <a:gdLst>
                    <a:gd name="connsiteX0" fmla="*/ 0 w 91500"/>
                    <a:gd name="connsiteY0" fmla="*/ 117122 h 117122"/>
                    <a:gd name="connsiteX1" fmla="*/ 69540 w 91500"/>
                    <a:gd name="connsiteY1" fmla="*/ 29281 h 117122"/>
                    <a:gd name="connsiteX2" fmla="*/ 91500 w 91500"/>
                    <a:gd name="connsiteY2" fmla="*/ 0 h 11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500" h="117122">
                      <a:moveTo>
                        <a:pt x="0" y="117122"/>
                      </a:moveTo>
                      <a:lnTo>
                        <a:pt x="69540" y="29281"/>
                      </a:lnTo>
                      <a:cubicBezTo>
                        <a:pt x="84790" y="9761"/>
                        <a:pt x="91500" y="0"/>
                        <a:pt x="91500" y="0"/>
                      </a:cubicBezTo>
                    </a:path>
                  </a:pathLst>
                </a:custGeom>
                <a:noFill/>
                <a:ln w="22225" cap="rnd" cmpd="sng">
                  <a:gradFill flip="none" rotWithShape="1">
                    <a:gsLst>
                      <a:gs pos="0">
                        <a:schemeClr val="accent3">
                          <a:shade val="95000"/>
                          <a:satMod val="105000"/>
                          <a:alpha val="78000"/>
                        </a:schemeClr>
                      </a:gs>
                      <a:gs pos="64000">
                        <a:schemeClr val="accent3">
                          <a:lumMod val="50000"/>
                          <a:alpha val="14000"/>
                        </a:schemeClr>
                      </a:gs>
                      <a:gs pos="87000">
                        <a:schemeClr val="accent3">
                          <a:lumMod val="50000"/>
                          <a:alpha val="11000"/>
                        </a:schemeClr>
                      </a:gs>
                      <a:gs pos="34000">
                        <a:schemeClr val="accent3">
                          <a:lumMod val="50000"/>
                          <a:alpha val="5000"/>
                        </a:schemeClr>
                      </a:gs>
                      <a:gs pos="94000">
                        <a:schemeClr val="accent3">
                          <a:lumMod val="50000"/>
                          <a:alpha val="7000"/>
                        </a:schemeClr>
                      </a:gs>
                      <a:gs pos="97000">
                        <a:schemeClr val="accent3">
                          <a:shade val="95000"/>
                          <a:satMod val="105000"/>
                          <a:alpha val="87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699" name="Group 698"/>
            <p:cNvGrpSpPr/>
            <p:nvPr/>
          </p:nvGrpSpPr>
          <p:grpSpPr>
            <a:xfrm rot="396282">
              <a:off x="7862301" y="4839971"/>
              <a:ext cx="77826" cy="58690"/>
              <a:chOff x="7524480" y="3582081"/>
              <a:chExt cx="85608" cy="85928"/>
            </a:xfrm>
          </p:grpSpPr>
          <p:sp>
            <p:nvSpPr>
              <p:cNvPr id="708" name="Freeform 707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Teardrop 708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ln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0" name="Freeform 709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00" name="Group 699"/>
            <p:cNvGrpSpPr/>
            <p:nvPr/>
          </p:nvGrpSpPr>
          <p:grpSpPr>
            <a:xfrm rot="516282">
              <a:off x="7907657" y="4886196"/>
              <a:ext cx="94170" cy="64559"/>
              <a:chOff x="7524480" y="3582081"/>
              <a:chExt cx="85608" cy="85928"/>
            </a:xfrm>
          </p:grpSpPr>
          <p:sp>
            <p:nvSpPr>
              <p:cNvPr id="705" name="Freeform 704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Teardrop 705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ln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7" name="Freeform 706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01" name="Group 700"/>
            <p:cNvGrpSpPr/>
            <p:nvPr/>
          </p:nvGrpSpPr>
          <p:grpSpPr>
            <a:xfrm rot="2556282">
              <a:off x="7931624" y="4959680"/>
              <a:ext cx="94170" cy="64559"/>
              <a:chOff x="7524480" y="3582081"/>
              <a:chExt cx="85608" cy="85928"/>
            </a:xfrm>
          </p:grpSpPr>
          <p:sp>
            <p:nvSpPr>
              <p:cNvPr id="702" name="Freeform 701"/>
              <p:cNvSpPr/>
              <p:nvPr/>
            </p:nvSpPr>
            <p:spPr>
              <a:xfrm>
                <a:off x="7524480" y="3627729"/>
                <a:ext cx="37563" cy="35855"/>
              </a:xfrm>
              <a:custGeom>
                <a:avLst/>
                <a:gdLst>
                  <a:gd name="connsiteX0" fmla="*/ 0 w 80520"/>
                  <a:gd name="connsiteY0" fmla="*/ 76860 h 76860"/>
                  <a:gd name="connsiteX1" fmla="*/ 36600 w 80520"/>
                  <a:gd name="connsiteY1" fmla="*/ 14640 h 76860"/>
                  <a:gd name="connsiteX2" fmla="*/ 80520 w 80520"/>
                  <a:gd name="connsiteY2" fmla="*/ 0 h 7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520" h="76860">
                    <a:moveTo>
                      <a:pt x="0" y="76860"/>
                    </a:moveTo>
                    <a:cubicBezTo>
                      <a:pt x="11590" y="52155"/>
                      <a:pt x="23180" y="27450"/>
                      <a:pt x="36600" y="14640"/>
                    </a:cubicBezTo>
                    <a:cubicBezTo>
                      <a:pt x="50020" y="1830"/>
                      <a:pt x="80520" y="0"/>
                      <a:pt x="80520" y="0"/>
                    </a:cubicBezTo>
                  </a:path>
                </a:pathLst>
              </a:cu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Teardrop 702"/>
              <p:cNvSpPr/>
              <p:nvPr/>
            </p:nvSpPr>
            <p:spPr>
              <a:xfrm rot="7192124" flipH="1">
                <a:off x="7542743" y="3600664"/>
                <a:ext cx="85928" cy="48762"/>
              </a:xfrm>
              <a:prstGeom prst="teardrop">
                <a:avLst>
                  <a:gd name="adj" fmla="val 167720"/>
                </a:avLst>
              </a:prstGeom>
              <a:ln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4" name="Freeform 703"/>
              <p:cNvSpPr/>
              <p:nvPr/>
            </p:nvSpPr>
            <p:spPr>
              <a:xfrm rot="1380000">
                <a:off x="7578983" y="3589634"/>
                <a:ext cx="31021" cy="49672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 rot="1020000" flipH="1">
            <a:off x="7147429" y="3514083"/>
            <a:ext cx="798519" cy="1011656"/>
            <a:chOff x="940200" y="5596174"/>
            <a:chExt cx="878371" cy="1112822"/>
          </a:xfrm>
          <a:scene3d>
            <a:camera prst="isometricOffAxis2Top">
              <a:rot lat="1496677" lon="4351919" rev="15965857"/>
            </a:camera>
            <a:lightRig rig="threePt" dir="t"/>
          </a:scene3d>
        </p:grpSpPr>
        <p:sp>
          <p:nvSpPr>
            <p:cNvPr id="930" name="Freeform 929"/>
            <p:cNvSpPr/>
            <p:nvPr/>
          </p:nvSpPr>
          <p:spPr>
            <a:xfrm rot="19637386">
              <a:off x="1308691" y="5681986"/>
              <a:ext cx="323631" cy="159643"/>
            </a:xfrm>
            <a:custGeom>
              <a:avLst/>
              <a:gdLst>
                <a:gd name="connsiteX0" fmla="*/ 51563 w 890447"/>
                <a:gd name="connsiteY0" fmla="*/ 651773 h 769109"/>
                <a:gd name="connsiteX1" fmla="*/ 161363 w 890447"/>
                <a:gd name="connsiteY1" fmla="*/ 626153 h 769109"/>
                <a:gd name="connsiteX2" fmla="*/ 230902 w 890447"/>
                <a:gd name="connsiteY2" fmla="*/ 571252 h 769109"/>
                <a:gd name="connsiteX3" fmla="*/ 249202 w 890447"/>
                <a:gd name="connsiteY3" fmla="*/ 512691 h 769109"/>
                <a:gd name="connsiteX4" fmla="*/ 252862 w 890447"/>
                <a:gd name="connsiteY4" fmla="*/ 315049 h 769109"/>
                <a:gd name="connsiteX5" fmla="*/ 326062 w 890447"/>
                <a:gd name="connsiteY5" fmla="*/ 121067 h 769109"/>
                <a:gd name="connsiteX6" fmla="*/ 487101 w 890447"/>
                <a:gd name="connsiteY6" fmla="*/ 25906 h 769109"/>
                <a:gd name="connsiteX7" fmla="*/ 710359 w 890447"/>
                <a:gd name="connsiteY7" fmla="*/ 3946 h 769109"/>
                <a:gd name="connsiteX8" fmla="*/ 593240 w 890447"/>
                <a:gd name="connsiteY8" fmla="*/ 91787 h 769109"/>
                <a:gd name="connsiteX9" fmla="*/ 772579 w 890447"/>
                <a:gd name="connsiteY9" fmla="*/ 139367 h 769109"/>
                <a:gd name="connsiteX10" fmla="*/ 699379 w 890447"/>
                <a:gd name="connsiteY10" fmla="*/ 205248 h 769109"/>
                <a:gd name="connsiteX11" fmla="*/ 820159 w 890447"/>
                <a:gd name="connsiteY11" fmla="*/ 227208 h 769109"/>
                <a:gd name="connsiteX12" fmla="*/ 761599 w 890447"/>
                <a:gd name="connsiteY12" fmla="*/ 304069 h 769109"/>
                <a:gd name="connsiteX13" fmla="*/ 666440 w 890447"/>
                <a:gd name="connsiteY13" fmla="*/ 307729 h 769109"/>
                <a:gd name="connsiteX14" fmla="*/ 724999 w 890447"/>
                <a:gd name="connsiteY14" fmla="*/ 337010 h 769109"/>
                <a:gd name="connsiteX15" fmla="*/ 768919 w 890447"/>
                <a:gd name="connsiteY15" fmla="*/ 355310 h 769109"/>
                <a:gd name="connsiteX16" fmla="*/ 871398 w 890447"/>
                <a:gd name="connsiteY16" fmla="*/ 318709 h 769109"/>
                <a:gd name="connsiteX17" fmla="*/ 889698 w 890447"/>
                <a:gd name="connsiteY17" fmla="*/ 267469 h 769109"/>
                <a:gd name="connsiteX18" fmla="*/ 860418 w 890447"/>
                <a:gd name="connsiteY18" fmla="*/ 421190 h 769109"/>
                <a:gd name="connsiteX19" fmla="*/ 823819 w 890447"/>
                <a:gd name="connsiteY19" fmla="*/ 435831 h 769109"/>
                <a:gd name="connsiteX20" fmla="*/ 856759 w 890447"/>
                <a:gd name="connsiteY20" fmla="*/ 468771 h 769109"/>
                <a:gd name="connsiteX21" fmla="*/ 798199 w 890447"/>
                <a:gd name="connsiteY21" fmla="*/ 487071 h 769109"/>
                <a:gd name="connsiteX22" fmla="*/ 827479 w 890447"/>
                <a:gd name="connsiteY22" fmla="*/ 530992 h 769109"/>
                <a:gd name="connsiteX23" fmla="*/ 794539 w 890447"/>
                <a:gd name="connsiteY23" fmla="*/ 563932 h 769109"/>
                <a:gd name="connsiteX24" fmla="*/ 717679 w 890447"/>
                <a:gd name="connsiteY24" fmla="*/ 600532 h 769109"/>
                <a:gd name="connsiteX25" fmla="*/ 512720 w 890447"/>
                <a:gd name="connsiteY25" fmla="*/ 615173 h 769109"/>
                <a:gd name="connsiteX26" fmla="*/ 373641 w 890447"/>
                <a:gd name="connsiteY26" fmla="*/ 571252 h 769109"/>
                <a:gd name="connsiteX27" fmla="*/ 296782 w 890447"/>
                <a:gd name="connsiteY27" fmla="*/ 582232 h 769109"/>
                <a:gd name="connsiteX28" fmla="*/ 252862 w 890447"/>
                <a:gd name="connsiteY28" fmla="*/ 622493 h 769109"/>
                <a:gd name="connsiteX29" fmla="*/ 183322 w 890447"/>
                <a:gd name="connsiteY29" fmla="*/ 666413 h 769109"/>
                <a:gd name="connsiteX30" fmla="*/ 77183 w 890447"/>
                <a:gd name="connsiteY30" fmla="*/ 768894 h 769109"/>
                <a:gd name="connsiteX31" fmla="*/ 323 w 890447"/>
                <a:gd name="connsiteY31" fmla="*/ 692033 h 769109"/>
                <a:gd name="connsiteX32" fmla="*/ 51563 w 890447"/>
                <a:gd name="connsiteY32" fmla="*/ 651773 h 76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90447" h="769109">
                  <a:moveTo>
                    <a:pt x="51563" y="651773"/>
                  </a:moveTo>
                  <a:cubicBezTo>
                    <a:pt x="78403" y="640793"/>
                    <a:pt x="131473" y="639573"/>
                    <a:pt x="161363" y="626153"/>
                  </a:cubicBezTo>
                  <a:cubicBezTo>
                    <a:pt x="191253" y="612733"/>
                    <a:pt x="216262" y="590162"/>
                    <a:pt x="230902" y="571252"/>
                  </a:cubicBezTo>
                  <a:cubicBezTo>
                    <a:pt x="245542" y="552342"/>
                    <a:pt x="245542" y="555391"/>
                    <a:pt x="249202" y="512691"/>
                  </a:cubicBezTo>
                  <a:cubicBezTo>
                    <a:pt x="252862" y="469991"/>
                    <a:pt x="240052" y="380320"/>
                    <a:pt x="252862" y="315049"/>
                  </a:cubicBezTo>
                  <a:cubicBezTo>
                    <a:pt x="265672" y="249778"/>
                    <a:pt x="287022" y="169257"/>
                    <a:pt x="326062" y="121067"/>
                  </a:cubicBezTo>
                  <a:cubicBezTo>
                    <a:pt x="365102" y="72877"/>
                    <a:pt x="423052" y="45426"/>
                    <a:pt x="487101" y="25906"/>
                  </a:cubicBezTo>
                  <a:cubicBezTo>
                    <a:pt x="551150" y="6386"/>
                    <a:pt x="692669" y="-7034"/>
                    <a:pt x="710359" y="3946"/>
                  </a:cubicBezTo>
                  <a:cubicBezTo>
                    <a:pt x="728049" y="14926"/>
                    <a:pt x="582870" y="69217"/>
                    <a:pt x="593240" y="91787"/>
                  </a:cubicBezTo>
                  <a:cubicBezTo>
                    <a:pt x="603610" y="114357"/>
                    <a:pt x="754889" y="120457"/>
                    <a:pt x="772579" y="139367"/>
                  </a:cubicBezTo>
                  <a:cubicBezTo>
                    <a:pt x="790269" y="158277"/>
                    <a:pt x="691449" y="190608"/>
                    <a:pt x="699379" y="205248"/>
                  </a:cubicBezTo>
                  <a:cubicBezTo>
                    <a:pt x="707309" y="219888"/>
                    <a:pt x="809789" y="210738"/>
                    <a:pt x="820159" y="227208"/>
                  </a:cubicBezTo>
                  <a:cubicBezTo>
                    <a:pt x="830529" y="243678"/>
                    <a:pt x="787219" y="290649"/>
                    <a:pt x="761599" y="304069"/>
                  </a:cubicBezTo>
                  <a:cubicBezTo>
                    <a:pt x="735979" y="317489"/>
                    <a:pt x="672540" y="302239"/>
                    <a:pt x="666440" y="307729"/>
                  </a:cubicBezTo>
                  <a:cubicBezTo>
                    <a:pt x="660340" y="313219"/>
                    <a:pt x="707919" y="329080"/>
                    <a:pt x="724999" y="337010"/>
                  </a:cubicBezTo>
                  <a:cubicBezTo>
                    <a:pt x="742079" y="344940"/>
                    <a:pt x="744519" y="358360"/>
                    <a:pt x="768919" y="355310"/>
                  </a:cubicBezTo>
                  <a:cubicBezTo>
                    <a:pt x="793319" y="352260"/>
                    <a:pt x="851268" y="333349"/>
                    <a:pt x="871398" y="318709"/>
                  </a:cubicBezTo>
                  <a:cubicBezTo>
                    <a:pt x="891528" y="304069"/>
                    <a:pt x="891528" y="250389"/>
                    <a:pt x="889698" y="267469"/>
                  </a:cubicBezTo>
                  <a:cubicBezTo>
                    <a:pt x="887868" y="284549"/>
                    <a:pt x="871398" y="393130"/>
                    <a:pt x="860418" y="421190"/>
                  </a:cubicBezTo>
                  <a:cubicBezTo>
                    <a:pt x="849438" y="449250"/>
                    <a:pt x="824429" y="427901"/>
                    <a:pt x="823819" y="435831"/>
                  </a:cubicBezTo>
                  <a:cubicBezTo>
                    <a:pt x="823209" y="443761"/>
                    <a:pt x="861029" y="460231"/>
                    <a:pt x="856759" y="468771"/>
                  </a:cubicBezTo>
                  <a:cubicBezTo>
                    <a:pt x="852489" y="477311"/>
                    <a:pt x="803079" y="476701"/>
                    <a:pt x="798199" y="487071"/>
                  </a:cubicBezTo>
                  <a:cubicBezTo>
                    <a:pt x="793319" y="497441"/>
                    <a:pt x="828089" y="518182"/>
                    <a:pt x="827479" y="530992"/>
                  </a:cubicBezTo>
                  <a:cubicBezTo>
                    <a:pt x="826869" y="543802"/>
                    <a:pt x="812839" y="552342"/>
                    <a:pt x="794539" y="563932"/>
                  </a:cubicBezTo>
                  <a:cubicBezTo>
                    <a:pt x="776239" y="575522"/>
                    <a:pt x="764649" y="591992"/>
                    <a:pt x="717679" y="600532"/>
                  </a:cubicBezTo>
                  <a:cubicBezTo>
                    <a:pt x="670709" y="609072"/>
                    <a:pt x="570060" y="620053"/>
                    <a:pt x="512720" y="615173"/>
                  </a:cubicBezTo>
                  <a:cubicBezTo>
                    <a:pt x="455380" y="610293"/>
                    <a:pt x="409631" y="576742"/>
                    <a:pt x="373641" y="571252"/>
                  </a:cubicBezTo>
                  <a:cubicBezTo>
                    <a:pt x="337651" y="565762"/>
                    <a:pt x="316912" y="573692"/>
                    <a:pt x="296782" y="582232"/>
                  </a:cubicBezTo>
                  <a:cubicBezTo>
                    <a:pt x="276652" y="590772"/>
                    <a:pt x="271772" y="608463"/>
                    <a:pt x="252862" y="622493"/>
                  </a:cubicBezTo>
                  <a:cubicBezTo>
                    <a:pt x="233952" y="636523"/>
                    <a:pt x="212602" y="642013"/>
                    <a:pt x="183322" y="666413"/>
                  </a:cubicBezTo>
                  <a:cubicBezTo>
                    <a:pt x="154042" y="690813"/>
                    <a:pt x="107683" y="764624"/>
                    <a:pt x="77183" y="768894"/>
                  </a:cubicBezTo>
                  <a:cubicBezTo>
                    <a:pt x="46683" y="773164"/>
                    <a:pt x="3983" y="712773"/>
                    <a:pt x="323" y="692033"/>
                  </a:cubicBezTo>
                  <a:cubicBezTo>
                    <a:pt x="-3337" y="671293"/>
                    <a:pt x="24723" y="662753"/>
                    <a:pt x="51563" y="65177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1" name="Oval 930"/>
            <p:cNvSpPr/>
            <p:nvPr/>
          </p:nvSpPr>
          <p:spPr>
            <a:xfrm rot="1107002" flipH="1" flipV="1">
              <a:off x="1050973" y="6036249"/>
              <a:ext cx="54687" cy="12430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69850" dist="76200" dir="13500000">
                <a:prstClr val="black">
                  <a:alpha val="48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2" name="Freeform 931"/>
            <p:cNvSpPr/>
            <p:nvPr/>
          </p:nvSpPr>
          <p:spPr>
            <a:xfrm rot="240000">
              <a:off x="940200" y="5855312"/>
              <a:ext cx="469098" cy="812272"/>
            </a:xfrm>
            <a:custGeom>
              <a:avLst/>
              <a:gdLst>
                <a:gd name="connsiteX0" fmla="*/ 547655 w 1216721"/>
                <a:gd name="connsiteY0" fmla="*/ 129101 h 1915293"/>
                <a:gd name="connsiteX1" fmla="*/ 313417 w 1216721"/>
                <a:gd name="connsiteY1" fmla="*/ 425564 h 1915293"/>
                <a:gd name="connsiteX2" fmla="*/ 101138 w 1216721"/>
                <a:gd name="connsiteY2" fmla="*/ 473145 h 1915293"/>
                <a:gd name="connsiteX3" fmla="*/ 5979 w 1216721"/>
                <a:gd name="connsiteY3" fmla="*/ 491445 h 1915293"/>
                <a:gd name="connsiteX4" fmla="*/ 24278 w 1216721"/>
                <a:gd name="connsiteY4" fmla="*/ 612226 h 1915293"/>
                <a:gd name="connsiteX5" fmla="*/ 141398 w 1216721"/>
                <a:gd name="connsiteY5" fmla="*/ 703727 h 1915293"/>
                <a:gd name="connsiteX6" fmla="*/ 342697 w 1216721"/>
                <a:gd name="connsiteY6" fmla="*/ 765948 h 1915293"/>
                <a:gd name="connsiteX7" fmla="*/ 569615 w 1216721"/>
                <a:gd name="connsiteY7" fmla="*/ 769608 h 1915293"/>
                <a:gd name="connsiteX8" fmla="*/ 953913 w 1216721"/>
                <a:gd name="connsiteY8" fmla="*/ 345043 h 1915293"/>
                <a:gd name="connsiteX9" fmla="*/ 961233 w 1216721"/>
                <a:gd name="connsiteY9" fmla="*/ 608566 h 1915293"/>
                <a:gd name="connsiteX10" fmla="*/ 478116 w 1216721"/>
                <a:gd name="connsiteY10" fmla="*/ 967250 h 1915293"/>
                <a:gd name="connsiteX11" fmla="*/ 291457 w 1216721"/>
                <a:gd name="connsiteY11" fmla="*/ 1135612 h 1915293"/>
                <a:gd name="connsiteX12" fmla="*/ 694055 w 1216721"/>
                <a:gd name="connsiteY12" fmla="*/ 1527236 h 1915293"/>
                <a:gd name="connsiteX13" fmla="*/ 822154 w 1216721"/>
                <a:gd name="connsiteY13" fmla="*/ 1710238 h 1915293"/>
                <a:gd name="connsiteX14" fmla="*/ 756274 w 1216721"/>
                <a:gd name="connsiteY14" fmla="*/ 1915201 h 1915293"/>
                <a:gd name="connsiteX15" fmla="*/ 1023453 w 1216721"/>
                <a:gd name="connsiteY15" fmla="*/ 1684618 h 1915293"/>
                <a:gd name="connsiteX16" fmla="*/ 675755 w 1216721"/>
                <a:gd name="connsiteY16" fmla="*/ 1380835 h 1915293"/>
                <a:gd name="connsiteX17" fmla="*/ 536676 w 1216721"/>
                <a:gd name="connsiteY17" fmla="*/ 1212473 h 1915293"/>
                <a:gd name="connsiteX18" fmla="*/ 529356 w 1216721"/>
                <a:gd name="connsiteY18" fmla="*/ 1099012 h 1915293"/>
                <a:gd name="connsiteX19" fmla="*/ 975873 w 1216721"/>
                <a:gd name="connsiteY19" fmla="*/ 835489 h 1915293"/>
                <a:gd name="connsiteX20" fmla="*/ 1210112 w 1216721"/>
                <a:gd name="connsiteY20" fmla="*/ 502425 h 1915293"/>
                <a:gd name="connsiteX21" fmla="*/ 1096652 w 1216721"/>
                <a:gd name="connsiteY21" fmla="*/ 19300 h 1915293"/>
                <a:gd name="connsiteX22" fmla="*/ 547655 w 1216721"/>
                <a:gd name="connsiteY22" fmla="*/ 129101 h 191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6721" h="1915293">
                  <a:moveTo>
                    <a:pt x="547655" y="129101"/>
                  </a:moveTo>
                  <a:cubicBezTo>
                    <a:pt x="417116" y="196812"/>
                    <a:pt x="387836" y="368223"/>
                    <a:pt x="313417" y="425564"/>
                  </a:cubicBezTo>
                  <a:cubicBezTo>
                    <a:pt x="238997" y="482905"/>
                    <a:pt x="152377" y="462165"/>
                    <a:pt x="101138" y="473145"/>
                  </a:cubicBezTo>
                  <a:cubicBezTo>
                    <a:pt x="49899" y="484125"/>
                    <a:pt x="18789" y="468265"/>
                    <a:pt x="5979" y="491445"/>
                  </a:cubicBezTo>
                  <a:cubicBezTo>
                    <a:pt x="-6831" y="514625"/>
                    <a:pt x="1708" y="576846"/>
                    <a:pt x="24278" y="612226"/>
                  </a:cubicBezTo>
                  <a:cubicBezTo>
                    <a:pt x="46848" y="647606"/>
                    <a:pt x="88328" y="678107"/>
                    <a:pt x="141398" y="703727"/>
                  </a:cubicBezTo>
                  <a:cubicBezTo>
                    <a:pt x="194468" y="729347"/>
                    <a:pt x="271328" y="754968"/>
                    <a:pt x="342697" y="765948"/>
                  </a:cubicBezTo>
                  <a:cubicBezTo>
                    <a:pt x="414066" y="776928"/>
                    <a:pt x="467746" y="839759"/>
                    <a:pt x="569615" y="769608"/>
                  </a:cubicBezTo>
                  <a:cubicBezTo>
                    <a:pt x="671484" y="699457"/>
                    <a:pt x="888643" y="371883"/>
                    <a:pt x="953913" y="345043"/>
                  </a:cubicBezTo>
                  <a:cubicBezTo>
                    <a:pt x="1019183" y="318203"/>
                    <a:pt x="1040532" y="504865"/>
                    <a:pt x="961233" y="608566"/>
                  </a:cubicBezTo>
                  <a:cubicBezTo>
                    <a:pt x="881934" y="712267"/>
                    <a:pt x="589745" y="879409"/>
                    <a:pt x="478116" y="967250"/>
                  </a:cubicBezTo>
                  <a:cubicBezTo>
                    <a:pt x="366487" y="1055091"/>
                    <a:pt x="255467" y="1042281"/>
                    <a:pt x="291457" y="1135612"/>
                  </a:cubicBezTo>
                  <a:cubicBezTo>
                    <a:pt x="327447" y="1228943"/>
                    <a:pt x="605606" y="1431465"/>
                    <a:pt x="694055" y="1527236"/>
                  </a:cubicBezTo>
                  <a:cubicBezTo>
                    <a:pt x="782504" y="1623007"/>
                    <a:pt x="811784" y="1645577"/>
                    <a:pt x="822154" y="1710238"/>
                  </a:cubicBezTo>
                  <a:cubicBezTo>
                    <a:pt x="832524" y="1774899"/>
                    <a:pt x="722724" y="1919471"/>
                    <a:pt x="756274" y="1915201"/>
                  </a:cubicBezTo>
                  <a:cubicBezTo>
                    <a:pt x="789824" y="1910931"/>
                    <a:pt x="1036873" y="1773679"/>
                    <a:pt x="1023453" y="1684618"/>
                  </a:cubicBezTo>
                  <a:cubicBezTo>
                    <a:pt x="1010033" y="1595557"/>
                    <a:pt x="756885" y="1459526"/>
                    <a:pt x="675755" y="1380835"/>
                  </a:cubicBezTo>
                  <a:cubicBezTo>
                    <a:pt x="594626" y="1302144"/>
                    <a:pt x="561076" y="1259443"/>
                    <a:pt x="536676" y="1212473"/>
                  </a:cubicBezTo>
                  <a:cubicBezTo>
                    <a:pt x="512276" y="1165503"/>
                    <a:pt x="456157" y="1161843"/>
                    <a:pt x="529356" y="1099012"/>
                  </a:cubicBezTo>
                  <a:cubicBezTo>
                    <a:pt x="602555" y="1036181"/>
                    <a:pt x="862414" y="934920"/>
                    <a:pt x="975873" y="835489"/>
                  </a:cubicBezTo>
                  <a:cubicBezTo>
                    <a:pt x="1089332" y="736058"/>
                    <a:pt x="1189982" y="638456"/>
                    <a:pt x="1210112" y="502425"/>
                  </a:cubicBezTo>
                  <a:cubicBezTo>
                    <a:pt x="1230242" y="366394"/>
                    <a:pt x="1207671" y="82131"/>
                    <a:pt x="1096652" y="19300"/>
                  </a:cubicBezTo>
                  <a:cubicBezTo>
                    <a:pt x="985633" y="-43531"/>
                    <a:pt x="678194" y="61390"/>
                    <a:pt x="547655" y="1291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3" name="Freeform 932"/>
            <p:cNvSpPr/>
            <p:nvPr/>
          </p:nvSpPr>
          <p:spPr>
            <a:xfrm>
              <a:off x="987659" y="5765589"/>
              <a:ext cx="366480" cy="358160"/>
            </a:xfrm>
            <a:custGeom>
              <a:avLst/>
              <a:gdLst>
                <a:gd name="connsiteX0" fmla="*/ 446993 w 864141"/>
                <a:gd name="connsiteY0" fmla="*/ 249178 h 844522"/>
                <a:gd name="connsiteX1" fmla="*/ 384774 w 864141"/>
                <a:gd name="connsiteY1" fmla="*/ 315058 h 844522"/>
                <a:gd name="connsiteX2" fmla="*/ 285954 w 864141"/>
                <a:gd name="connsiteY2" fmla="*/ 446820 h 844522"/>
                <a:gd name="connsiteX3" fmla="*/ 183475 w 864141"/>
                <a:gd name="connsiteY3" fmla="*/ 571261 h 844522"/>
                <a:gd name="connsiteX4" fmla="*/ 132235 w 864141"/>
                <a:gd name="connsiteY4" fmla="*/ 607862 h 844522"/>
                <a:gd name="connsiteX5" fmla="*/ 102955 w 864141"/>
                <a:gd name="connsiteY5" fmla="*/ 618842 h 844522"/>
                <a:gd name="connsiteX6" fmla="*/ 62696 w 864141"/>
                <a:gd name="connsiteY6" fmla="*/ 629822 h 844522"/>
                <a:gd name="connsiteX7" fmla="*/ 29756 w 864141"/>
                <a:gd name="connsiteY7" fmla="*/ 626162 h 844522"/>
                <a:gd name="connsiteX8" fmla="*/ 4136 w 864141"/>
                <a:gd name="connsiteY8" fmla="*/ 721323 h 844522"/>
                <a:gd name="connsiteX9" fmla="*/ 121255 w 864141"/>
                <a:gd name="connsiteY9" fmla="*/ 794524 h 844522"/>
                <a:gd name="connsiteX10" fmla="*/ 201775 w 864141"/>
                <a:gd name="connsiteY10" fmla="*/ 776223 h 844522"/>
                <a:gd name="connsiteX11" fmla="*/ 366474 w 864141"/>
                <a:gd name="connsiteY11" fmla="*/ 827464 h 844522"/>
                <a:gd name="connsiteX12" fmla="*/ 791031 w 864141"/>
                <a:gd name="connsiteY12" fmla="*/ 435840 h 844522"/>
                <a:gd name="connsiteX13" fmla="*/ 838611 w 864141"/>
                <a:gd name="connsiteY13" fmla="*/ 7615 h 844522"/>
                <a:gd name="connsiteX14" fmla="*/ 520193 w 864141"/>
                <a:gd name="connsiteY14" fmla="*/ 168657 h 844522"/>
                <a:gd name="connsiteX15" fmla="*/ 446993 w 864141"/>
                <a:gd name="connsiteY15" fmla="*/ 249178 h 84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4141" h="844522">
                  <a:moveTo>
                    <a:pt x="446993" y="249178"/>
                  </a:moveTo>
                  <a:cubicBezTo>
                    <a:pt x="424423" y="273578"/>
                    <a:pt x="411614" y="282118"/>
                    <a:pt x="384774" y="315058"/>
                  </a:cubicBezTo>
                  <a:cubicBezTo>
                    <a:pt x="357934" y="347998"/>
                    <a:pt x="319504" y="404120"/>
                    <a:pt x="285954" y="446820"/>
                  </a:cubicBezTo>
                  <a:cubicBezTo>
                    <a:pt x="252404" y="489520"/>
                    <a:pt x="209095" y="544421"/>
                    <a:pt x="183475" y="571261"/>
                  </a:cubicBezTo>
                  <a:cubicBezTo>
                    <a:pt x="157855" y="598101"/>
                    <a:pt x="145655" y="599932"/>
                    <a:pt x="132235" y="607862"/>
                  </a:cubicBezTo>
                  <a:cubicBezTo>
                    <a:pt x="118815" y="615792"/>
                    <a:pt x="114545" y="615182"/>
                    <a:pt x="102955" y="618842"/>
                  </a:cubicBezTo>
                  <a:cubicBezTo>
                    <a:pt x="91365" y="622502"/>
                    <a:pt x="74896" y="628602"/>
                    <a:pt x="62696" y="629822"/>
                  </a:cubicBezTo>
                  <a:cubicBezTo>
                    <a:pt x="50496" y="631042"/>
                    <a:pt x="39516" y="610912"/>
                    <a:pt x="29756" y="626162"/>
                  </a:cubicBezTo>
                  <a:cubicBezTo>
                    <a:pt x="19996" y="641412"/>
                    <a:pt x="-11114" y="693263"/>
                    <a:pt x="4136" y="721323"/>
                  </a:cubicBezTo>
                  <a:cubicBezTo>
                    <a:pt x="19386" y="749383"/>
                    <a:pt x="88315" y="785374"/>
                    <a:pt x="121255" y="794524"/>
                  </a:cubicBezTo>
                  <a:cubicBezTo>
                    <a:pt x="154195" y="803674"/>
                    <a:pt x="160905" y="770733"/>
                    <a:pt x="201775" y="776223"/>
                  </a:cubicBezTo>
                  <a:cubicBezTo>
                    <a:pt x="242645" y="781713"/>
                    <a:pt x="268265" y="884194"/>
                    <a:pt x="366474" y="827464"/>
                  </a:cubicBezTo>
                  <a:cubicBezTo>
                    <a:pt x="464683" y="770734"/>
                    <a:pt x="712342" y="572482"/>
                    <a:pt x="791031" y="435840"/>
                  </a:cubicBezTo>
                  <a:cubicBezTo>
                    <a:pt x="869721" y="299199"/>
                    <a:pt x="883751" y="52145"/>
                    <a:pt x="838611" y="7615"/>
                  </a:cubicBezTo>
                  <a:cubicBezTo>
                    <a:pt x="793471" y="-36915"/>
                    <a:pt x="588513" y="126567"/>
                    <a:pt x="520193" y="168657"/>
                  </a:cubicBezTo>
                  <a:cubicBezTo>
                    <a:pt x="451873" y="210747"/>
                    <a:pt x="469563" y="224778"/>
                    <a:pt x="446993" y="24917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5" name="Freeform 934"/>
            <p:cNvSpPr/>
            <p:nvPr/>
          </p:nvSpPr>
          <p:spPr>
            <a:xfrm rot="300000">
              <a:off x="946708" y="6062133"/>
              <a:ext cx="190820" cy="124055"/>
            </a:xfrm>
            <a:custGeom>
              <a:avLst/>
              <a:gdLst>
                <a:gd name="connsiteX0" fmla="*/ 37278 w 434807"/>
                <a:gd name="connsiteY0" fmla="*/ 242 h 224619"/>
                <a:gd name="connsiteX1" fmla="*/ 384976 w 434807"/>
                <a:gd name="connsiteY1" fmla="*/ 146643 h 224619"/>
                <a:gd name="connsiteX2" fmla="*/ 414256 w 434807"/>
                <a:gd name="connsiteY2" fmla="*/ 223504 h 224619"/>
                <a:gd name="connsiteX3" fmla="*/ 209297 w 434807"/>
                <a:gd name="connsiteY3" fmla="*/ 186904 h 224619"/>
                <a:gd name="connsiteX4" fmla="*/ 29958 w 434807"/>
                <a:gd name="connsiteY4" fmla="*/ 113703 h 224619"/>
                <a:gd name="connsiteX5" fmla="*/ 37278 w 434807"/>
                <a:gd name="connsiteY5" fmla="*/ 242 h 22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807" h="224619">
                  <a:moveTo>
                    <a:pt x="37278" y="242"/>
                  </a:moveTo>
                  <a:cubicBezTo>
                    <a:pt x="96448" y="5732"/>
                    <a:pt x="322146" y="109433"/>
                    <a:pt x="384976" y="146643"/>
                  </a:cubicBezTo>
                  <a:cubicBezTo>
                    <a:pt x="447806" y="183853"/>
                    <a:pt x="443536" y="216794"/>
                    <a:pt x="414256" y="223504"/>
                  </a:cubicBezTo>
                  <a:cubicBezTo>
                    <a:pt x="384976" y="230214"/>
                    <a:pt x="273347" y="205204"/>
                    <a:pt x="209297" y="186904"/>
                  </a:cubicBezTo>
                  <a:cubicBezTo>
                    <a:pt x="145247" y="168604"/>
                    <a:pt x="59848" y="143593"/>
                    <a:pt x="29958" y="113703"/>
                  </a:cubicBezTo>
                  <a:cubicBezTo>
                    <a:pt x="68" y="83813"/>
                    <a:pt x="-21892" y="-5248"/>
                    <a:pt x="37278" y="24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82550" dist="50800" dir="3120000">
                <a:srgbClr val="000000">
                  <a:alpha val="39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Freeform 935"/>
            <p:cNvSpPr/>
            <p:nvPr/>
          </p:nvSpPr>
          <p:spPr>
            <a:xfrm>
              <a:off x="951120" y="5690767"/>
              <a:ext cx="397657" cy="334371"/>
            </a:xfrm>
            <a:custGeom>
              <a:avLst/>
              <a:gdLst>
                <a:gd name="connsiteX0" fmla="*/ 42715 w 937655"/>
                <a:gd name="connsiteY0" fmla="*/ 392664 h 788427"/>
                <a:gd name="connsiteX1" fmla="*/ 2455 w 937655"/>
                <a:gd name="connsiteY1" fmla="*/ 491485 h 788427"/>
                <a:gd name="connsiteX2" fmla="*/ 9775 w 937655"/>
                <a:gd name="connsiteY2" fmla="*/ 557366 h 788427"/>
                <a:gd name="connsiteX3" fmla="*/ 53695 w 937655"/>
                <a:gd name="connsiteY3" fmla="*/ 634227 h 788427"/>
                <a:gd name="connsiteX4" fmla="*/ 148855 w 937655"/>
                <a:gd name="connsiteY4" fmla="*/ 615927 h 788427"/>
                <a:gd name="connsiteX5" fmla="*/ 148855 w 937655"/>
                <a:gd name="connsiteY5" fmla="*/ 615927 h 788427"/>
                <a:gd name="connsiteX6" fmla="*/ 203754 w 937655"/>
                <a:gd name="connsiteY6" fmla="*/ 612267 h 788427"/>
                <a:gd name="connsiteX7" fmla="*/ 328194 w 937655"/>
                <a:gd name="connsiteY7" fmla="*/ 725728 h 788427"/>
                <a:gd name="connsiteX8" fmla="*/ 419693 w 937655"/>
                <a:gd name="connsiteY8" fmla="*/ 773308 h 788427"/>
                <a:gd name="connsiteX9" fmla="*/ 595372 w 937655"/>
                <a:gd name="connsiteY9" fmla="*/ 765988 h 788427"/>
                <a:gd name="connsiteX10" fmla="*/ 880850 w 937655"/>
                <a:gd name="connsiteY10" fmla="*/ 524426 h 788427"/>
                <a:gd name="connsiteX11" fmla="*/ 932090 w 937655"/>
                <a:gd name="connsiteY11" fmla="*/ 209662 h 788427"/>
                <a:gd name="connsiteX12" fmla="*/ 800331 w 937655"/>
                <a:gd name="connsiteY12" fmla="*/ 26660 h 788427"/>
                <a:gd name="connsiteX13" fmla="*/ 789351 w 937655"/>
                <a:gd name="connsiteY13" fmla="*/ 26660 h 788427"/>
                <a:gd name="connsiteX14" fmla="*/ 661252 w 937655"/>
                <a:gd name="connsiteY14" fmla="*/ 268223 h 788427"/>
                <a:gd name="connsiteX15" fmla="*/ 265974 w 937655"/>
                <a:gd name="connsiteY15" fmla="*/ 410964 h 788427"/>
                <a:gd name="connsiteX16" fmla="*/ 42715 w 937655"/>
                <a:gd name="connsiteY16" fmla="*/ 392664 h 78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7655" h="788427">
                  <a:moveTo>
                    <a:pt x="42715" y="392664"/>
                  </a:moveTo>
                  <a:cubicBezTo>
                    <a:pt x="-1205" y="406084"/>
                    <a:pt x="7945" y="464035"/>
                    <a:pt x="2455" y="491485"/>
                  </a:cubicBezTo>
                  <a:cubicBezTo>
                    <a:pt x="-3035" y="518935"/>
                    <a:pt x="1235" y="533576"/>
                    <a:pt x="9775" y="557366"/>
                  </a:cubicBezTo>
                  <a:cubicBezTo>
                    <a:pt x="18315" y="581156"/>
                    <a:pt x="30515" y="624467"/>
                    <a:pt x="53695" y="634227"/>
                  </a:cubicBezTo>
                  <a:cubicBezTo>
                    <a:pt x="76875" y="643987"/>
                    <a:pt x="148855" y="615927"/>
                    <a:pt x="148855" y="615927"/>
                  </a:cubicBezTo>
                  <a:lnTo>
                    <a:pt x="148855" y="615927"/>
                  </a:lnTo>
                  <a:cubicBezTo>
                    <a:pt x="158005" y="615317"/>
                    <a:pt x="173864" y="593967"/>
                    <a:pt x="203754" y="612267"/>
                  </a:cubicBezTo>
                  <a:cubicBezTo>
                    <a:pt x="233644" y="630567"/>
                    <a:pt x="292204" y="698888"/>
                    <a:pt x="328194" y="725728"/>
                  </a:cubicBezTo>
                  <a:cubicBezTo>
                    <a:pt x="364184" y="752568"/>
                    <a:pt x="375163" y="766598"/>
                    <a:pt x="419693" y="773308"/>
                  </a:cubicBezTo>
                  <a:cubicBezTo>
                    <a:pt x="464223" y="780018"/>
                    <a:pt x="518513" y="807468"/>
                    <a:pt x="595372" y="765988"/>
                  </a:cubicBezTo>
                  <a:cubicBezTo>
                    <a:pt x="672231" y="724508"/>
                    <a:pt x="824730" y="617147"/>
                    <a:pt x="880850" y="524426"/>
                  </a:cubicBezTo>
                  <a:cubicBezTo>
                    <a:pt x="936970" y="431705"/>
                    <a:pt x="945510" y="292623"/>
                    <a:pt x="932090" y="209662"/>
                  </a:cubicBezTo>
                  <a:cubicBezTo>
                    <a:pt x="918670" y="126701"/>
                    <a:pt x="824121" y="57160"/>
                    <a:pt x="800331" y="26660"/>
                  </a:cubicBezTo>
                  <a:cubicBezTo>
                    <a:pt x="776541" y="-3840"/>
                    <a:pt x="812531" y="-13600"/>
                    <a:pt x="789351" y="26660"/>
                  </a:cubicBezTo>
                  <a:cubicBezTo>
                    <a:pt x="766171" y="66920"/>
                    <a:pt x="748481" y="204172"/>
                    <a:pt x="661252" y="268223"/>
                  </a:cubicBezTo>
                  <a:cubicBezTo>
                    <a:pt x="574023" y="332274"/>
                    <a:pt x="369063" y="389004"/>
                    <a:pt x="265974" y="410964"/>
                  </a:cubicBezTo>
                  <a:cubicBezTo>
                    <a:pt x="162885" y="432924"/>
                    <a:pt x="86635" y="379244"/>
                    <a:pt x="42715" y="39266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107950" dist="495300" dir="19320000">
                <a:srgbClr val="000000">
                  <a:alpha val="40000"/>
                </a:srgbClr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37" name="Teardrop 936"/>
            <p:cNvSpPr/>
            <p:nvPr/>
          </p:nvSpPr>
          <p:spPr>
            <a:xfrm rot="334657" flipH="1">
              <a:off x="953923" y="5879929"/>
              <a:ext cx="48505" cy="53639"/>
            </a:xfrm>
            <a:prstGeom prst="teardrop">
              <a:avLst>
                <a:gd name="adj" fmla="val 200000"/>
              </a:avLst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8" name="Freeform 937"/>
            <p:cNvSpPr/>
            <p:nvPr/>
          </p:nvSpPr>
          <p:spPr>
            <a:xfrm rot="1380000">
              <a:off x="1403171" y="5789344"/>
              <a:ext cx="415400" cy="222784"/>
            </a:xfrm>
            <a:custGeom>
              <a:avLst/>
              <a:gdLst>
                <a:gd name="connsiteX0" fmla="*/ 51563 w 890447"/>
                <a:gd name="connsiteY0" fmla="*/ 651773 h 769109"/>
                <a:gd name="connsiteX1" fmla="*/ 161363 w 890447"/>
                <a:gd name="connsiteY1" fmla="*/ 626153 h 769109"/>
                <a:gd name="connsiteX2" fmla="*/ 230902 w 890447"/>
                <a:gd name="connsiteY2" fmla="*/ 571252 h 769109"/>
                <a:gd name="connsiteX3" fmla="*/ 249202 w 890447"/>
                <a:gd name="connsiteY3" fmla="*/ 512691 h 769109"/>
                <a:gd name="connsiteX4" fmla="*/ 252862 w 890447"/>
                <a:gd name="connsiteY4" fmla="*/ 315049 h 769109"/>
                <a:gd name="connsiteX5" fmla="*/ 326062 w 890447"/>
                <a:gd name="connsiteY5" fmla="*/ 121067 h 769109"/>
                <a:gd name="connsiteX6" fmla="*/ 487101 w 890447"/>
                <a:gd name="connsiteY6" fmla="*/ 25906 h 769109"/>
                <a:gd name="connsiteX7" fmla="*/ 710359 w 890447"/>
                <a:gd name="connsiteY7" fmla="*/ 3946 h 769109"/>
                <a:gd name="connsiteX8" fmla="*/ 593240 w 890447"/>
                <a:gd name="connsiteY8" fmla="*/ 91787 h 769109"/>
                <a:gd name="connsiteX9" fmla="*/ 772579 w 890447"/>
                <a:gd name="connsiteY9" fmla="*/ 139367 h 769109"/>
                <a:gd name="connsiteX10" fmla="*/ 699379 w 890447"/>
                <a:gd name="connsiteY10" fmla="*/ 205248 h 769109"/>
                <a:gd name="connsiteX11" fmla="*/ 820159 w 890447"/>
                <a:gd name="connsiteY11" fmla="*/ 227208 h 769109"/>
                <a:gd name="connsiteX12" fmla="*/ 761599 w 890447"/>
                <a:gd name="connsiteY12" fmla="*/ 304069 h 769109"/>
                <a:gd name="connsiteX13" fmla="*/ 666440 w 890447"/>
                <a:gd name="connsiteY13" fmla="*/ 307729 h 769109"/>
                <a:gd name="connsiteX14" fmla="*/ 724999 w 890447"/>
                <a:gd name="connsiteY14" fmla="*/ 337010 h 769109"/>
                <a:gd name="connsiteX15" fmla="*/ 768919 w 890447"/>
                <a:gd name="connsiteY15" fmla="*/ 355310 h 769109"/>
                <a:gd name="connsiteX16" fmla="*/ 871398 w 890447"/>
                <a:gd name="connsiteY16" fmla="*/ 318709 h 769109"/>
                <a:gd name="connsiteX17" fmla="*/ 889698 w 890447"/>
                <a:gd name="connsiteY17" fmla="*/ 267469 h 769109"/>
                <a:gd name="connsiteX18" fmla="*/ 860418 w 890447"/>
                <a:gd name="connsiteY18" fmla="*/ 421190 h 769109"/>
                <a:gd name="connsiteX19" fmla="*/ 823819 w 890447"/>
                <a:gd name="connsiteY19" fmla="*/ 435831 h 769109"/>
                <a:gd name="connsiteX20" fmla="*/ 856759 w 890447"/>
                <a:gd name="connsiteY20" fmla="*/ 468771 h 769109"/>
                <a:gd name="connsiteX21" fmla="*/ 798199 w 890447"/>
                <a:gd name="connsiteY21" fmla="*/ 487071 h 769109"/>
                <a:gd name="connsiteX22" fmla="*/ 827479 w 890447"/>
                <a:gd name="connsiteY22" fmla="*/ 530992 h 769109"/>
                <a:gd name="connsiteX23" fmla="*/ 794539 w 890447"/>
                <a:gd name="connsiteY23" fmla="*/ 563932 h 769109"/>
                <a:gd name="connsiteX24" fmla="*/ 717679 w 890447"/>
                <a:gd name="connsiteY24" fmla="*/ 600532 h 769109"/>
                <a:gd name="connsiteX25" fmla="*/ 512720 w 890447"/>
                <a:gd name="connsiteY25" fmla="*/ 615173 h 769109"/>
                <a:gd name="connsiteX26" fmla="*/ 373641 w 890447"/>
                <a:gd name="connsiteY26" fmla="*/ 571252 h 769109"/>
                <a:gd name="connsiteX27" fmla="*/ 296782 w 890447"/>
                <a:gd name="connsiteY27" fmla="*/ 582232 h 769109"/>
                <a:gd name="connsiteX28" fmla="*/ 252862 w 890447"/>
                <a:gd name="connsiteY28" fmla="*/ 622493 h 769109"/>
                <a:gd name="connsiteX29" fmla="*/ 183322 w 890447"/>
                <a:gd name="connsiteY29" fmla="*/ 666413 h 769109"/>
                <a:gd name="connsiteX30" fmla="*/ 77183 w 890447"/>
                <a:gd name="connsiteY30" fmla="*/ 768894 h 769109"/>
                <a:gd name="connsiteX31" fmla="*/ 323 w 890447"/>
                <a:gd name="connsiteY31" fmla="*/ 692033 h 769109"/>
                <a:gd name="connsiteX32" fmla="*/ 51563 w 890447"/>
                <a:gd name="connsiteY32" fmla="*/ 651773 h 76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90447" h="769109">
                  <a:moveTo>
                    <a:pt x="51563" y="651773"/>
                  </a:moveTo>
                  <a:cubicBezTo>
                    <a:pt x="78403" y="640793"/>
                    <a:pt x="131473" y="639573"/>
                    <a:pt x="161363" y="626153"/>
                  </a:cubicBezTo>
                  <a:cubicBezTo>
                    <a:pt x="191253" y="612733"/>
                    <a:pt x="216262" y="590162"/>
                    <a:pt x="230902" y="571252"/>
                  </a:cubicBezTo>
                  <a:cubicBezTo>
                    <a:pt x="245542" y="552342"/>
                    <a:pt x="245542" y="555391"/>
                    <a:pt x="249202" y="512691"/>
                  </a:cubicBezTo>
                  <a:cubicBezTo>
                    <a:pt x="252862" y="469991"/>
                    <a:pt x="240052" y="380320"/>
                    <a:pt x="252862" y="315049"/>
                  </a:cubicBezTo>
                  <a:cubicBezTo>
                    <a:pt x="265672" y="249778"/>
                    <a:pt x="287022" y="169257"/>
                    <a:pt x="326062" y="121067"/>
                  </a:cubicBezTo>
                  <a:cubicBezTo>
                    <a:pt x="365102" y="72877"/>
                    <a:pt x="423052" y="45426"/>
                    <a:pt x="487101" y="25906"/>
                  </a:cubicBezTo>
                  <a:cubicBezTo>
                    <a:pt x="551150" y="6386"/>
                    <a:pt x="692669" y="-7034"/>
                    <a:pt x="710359" y="3946"/>
                  </a:cubicBezTo>
                  <a:cubicBezTo>
                    <a:pt x="728049" y="14926"/>
                    <a:pt x="582870" y="69217"/>
                    <a:pt x="593240" y="91787"/>
                  </a:cubicBezTo>
                  <a:cubicBezTo>
                    <a:pt x="603610" y="114357"/>
                    <a:pt x="754889" y="120457"/>
                    <a:pt x="772579" y="139367"/>
                  </a:cubicBezTo>
                  <a:cubicBezTo>
                    <a:pt x="790269" y="158277"/>
                    <a:pt x="691449" y="190608"/>
                    <a:pt x="699379" y="205248"/>
                  </a:cubicBezTo>
                  <a:cubicBezTo>
                    <a:pt x="707309" y="219888"/>
                    <a:pt x="809789" y="210738"/>
                    <a:pt x="820159" y="227208"/>
                  </a:cubicBezTo>
                  <a:cubicBezTo>
                    <a:pt x="830529" y="243678"/>
                    <a:pt x="787219" y="290649"/>
                    <a:pt x="761599" y="304069"/>
                  </a:cubicBezTo>
                  <a:cubicBezTo>
                    <a:pt x="735979" y="317489"/>
                    <a:pt x="672540" y="302239"/>
                    <a:pt x="666440" y="307729"/>
                  </a:cubicBezTo>
                  <a:cubicBezTo>
                    <a:pt x="660340" y="313219"/>
                    <a:pt x="707919" y="329080"/>
                    <a:pt x="724999" y="337010"/>
                  </a:cubicBezTo>
                  <a:cubicBezTo>
                    <a:pt x="742079" y="344940"/>
                    <a:pt x="744519" y="358360"/>
                    <a:pt x="768919" y="355310"/>
                  </a:cubicBezTo>
                  <a:cubicBezTo>
                    <a:pt x="793319" y="352260"/>
                    <a:pt x="851268" y="333349"/>
                    <a:pt x="871398" y="318709"/>
                  </a:cubicBezTo>
                  <a:cubicBezTo>
                    <a:pt x="891528" y="304069"/>
                    <a:pt x="891528" y="250389"/>
                    <a:pt x="889698" y="267469"/>
                  </a:cubicBezTo>
                  <a:cubicBezTo>
                    <a:pt x="887868" y="284549"/>
                    <a:pt x="871398" y="393130"/>
                    <a:pt x="860418" y="421190"/>
                  </a:cubicBezTo>
                  <a:cubicBezTo>
                    <a:pt x="849438" y="449250"/>
                    <a:pt x="824429" y="427901"/>
                    <a:pt x="823819" y="435831"/>
                  </a:cubicBezTo>
                  <a:cubicBezTo>
                    <a:pt x="823209" y="443761"/>
                    <a:pt x="861029" y="460231"/>
                    <a:pt x="856759" y="468771"/>
                  </a:cubicBezTo>
                  <a:cubicBezTo>
                    <a:pt x="852489" y="477311"/>
                    <a:pt x="803079" y="476701"/>
                    <a:pt x="798199" y="487071"/>
                  </a:cubicBezTo>
                  <a:cubicBezTo>
                    <a:pt x="793319" y="497441"/>
                    <a:pt x="828089" y="518182"/>
                    <a:pt x="827479" y="530992"/>
                  </a:cubicBezTo>
                  <a:cubicBezTo>
                    <a:pt x="826869" y="543802"/>
                    <a:pt x="812839" y="552342"/>
                    <a:pt x="794539" y="563932"/>
                  </a:cubicBezTo>
                  <a:cubicBezTo>
                    <a:pt x="776239" y="575522"/>
                    <a:pt x="764649" y="591992"/>
                    <a:pt x="717679" y="600532"/>
                  </a:cubicBezTo>
                  <a:cubicBezTo>
                    <a:pt x="670709" y="609072"/>
                    <a:pt x="570060" y="620053"/>
                    <a:pt x="512720" y="615173"/>
                  </a:cubicBezTo>
                  <a:cubicBezTo>
                    <a:pt x="455380" y="610293"/>
                    <a:pt x="409631" y="576742"/>
                    <a:pt x="373641" y="571252"/>
                  </a:cubicBezTo>
                  <a:cubicBezTo>
                    <a:pt x="337651" y="565762"/>
                    <a:pt x="316912" y="573692"/>
                    <a:pt x="296782" y="582232"/>
                  </a:cubicBezTo>
                  <a:cubicBezTo>
                    <a:pt x="276652" y="590772"/>
                    <a:pt x="271772" y="608463"/>
                    <a:pt x="252862" y="622493"/>
                  </a:cubicBezTo>
                  <a:cubicBezTo>
                    <a:pt x="233952" y="636523"/>
                    <a:pt x="212602" y="642013"/>
                    <a:pt x="183322" y="666413"/>
                  </a:cubicBezTo>
                  <a:cubicBezTo>
                    <a:pt x="154042" y="690813"/>
                    <a:pt x="107683" y="764624"/>
                    <a:pt x="77183" y="768894"/>
                  </a:cubicBezTo>
                  <a:cubicBezTo>
                    <a:pt x="46683" y="773164"/>
                    <a:pt x="3983" y="712773"/>
                    <a:pt x="323" y="692033"/>
                  </a:cubicBezTo>
                  <a:cubicBezTo>
                    <a:pt x="-3337" y="671293"/>
                    <a:pt x="24723" y="662753"/>
                    <a:pt x="51563" y="65177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9" name="Freeform 938"/>
            <p:cNvSpPr/>
            <p:nvPr/>
          </p:nvSpPr>
          <p:spPr>
            <a:xfrm>
              <a:off x="968901" y="5704897"/>
              <a:ext cx="385622" cy="290574"/>
            </a:xfrm>
            <a:custGeom>
              <a:avLst/>
              <a:gdLst>
                <a:gd name="connsiteX0" fmla="*/ 513186 w 909278"/>
                <a:gd name="connsiteY0" fmla="*/ 66542 h 685158"/>
                <a:gd name="connsiteX1" fmla="*/ 491227 w 909278"/>
                <a:gd name="connsiteY1" fmla="*/ 209284 h 685158"/>
                <a:gd name="connsiteX2" fmla="*/ 410707 w 909278"/>
                <a:gd name="connsiteY2" fmla="*/ 289804 h 685158"/>
                <a:gd name="connsiteX3" fmla="*/ 150849 w 909278"/>
                <a:gd name="connsiteY3" fmla="*/ 348365 h 685158"/>
                <a:gd name="connsiteX4" fmla="*/ 26409 w 909278"/>
                <a:gd name="connsiteY4" fmla="*/ 267844 h 685158"/>
                <a:gd name="connsiteX5" fmla="*/ 4449 w 909278"/>
                <a:gd name="connsiteY5" fmla="*/ 366665 h 685158"/>
                <a:gd name="connsiteX6" fmla="*/ 88629 w 909278"/>
                <a:gd name="connsiteY6" fmla="*/ 461826 h 685158"/>
                <a:gd name="connsiteX7" fmla="*/ 103269 w 909278"/>
                <a:gd name="connsiteY7" fmla="*/ 491107 h 685158"/>
                <a:gd name="connsiteX8" fmla="*/ 139869 w 909278"/>
                <a:gd name="connsiteY8" fmla="*/ 560647 h 685158"/>
                <a:gd name="connsiteX9" fmla="*/ 172808 w 909278"/>
                <a:gd name="connsiteY9" fmla="*/ 578948 h 685158"/>
                <a:gd name="connsiteX10" fmla="*/ 187448 w 909278"/>
                <a:gd name="connsiteY10" fmla="*/ 498427 h 685158"/>
                <a:gd name="connsiteX11" fmla="*/ 187448 w 909278"/>
                <a:gd name="connsiteY11" fmla="*/ 498427 h 685158"/>
                <a:gd name="connsiteX12" fmla="*/ 315548 w 909278"/>
                <a:gd name="connsiteY12" fmla="*/ 425226 h 685158"/>
                <a:gd name="connsiteX13" fmla="*/ 403387 w 909278"/>
                <a:gd name="connsiteY13" fmla="*/ 436206 h 685158"/>
                <a:gd name="connsiteX14" fmla="*/ 429007 w 909278"/>
                <a:gd name="connsiteY14" fmla="*/ 425226 h 685158"/>
                <a:gd name="connsiteX15" fmla="*/ 461947 w 909278"/>
                <a:gd name="connsiteY15" fmla="*/ 509407 h 685158"/>
                <a:gd name="connsiteX16" fmla="*/ 407047 w 909278"/>
                <a:gd name="connsiteY16" fmla="*/ 615548 h 685158"/>
                <a:gd name="connsiteX17" fmla="*/ 399727 w 909278"/>
                <a:gd name="connsiteY17" fmla="*/ 670449 h 685158"/>
                <a:gd name="connsiteX18" fmla="*/ 593706 w 909278"/>
                <a:gd name="connsiteY18" fmla="*/ 663129 h 685158"/>
                <a:gd name="connsiteX19" fmla="*/ 853565 w 909278"/>
                <a:gd name="connsiteY19" fmla="*/ 432546 h 685158"/>
                <a:gd name="connsiteX20" fmla="*/ 890164 w 909278"/>
                <a:gd name="connsiteY20" fmla="*/ 103142 h 685158"/>
                <a:gd name="connsiteX21" fmla="*/ 615666 w 909278"/>
                <a:gd name="connsiteY21" fmla="*/ 661 h 685158"/>
                <a:gd name="connsiteX22" fmla="*/ 513186 w 909278"/>
                <a:gd name="connsiteY22" fmla="*/ 66542 h 68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09278" h="685158">
                  <a:moveTo>
                    <a:pt x="513186" y="66542"/>
                  </a:moveTo>
                  <a:cubicBezTo>
                    <a:pt x="492446" y="101313"/>
                    <a:pt x="508307" y="172074"/>
                    <a:pt x="491227" y="209284"/>
                  </a:cubicBezTo>
                  <a:cubicBezTo>
                    <a:pt x="474147" y="246494"/>
                    <a:pt x="467437" y="266624"/>
                    <a:pt x="410707" y="289804"/>
                  </a:cubicBezTo>
                  <a:cubicBezTo>
                    <a:pt x="353977" y="312984"/>
                    <a:pt x="214899" y="352025"/>
                    <a:pt x="150849" y="348365"/>
                  </a:cubicBezTo>
                  <a:cubicBezTo>
                    <a:pt x="86799" y="344705"/>
                    <a:pt x="50809" y="264794"/>
                    <a:pt x="26409" y="267844"/>
                  </a:cubicBezTo>
                  <a:cubicBezTo>
                    <a:pt x="2009" y="270894"/>
                    <a:pt x="-5921" y="334335"/>
                    <a:pt x="4449" y="366665"/>
                  </a:cubicBezTo>
                  <a:cubicBezTo>
                    <a:pt x="14819" y="398995"/>
                    <a:pt x="72159" y="441086"/>
                    <a:pt x="88629" y="461826"/>
                  </a:cubicBezTo>
                  <a:cubicBezTo>
                    <a:pt x="105099" y="482566"/>
                    <a:pt x="94729" y="474637"/>
                    <a:pt x="103269" y="491107"/>
                  </a:cubicBezTo>
                  <a:cubicBezTo>
                    <a:pt x="111809" y="507577"/>
                    <a:pt x="128279" y="546007"/>
                    <a:pt x="139869" y="560647"/>
                  </a:cubicBezTo>
                  <a:cubicBezTo>
                    <a:pt x="151459" y="575287"/>
                    <a:pt x="164878" y="589318"/>
                    <a:pt x="172808" y="578948"/>
                  </a:cubicBezTo>
                  <a:cubicBezTo>
                    <a:pt x="180738" y="568578"/>
                    <a:pt x="187448" y="498427"/>
                    <a:pt x="187448" y="498427"/>
                  </a:cubicBezTo>
                  <a:lnTo>
                    <a:pt x="187448" y="498427"/>
                  </a:lnTo>
                  <a:cubicBezTo>
                    <a:pt x="208798" y="486227"/>
                    <a:pt x="279558" y="435596"/>
                    <a:pt x="315548" y="425226"/>
                  </a:cubicBezTo>
                  <a:cubicBezTo>
                    <a:pt x="351538" y="414856"/>
                    <a:pt x="384477" y="436206"/>
                    <a:pt x="403387" y="436206"/>
                  </a:cubicBezTo>
                  <a:cubicBezTo>
                    <a:pt x="422297" y="436206"/>
                    <a:pt x="419247" y="413026"/>
                    <a:pt x="429007" y="425226"/>
                  </a:cubicBezTo>
                  <a:cubicBezTo>
                    <a:pt x="438767" y="437426"/>
                    <a:pt x="465607" y="477687"/>
                    <a:pt x="461947" y="509407"/>
                  </a:cubicBezTo>
                  <a:cubicBezTo>
                    <a:pt x="458287" y="541127"/>
                    <a:pt x="417417" y="588708"/>
                    <a:pt x="407047" y="615548"/>
                  </a:cubicBezTo>
                  <a:cubicBezTo>
                    <a:pt x="396677" y="642388"/>
                    <a:pt x="368617" y="662519"/>
                    <a:pt x="399727" y="670449"/>
                  </a:cubicBezTo>
                  <a:cubicBezTo>
                    <a:pt x="430837" y="678379"/>
                    <a:pt x="518066" y="702780"/>
                    <a:pt x="593706" y="663129"/>
                  </a:cubicBezTo>
                  <a:cubicBezTo>
                    <a:pt x="669346" y="623479"/>
                    <a:pt x="804155" y="525877"/>
                    <a:pt x="853565" y="432546"/>
                  </a:cubicBezTo>
                  <a:cubicBezTo>
                    <a:pt x="902975" y="339215"/>
                    <a:pt x="929814" y="175123"/>
                    <a:pt x="890164" y="103142"/>
                  </a:cubicBezTo>
                  <a:cubicBezTo>
                    <a:pt x="850514" y="31161"/>
                    <a:pt x="679105" y="6761"/>
                    <a:pt x="615666" y="661"/>
                  </a:cubicBezTo>
                  <a:cubicBezTo>
                    <a:pt x="552227" y="-5439"/>
                    <a:pt x="533926" y="31771"/>
                    <a:pt x="513186" y="6654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0" name="Teardrop 939"/>
            <p:cNvSpPr/>
            <p:nvPr/>
          </p:nvSpPr>
          <p:spPr>
            <a:xfrm rot="5475394" flipH="1">
              <a:off x="1058475" y="5912250"/>
              <a:ext cx="53355" cy="59003"/>
            </a:xfrm>
            <a:prstGeom prst="teardrop">
              <a:avLst>
                <a:gd name="adj" fmla="val 200000"/>
              </a:avLst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1" name="Oval 940"/>
            <p:cNvSpPr/>
            <p:nvPr/>
          </p:nvSpPr>
          <p:spPr>
            <a:xfrm rot="17411547">
              <a:off x="1118410" y="5729184"/>
              <a:ext cx="80007" cy="12959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mpd="sng">
              <a:noFill/>
            </a:ln>
            <a:effectLst>
              <a:innerShdw blurRad="104775" dist="88900" dir="840000">
                <a:prstClr val="black">
                  <a:alpha val="4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Oval 941"/>
            <p:cNvSpPr>
              <a:spLocks noChangeAspect="1"/>
            </p:cNvSpPr>
            <p:nvPr/>
          </p:nvSpPr>
          <p:spPr>
            <a:xfrm rot="2299901" flipH="1">
              <a:off x="1140997" y="5784314"/>
              <a:ext cx="38669" cy="3463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9525" cmpd="sng">
              <a:noFill/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3" name="Oval 942"/>
            <p:cNvSpPr>
              <a:spLocks noChangeAspect="1"/>
            </p:cNvSpPr>
            <p:nvPr/>
          </p:nvSpPr>
          <p:spPr>
            <a:xfrm rot="2299901" flipH="1">
              <a:off x="1140412" y="5783019"/>
              <a:ext cx="36895" cy="3139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Oval 943"/>
            <p:cNvSpPr/>
            <p:nvPr/>
          </p:nvSpPr>
          <p:spPr>
            <a:xfrm rot="16211547">
              <a:off x="1227445" y="5750864"/>
              <a:ext cx="83595" cy="13717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mpd="sng">
              <a:noFill/>
            </a:ln>
            <a:effectLst>
              <a:innerShdw blurRad="104775" dist="88900" dir="840000">
                <a:prstClr val="black">
                  <a:alpha val="4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Oval 944"/>
            <p:cNvSpPr>
              <a:spLocks noChangeAspect="1"/>
            </p:cNvSpPr>
            <p:nvPr/>
          </p:nvSpPr>
          <p:spPr>
            <a:xfrm rot="388212" flipH="1">
              <a:off x="1236501" y="5801782"/>
              <a:ext cx="45447" cy="4477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9525" cmpd="sng">
              <a:noFill/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6" name="Freeform 945"/>
            <p:cNvSpPr/>
            <p:nvPr/>
          </p:nvSpPr>
          <p:spPr>
            <a:xfrm rot="300000">
              <a:off x="1081347" y="5857483"/>
              <a:ext cx="126018" cy="114864"/>
            </a:xfrm>
            <a:custGeom>
              <a:avLst/>
              <a:gdLst>
                <a:gd name="connsiteX0" fmla="*/ 0 w 297145"/>
                <a:gd name="connsiteY0" fmla="*/ 21960 h 270843"/>
                <a:gd name="connsiteX1" fmla="*/ 73200 w 297145"/>
                <a:gd name="connsiteY1" fmla="*/ 25620 h 270843"/>
                <a:gd name="connsiteX2" fmla="*/ 157380 w 297145"/>
                <a:gd name="connsiteY2" fmla="*/ 0 h 270843"/>
                <a:gd name="connsiteX3" fmla="*/ 226919 w 297145"/>
                <a:gd name="connsiteY3" fmla="*/ 25620 h 270843"/>
                <a:gd name="connsiteX4" fmla="*/ 281819 w 297145"/>
                <a:gd name="connsiteY4" fmla="*/ 91501 h 270843"/>
                <a:gd name="connsiteX5" fmla="*/ 296459 w 297145"/>
                <a:gd name="connsiteY5" fmla="*/ 142742 h 270843"/>
                <a:gd name="connsiteX6" fmla="*/ 289139 w 297145"/>
                <a:gd name="connsiteY6" fmla="*/ 234243 h 270843"/>
                <a:gd name="connsiteX7" fmla="*/ 241559 w 297145"/>
                <a:gd name="connsiteY7" fmla="*/ 270843 h 27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45" h="270843">
                  <a:moveTo>
                    <a:pt x="0" y="21960"/>
                  </a:moveTo>
                  <a:cubicBezTo>
                    <a:pt x="23485" y="25620"/>
                    <a:pt x="46970" y="29280"/>
                    <a:pt x="73200" y="25620"/>
                  </a:cubicBezTo>
                  <a:cubicBezTo>
                    <a:pt x="99430" y="21960"/>
                    <a:pt x="131760" y="0"/>
                    <a:pt x="157380" y="0"/>
                  </a:cubicBezTo>
                  <a:cubicBezTo>
                    <a:pt x="183000" y="0"/>
                    <a:pt x="206179" y="10370"/>
                    <a:pt x="226919" y="25620"/>
                  </a:cubicBezTo>
                  <a:cubicBezTo>
                    <a:pt x="247659" y="40870"/>
                    <a:pt x="270229" y="71981"/>
                    <a:pt x="281819" y="91501"/>
                  </a:cubicBezTo>
                  <a:cubicBezTo>
                    <a:pt x="293409" y="111021"/>
                    <a:pt x="295239" y="118952"/>
                    <a:pt x="296459" y="142742"/>
                  </a:cubicBezTo>
                  <a:cubicBezTo>
                    <a:pt x="297679" y="166532"/>
                    <a:pt x="298289" y="212893"/>
                    <a:pt x="289139" y="234243"/>
                  </a:cubicBezTo>
                  <a:cubicBezTo>
                    <a:pt x="279989" y="255593"/>
                    <a:pt x="250709" y="263523"/>
                    <a:pt x="241559" y="270843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947" name="Teardrop 946"/>
            <p:cNvSpPr/>
            <p:nvPr/>
          </p:nvSpPr>
          <p:spPr>
            <a:xfrm rot="694657" flipH="1">
              <a:off x="961606" y="5896890"/>
              <a:ext cx="27379" cy="30277"/>
            </a:xfrm>
            <a:prstGeom prst="teardrop">
              <a:avLst>
                <a:gd name="adj" fmla="val 200000"/>
              </a:avLst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8" name="Teardrop 947"/>
            <p:cNvSpPr/>
            <p:nvPr/>
          </p:nvSpPr>
          <p:spPr>
            <a:xfrm rot="4635394" flipH="1">
              <a:off x="1071379" y="5926881"/>
              <a:ext cx="24890" cy="40299"/>
            </a:xfrm>
            <a:prstGeom prst="teardrop">
              <a:avLst>
                <a:gd name="adj" fmla="val 200000"/>
              </a:avLst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9" name="Freeform 948"/>
            <p:cNvSpPr/>
            <p:nvPr/>
          </p:nvSpPr>
          <p:spPr>
            <a:xfrm>
              <a:off x="1389701" y="5795779"/>
              <a:ext cx="387376" cy="124170"/>
            </a:xfrm>
            <a:custGeom>
              <a:avLst/>
              <a:gdLst>
                <a:gd name="connsiteX0" fmla="*/ 10770 w 913413"/>
                <a:gd name="connsiteY0" fmla="*/ 282387 h 292787"/>
                <a:gd name="connsiteX1" fmla="*/ 321868 w 913413"/>
                <a:gd name="connsiteY1" fmla="*/ 282387 h 292787"/>
                <a:gd name="connsiteX2" fmla="*/ 380428 w 913413"/>
                <a:gd name="connsiteY2" fmla="*/ 157945 h 292787"/>
                <a:gd name="connsiteX3" fmla="*/ 438988 w 913413"/>
                <a:gd name="connsiteY3" fmla="*/ 92065 h 292787"/>
                <a:gd name="connsiteX4" fmla="*/ 548787 w 913413"/>
                <a:gd name="connsiteY4" fmla="*/ 48144 h 292787"/>
                <a:gd name="connsiteX5" fmla="*/ 636626 w 913413"/>
                <a:gd name="connsiteY5" fmla="*/ 44484 h 292787"/>
                <a:gd name="connsiteX6" fmla="*/ 746426 w 913413"/>
                <a:gd name="connsiteY6" fmla="*/ 59124 h 292787"/>
                <a:gd name="connsiteX7" fmla="*/ 852565 w 913413"/>
                <a:gd name="connsiteY7" fmla="*/ 92065 h 292787"/>
                <a:gd name="connsiteX8" fmla="*/ 911125 w 913413"/>
                <a:gd name="connsiteY8" fmla="*/ 110365 h 292787"/>
                <a:gd name="connsiteX9" fmla="*/ 775706 w 913413"/>
                <a:gd name="connsiteY9" fmla="*/ 29844 h 292787"/>
                <a:gd name="connsiteX10" fmla="*/ 570747 w 913413"/>
                <a:gd name="connsiteY10" fmla="*/ 564 h 292787"/>
                <a:gd name="connsiteX11" fmla="*/ 413368 w 913413"/>
                <a:gd name="connsiteY11" fmla="*/ 51804 h 292787"/>
                <a:gd name="connsiteX12" fmla="*/ 318208 w 913413"/>
                <a:gd name="connsiteY12" fmla="*/ 194546 h 292787"/>
                <a:gd name="connsiteX13" fmla="*/ 307228 w 913413"/>
                <a:gd name="connsiteY13" fmla="*/ 234806 h 292787"/>
                <a:gd name="connsiteX14" fmla="*/ 237689 w 913413"/>
                <a:gd name="connsiteY14" fmla="*/ 264087 h 292787"/>
                <a:gd name="connsiteX15" fmla="*/ 149849 w 913413"/>
                <a:gd name="connsiteY15" fmla="*/ 253106 h 292787"/>
                <a:gd name="connsiteX16" fmla="*/ 76650 w 913413"/>
                <a:gd name="connsiteY16" fmla="*/ 253106 h 292787"/>
                <a:gd name="connsiteX17" fmla="*/ 10770 w 913413"/>
                <a:gd name="connsiteY17" fmla="*/ 282387 h 29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413" h="292787">
                  <a:moveTo>
                    <a:pt x="10770" y="282387"/>
                  </a:moveTo>
                  <a:cubicBezTo>
                    <a:pt x="51640" y="287267"/>
                    <a:pt x="260258" y="303127"/>
                    <a:pt x="321868" y="282387"/>
                  </a:cubicBezTo>
                  <a:cubicBezTo>
                    <a:pt x="383478" y="261647"/>
                    <a:pt x="360908" y="189665"/>
                    <a:pt x="380428" y="157945"/>
                  </a:cubicBezTo>
                  <a:cubicBezTo>
                    <a:pt x="399948" y="126225"/>
                    <a:pt x="410928" y="110365"/>
                    <a:pt x="438988" y="92065"/>
                  </a:cubicBezTo>
                  <a:cubicBezTo>
                    <a:pt x="467048" y="73765"/>
                    <a:pt x="515847" y="56074"/>
                    <a:pt x="548787" y="48144"/>
                  </a:cubicBezTo>
                  <a:cubicBezTo>
                    <a:pt x="581727" y="40214"/>
                    <a:pt x="603686" y="42654"/>
                    <a:pt x="636626" y="44484"/>
                  </a:cubicBezTo>
                  <a:cubicBezTo>
                    <a:pt x="669566" y="46314"/>
                    <a:pt x="710436" y="51194"/>
                    <a:pt x="746426" y="59124"/>
                  </a:cubicBezTo>
                  <a:cubicBezTo>
                    <a:pt x="782416" y="67054"/>
                    <a:pt x="852565" y="92065"/>
                    <a:pt x="852565" y="92065"/>
                  </a:cubicBezTo>
                  <a:cubicBezTo>
                    <a:pt x="880015" y="100605"/>
                    <a:pt x="923935" y="120735"/>
                    <a:pt x="911125" y="110365"/>
                  </a:cubicBezTo>
                  <a:cubicBezTo>
                    <a:pt x="898315" y="99995"/>
                    <a:pt x="832436" y="48144"/>
                    <a:pt x="775706" y="29844"/>
                  </a:cubicBezTo>
                  <a:cubicBezTo>
                    <a:pt x="718976" y="11544"/>
                    <a:pt x="631137" y="-3096"/>
                    <a:pt x="570747" y="564"/>
                  </a:cubicBezTo>
                  <a:cubicBezTo>
                    <a:pt x="510357" y="4224"/>
                    <a:pt x="455458" y="19474"/>
                    <a:pt x="413368" y="51804"/>
                  </a:cubicBezTo>
                  <a:cubicBezTo>
                    <a:pt x="371278" y="84134"/>
                    <a:pt x="335898" y="164046"/>
                    <a:pt x="318208" y="194546"/>
                  </a:cubicBezTo>
                  <a:cubicBezTo>
                    <a:pt x="300518" y="225046"/>
                    <a:pt x="320648" y="223216"/>
                    <a:pt x="307228" y="234806"/>
                  </a:cubicBezTo>
                  <a:cubicBezTo>
                    <a:pt x="293808" y="246396"/>
                    <a:pt x="263919" y="261037"/>
                    <a:pt x="237689" y="264087"/>
                  </a:cubicBezTo>
                  <a:cubicBezTo>
                    <a:pt x="211459" y="267137"/>
                    <a:pt x="176689" y="254936"/>
                    <a:pt x="149849" y="253106"/>
                  </a:cubicBezTo>
                  <a:cubicBezTo>
                    <a:pt x="123009" y="251276"/>
                    <a:pt x="96170" y="251886"/>
                    <a:pt x="76650" y="253106"/>
                  </a:cubicBezTo>
                  <a:cubicBezTo>
                    <a:pt x="57130" y="254326"/>
                    <a:pt x="-30100" y="277507"/>
                    <a:pt x="10770" y="28238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0" name="Freeform 949"/>
            <p:cNvSpPr/>
            <p:nvPr/>
          </p:nvSpPr>
          <p:spPr>
            <a:xfrm>
              <a:off x="1409753" y="5927590"/>
              <a:ext cx="356356" cy="101989"/>
            </a:xfrm>
            <a:custGeom>
              <a:avLst/>
              <a:gdLst>
                <a:gd name="connsiteX0" fmla="*/ 88 w 840270"/>
                <a:gd name="connsiteY0" fmla="*/ 26488 h 240485"/>
                <a:gd name="connsiteX1" fmla="*/ 314846 w 840270"/>
                <a:gd name="connsiteY1" fmla="*/ 868 h 240485"/>
                <a:gd name="connsiteX2" fmla="*/ 417325 w 840270"/>
                <a:gd name="connsiteY2" fmla="*/ 59428 h 240485"/>
                <a:gd name="connsiteX3" fmla="*/ 571044 w 840270"/>
                <a:gd name="connsiteY3" fmla="*/ 158249 h 240485"/>
                <a:gd name="connsiteX4" fmla="*/ 571044 w 840270"/>
                <a:gd name="connsiteY4" fmla="*/ 158249 h 240485"/>
                <a:gd name="connsiteX5" fmla="*/ 838223 w 840270"/>
                <a:gd name="connsiteY5" fmla="*/ 216810 h 240485"/>
                <a:gd name="connsiteX6" fmla="*/ 680844 w 840270"/>
                <a:gd name="connsiteY6" fmla="*/ 235110 h 240485"/>
                <a:gd name="connsiteX7" fmla="*/ 435625 w 840270"/>
                <a:gd name="connsiteY7" fmla="*/ 125309 h 240485"/>
                <a:gd name="connsiteX8" fmla="*/ 347786 w 840270"/>
                <a:gd name="connsiteY8" fmla="*/ 55768 h 240485"/>
                <a:gd name="connsiteX9" fmla="*/ 88 w 840270"/>
                <a:gd name="connsiteY9" fmla="*/ 26488 h 24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0270" h="240485">
                  <a:moveTo>
                    <a:pt x="88" y="26488"/>
                  </a:moveTo>
                  <a:cubicBezTo>
                    <a:pt x="-5402" y="17338"/>
                    <a:pt x="245307" y="-4622"/>
                    <a:pt x="314846" y="868"/>
                  </a:cubicBezTo>
                  <a:cubicBezTo>
                    <a:pt x="384386" y="6358"/>
                    <a:pt x="374625" y="33198"/>
                    <a:pt x="417325" y="59428"/>
                  </a:cubicBezTo>
                  <a:cubicBezTo>
                    <a:pt x="460025" y="85658"/>
                    <a:pt x="571044" y="158249"/>
                    <a:pt x="571044" y="158249"/>
                  </a:cubicBezTo>
                  <a:lnTo>
                    <a:pt x="571044" y="158249"/>
                  </a:lnTo>
                  <a:cubicBezTo>
                    <a:pt x="615574" y="168009"/>
                    <a:pt x="819923" y="204000"/>
                    <a:pt x="838223" y="216810"/>
                  </a:cubicBezTo>
                  <a:cubicBezTo>
                    <a:pt x="856523" y="229620"/>
                    <a:pt x="747944" y="250360"/>
                    <a:pt x="680844" y="235110"/>
                  </a:cubicBezTo>
                  <a:cubicBezTo>
                    <a:pt x="613744" y="219860"/>
                    <a:pt x="491134" y="155199"/>
                    <a:pt x="435625" y="125309"/>
                  </a:cubicBezTo>
                  <a:cubicBezTo>
                    <a:pt x="380116" y="95419"/>
                    <a:pt x="423425" y="70408"/>
                    <a:pt x="347786" y="55768"/>
                  </a:cubicBezTo>
                  <a:cubicBezTo>
                    <a:pt x="272147" y="41128"/>
                    <a:pt x="5578" y="35638"/>
                    <a:pt x="88" y="2648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1" name="Freeform 950"/>
            <p:cNvSpPr/>
            <p:nvPr/>
          </p:nvSpPr>
          <p:spPr>
            <a:xfrm>
              <a:off x="1503385" y="5905835"/>
              <a:ext cx="259208" cy="27042"/>
            </a:xfrm>
            <a:custGeom>
              <a:avLst/>
              <a:gdLst>
                <a:gd name="connsiteX0" fmla="*/ 15046 w 555635"/>
                <a:gd name="connsiteY0" fmla="*/ 47896 h 47905"/>
                <a:gd name="connsiteX1" fmla="*/ 161445 w 555635"/>
                <a:gd name="connsiteY1" fmla="*/ 11295 h 47905"/>
                <a:gd name="connsiteX2" fmla="*/ 311505 w 555635"/>
                <a:gd name="connsiteY2" fmla="*/ 315 h 47905"/>
                <a:gd name="connsiteX3" fmla="*/ 549403 w 555635"/>
                <a:gd name="connsiteY3" fmla="*/ 7635 h 47905"/>
                <a:gd name="connsiteX4" fmla="*/ 15046 w 555635"/>
                <a:gd name="connsiteY4" fmla="*/ 47896 h 4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635" h="47905">
                  <a:moveTo>
                    <a:pt x="15046" y="47896"/>
                  </a:moveTo>
                  <a:cubicBezTo>
                    <a:pt x="-49614" y="48506"/>
                    <a:pt x="112035" y="19225"/>
                    <a:pt x="161445" y="11295"/>
                  </a:cubicBezTo>
                  <a:cubicBezTo>
                    <a:pt x="210855" y="3365"/>
                    <a:pt x="246845" y="925"/>
                    <a:pt x="311505" y="315"/>
                  </a:cubicBezTo>
                  <a:cubicBezTo>
                    <a:pt x="376165" y="-295"/>
                    <a:pt x="595153" y="-905"/>
                    <a:pt x="549403" y="7635"/>
                  </a:cubicBezTo>
                  <a:cubicBezTo>
                    <a:pt x="503653" y="16175"/>
                    <a:pt x="79706" y="47286"/>
                    <a:pt x="15046" y="478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2" name="Freeform 951"/>
            <p:cNvSpPr/>
            <p:nvPr/>
          </p:nvSpPr>
          <p:spPr>
            <a:xfrm>
              <a:off x="1406676" y="5653845"/>
              <a:ext cx="167765" cy="241623"/>
            </a:xfrm>
            <a:custGeom>
              <a:avLst/>
              <a:gdLst>
                <a:gd name="connsiteX0" fmla="*/ 40283 w 395580"/>
                <a:gd name="connsiteY0" fmla="*/ 463339 h 569733"/>
                <a:gd name="connsiteX1" fmla="*/ 204982 w 395580"/>
                <a:gd name="connsiteY1" fmla="*/ 240076 h 569733"/>
                <a:gd name="connsiteX2" fmla="*/ 307461 w 395580"/>
                <a:gd name="connsiteY2" fmla="*/ 119295 h 569733"/>
                <a:gd name="connsiteX3" fmla="*/ 387981 w 395580"/>
                <a:gd name="connsiteY3" fmla="*/ 5834 h 569733"/>
                <a:gd name="connsiteX4" fmla="*/ 109822 w 395580"/>
                <a:gd name="connsiteY4" fmla="*/ 309617 h 569733"/>
                <a:gd name="connsiteX5" fmla="*/ 23 w 395580"/>
                <a:gd name="connsiteY5" fmla="*/ 569480 h 569733"/>
                <a:gd name="connsiteX6" fmla="*/ 117142 w 395580"/>
                <a:gd name="connsiteY6" fmla="*/ 357198 h 569733"/>
                <a:gd name="connsiteX7" fmla="*/ 139102 w 395580"/>
                <a:gd name="connsiteY7" fmla="*/ 331577 h 569733"/>
                <a:gd name="connsiteX8" fmla="*/ 135442 w 395580"/>
                <a:gd name="connsiteY8" fmla="*/ 320597 h 56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580" h="569733">
                  <a:moveTo>
                    <a:pt x="40283" y="463339"/>
                  </a:moveTo>
                  <a:cubicBezTo>
                    <a:pt x="100367" y="380378"/>
                    <a:pt x="160452" y="297417"/>
                    <a:pt x="204982" y="240076"/>
                  </a:cubicBezTo>
                  <a:cubicBezTo>
                    <a:pt x="249512" y="182735"/>
                    <a:pt x="276961" y="158335"/>
                    <a:pt x="307461" y="119295"/>
                  </a:cubicBezTo>
                  <a:cubicBezTo>
                    <a:pt x="337961" y="80255"/>
                    <a:pt x="420921" y="-25886"/>
                    <a:pt x="387981" y="5834"/>
                  </a:cubicBezTo>
                  <a:cubicBezTo>
                    <a:pt x="355041" y="37554"/>
                    <a:pt x="174482" y="215676"/>
                    <a:pt x="109822" y="309617"/>
                  </a:cubicBezTo>
                  <a:cubicBezTo>
                    <a:pt x="45162" y="403558"/>
                    <a:pt x="-1197" y="561550"/>
                    <a:pt x="23" y="569480"/>
                  </a:cubicBezTo>
                  <a:cubicBezTo>
                    <a:pt x="1243" y="577410"/>
                    <a:pt x="93962" y="396848"/>
                    <a:pt x="117142" y="357198"/>
                  </a:cubicBezTo>
                  <a:cubicBezTo>
                    <a:pt x="140322" y="317548"/>
                    <a:pt x="136052" y="337677"/>
                    <a:pt x="139102" y="331577"/>
                  </a:cubicBezTo>
                  <a:cubicBezTo>
                    <a:pt x="142152" y="325477"/>
                    <a:pt x="135442" y="320597"/>
                    <a:pt x="135442" y="320597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Freeform 952"/>
            <p:cNvSpPr/>
            <p:nvPr/>
          </p:nvSpPr>
          <p:spPr>
            <a:xfrm>
              <a:off x="1408209" y="5719729"/>
              <a:ext cx="201816" cy="173061"/>
            </a:xfrm>
            <a:custGeom>
              <a:avLst/>
              <a:gdLst>
                <a:gd name="connsiteX0" fmla="*/ 68 w 475873"/>
                <a:gd name="connsiteY0" fmla="*/ 406808 h 408067"/>
                <a:gd name="connsiteX1" fmla="*/ 84247 w 475873"/>
                <a:gd name="connsiteY1" fmla="*/ 293347 h 408067"/>
                <a:gd name="connsiteX2" fmla="*/ 139147 w 475873"/>
                <a:gd name="connsiteY2" fmla="*/ 231126 h 408067"/>
                <a:gd name="connsiteX3" fmla="*/ 285546 w 475873"/>
                <a:gd name="connsiteY3" fmla="*/ 168905 h 408067"/>
                <a:gd name="connsiteX4" fmla="*/ 475865 w 475873"/>
                <a:gd name="connsiteY4" fmla="*/ 543 h 408067"/>
                <a:gd name="connsiteX5" fmla="*/ 278226 w 475873"/>
                <a:gd name="connsiteY5" fmla="*/ 117665 h 408067"/>
                <a:gd name="connsiteX6" fmla="*/ 172087 w 475873"/>
                <a:gd name="connsiteY6" fmla="*/ 187206 h 408067"/>
                <a:gd name="connsiteX7" fmla="*/ 98887 w 475873"/>
                <a:gd name="connsiteY7" fmla="*/ 212826 h 408067"/>
                <a:gd name="connsiteX8" fmla="*/ 68 w 475873"/>
                <a:gd name="connsiteY8" fmla="*/ 406808 h 40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873" h="408067">
                  <a:moveTo>
                    <a:pt x="68" y="406808"/>
                  </a:moveTo>
                  <a:cubicBezTo>
                    <a:pt x="-2372" y="420228"/>
                    <a:pt x="61067" y="322627"/>
                    <a:pt x="84247" y="293347"/>
                  </a:cubicBezTo>
                  <a:cubicBezTo>
                    <a:pt x="107427" y="264067"/>
                    <a:pt x="105597" y="251866"/>
                    <a:pt x="139147" y="231126"/>
                  </a:cubicBezTo>
                  <a:cubicBezTo>
                    <a:pt x="172697" y="210386"/>
                    <a:pt x="229426" y="207335"/>
                    <a:pt x="285546" y="168905"/>
                  </a:cubicBezTo>
                  <a:cubicBezTo>
                    <a:pt x="341666" y="130475"/>
                    <a:pt x="477085" y="9083"/>
                    <a:pt x="475865" y="543"/>
                  </a:cubicBezTo>
                  <a:cubicBezTo>
                    <a:pt x="474645" y="-7997"/>
                    <a:pt x="328856" y="86555"/>
                    <a:pt x="278226" y="117665"/>
                  </a:cubicBezTo>
                  <a:cubicBezTo>
                    <a:pt x="227596" y="148775"/>
                    <a:pt x="201977" y="171346"/>
                    <a:pt x="172087" y="187206"/>
                  </a:cubicBezTo>
                  <a:cubicBezTo>
                    <a:pt x="142197" y="203066"/>
                    <a:pt x="128167" y="175616"/>
                    <a:pt x="98887" y="212826"/>
                  </a:cubicBezTo>
                  <a:cubicBezTo>
                    <a:pt x="69607" y="250036"/>
                    <a:pt x="2508" y="393388"/>
                    <a:pt x="68" y="4068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4" name="Freeform 953"/>
            <p:cNvSpPr/>
            <p:nvPr/>
          </p:nvSpPr>
          <p:spPr>
            <a:xfrm>
              <a:off x="1394266" y="5642130"/>
              <a:ext cx="131014" cy="189619"/>
            </a:xfrm>
            <a:custGeom>
              <a:avLst/>
              <a:gdLst>
                <a:gd name="connsiteX0" fmla="*/ 95163 w 308922"/>
                <a:gd name="connsiteY0" fmla="*/ 447042 h 447112"/>
                <a:gd name="connsiteX1" fmla="*/ 58564 w 308922"/>
                <a:gd name="connsiteY1" fmla="*/ 384822 h 447112"/>
                <a:gd name="connsiteX2" fmla="*/ 29284 w 308922"/>
                <a:gd name="connsiteY2" fmla="*/ 267700 h 447112"/>
                <a:gd name="connsiteX3" fmla="*/ 142743 w 308922"/>
                <a:gd name="connsiteY3" fmla="*/ 135939 h 447112"/>
                <a:gd name="connsiteX4" fmla="*/ 307442 w 308922"/>
                <a:gd name="connsiteY4" fmla="*/ 517 h 447112"/>
                <a:gd name="connsiteX5" fmla="*/ 40264 w 308922"/>
                <a:gd name="connsiteY5" fmla="*/ 187179 h 447112"/>
                <a:gd name="connsiteX6" fmla="*/ 7324 w 308922"/>
                <a:gd name="connsiteY6" fmla="*/ 373842 h 447112"/>
                <a:gd name="connsiteX7" fmla="*/ 95163 w 308922"/>
                <a:gd name="connsiteY7" fmla="*/ 447042 h 44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922" h="447112">
                  <a:moveTo>
                    <a:pt x="95163" y="447042"/>
                  </a:moveTo>
                  <a:cubicBezTo>
                    <a:pt x="103703" y="448872"/>
                    <a:pt x="69544" y="414712"/>
                    <a:pt x="58564" y="384822"/>
                  </a:cubicBezTo>
                  <a:cubicBezTo>
                    <a:pt x="47584" y="354932"/>
                    <a:pt x="15254" y="309180"/>
                    <a:pt x="29284" y="267700"/>
                  </a:cubicBezTo>
                  <a:cubicBezTo>
                    <a:pt x="43314" y="226219"/>
                    <a:pt x="96383" y="180469"/>
                    <a:pt x="142743" y="135939"/>
                  </a:cubicBezTo>
                  <a:cubicBezTo>
                    <a:pt x="189103" y="91409"/>
                    <a:pt x="324522" y="-8023"/>
                    <a:pt x="307442" y="517"/>
                  </a:cubicBezTo>
                  <a:cubicBezTo>
                    <a:pt x="290362" y="9057"/>
                    <a:pt x="90284" y="124958"/>
                    <a:pt x="40264" y="187179"/>
                  </a:cubicBezTo>
                  <a:cubicBezTo>
                    <a:pt x="-9756" y="249400"/>
                    <a:pt x="-3046" y="327481"/>
                    <a:pt x="7324" y="373842"/>
                  </a:cubicBezTo>
                  <a:cubicBezTo>
                    <a:pt x="17694" y="420203"/>
                    <a:pt x="86623" y="445212"/>
                    <a:pt x="95163" y="44704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5" name="Freeform 954"/>
            <p:cNvSpPr/>
            <p:nvPr/>
          </p:nvSpPr>
          <p:spPr>
            <a:xfrm rot="21120000">
              <a:off x="1403581" y="6059635"/>
              <a:ext cx="69681" cy="25095"/>
            </a:xfrm>
            <a:custGeom>
              <a:avLst/>
              <a:gdLst>
                <a:gd name="connsiteX0" fmla="*/ 0 w 164305"/>
                <a:gd name="connsiteY0" fmla="*/ 15254 h 59174"/>
                <a:gd name="connsiteX1" fmla="*/ 51239 w 164305"/>
                <a:gd name="connsiteY1" fmla="*/ 614 h 59174"/>
                <a:gd name="connsiteX2" fmla="*/ 153719 w 164305"/>
                <a:gd name="connsiteY2" fmla="*/ 33554 h 59174"/>
                <a:gd name="connsiteX3" fmla="*/ 161039 w 164305"/>
                <a:gd name="connsiteY3" fmla="*/ 59174 h 59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305" h="59174">
                  <a:moveTo>
                    <a:pt x="0" y="15254"/>
                  </a:moveTo>
                  <a:cubicBezTo>
                    <a:pt x="12809" y="6409"/>
                    <a:pt x="25619" y="-2436"/>
                    <a:pt x="51239" y="614"/>
                  </a:cubicBezTo>
                  <a:cubicBezTo>
                    <a:pt x="76859" y="3664"/>
                    <a:pt x="135419" y="23794"/>
                    <a:pt x="153719" y="33554"/>
                  </a:cubicBezTo>
                  <a:cubicBezTo>
                    <a:pt x="172019" y="43314"/>
                    <a:pt x="161039" y="59174"/>
                    <a:pt x="161039" y="59174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Freeform 955"/>
            <p:cNvSpPr/>
            <p:nvPr/>
          </p:nvSpPr>
          <p:spPr>
            <a:xfrm>
              <a:off x="1349255" y="6173208"/>
              <a:ext cx="43461" cy="20179"/>
            </a:xfrm>
            <a:custGeom>
              <a:avLst/>
              <a:gdLst>
                <a:gd name="connsiteX0" fmla="*/ 0 w 102479"/>
                <a:gd name="connsiteY0" fmla="*/ 0 h 47581"/>
                <a:gd name="connsiteX1" fmla="*/ 102479 w 102479"/>
                <a:gd name="connsiteY1" fmla="*/ 47581 h 4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479" h="47581">
                  <a:moveTo>
                    <a:pt x="0" y="0"/>
                  </a:moveTo>
                  <a:lnTo>
                    <a:pt x="102479" y="47581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25400" cap="rnd">
              <a:noFill/>
            </a:ln>
            <a:effectLst>
              <a:innerShdw blurRad="63500" dist="50800" dir="1566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Freeform 956"/>
            <p:cNvSpPr/>
            <p:nvPr/>
          </p:nvSpPr>
          <p:spPr>
            <a:xfrm rot="900000">
              <a:off x="1232840" y="6260209"/>
              <a:ext cx="58983" cy="32441"/>
            </a:xfrm>
            <a:custGeom>
              <a:avLst/>
              <a:gdLst>
                <a:gd name="connsiteX0" fmla="*/ 0 w 139079"/>
                <a:gd name="connsiteY0" fmla="*/ 0 h 69541"/>
                <a:gd name="connsiteX1" fmla="*/ 139079 w 139079"/>
                <a:gd name="connsiteY1" fmla="*/ 69541 h 6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079" h="69541">
                  <a:moveTo>
                    <a:pt x="0" y="0"/>
                  </a:moveTo>
                  <a:lnTo>
                    <a:pt x="139079" y="69541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25400" cap="rnd">
              <a:noFill/>
            </a:ln>
            <a:effectLst>
              <a:innerShdw blurRad="63500" dist="50800" dir="1566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Freeform 957"/>
            <p:cNvSpPr/>
            <p:nvPr/>
          </p:nvSpPr>
          <p:spPr>
            <a:xfrm>
              <a:off x="1276302" y="6532287"/>
              <a:ext cx="35701" cy="15005"/>
            </a:xfrm>
            <a:custGeom>
              <a:avLst/>
              <a:gdLst>
                <a:gd name="connsiteX0" fmla="*/ 0 w 84180"/>
                <a:gd name="connsiteY0" fmla="*/ 35380 h 35380"/>
                <a:gd name="connsiteX1" fmla="*/ 40260 w 84180"/>
                <a:gd name="connsiteY1" fmla="*/ 2440 h 35380"/>
                <a:gd name="connsiteX2" fmla="*/ 84180 w 84180"/>
                <a:gd name="connsiteY2" fmla="*/ 2440 h 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180" h="35380">
                  <a:moveTo>
                    <a:pt x="0" y="35380"/>
                  </a:moveTo>
                  <a:cubicBezTo>
                    <a:pt x="13115" y="21655"/>
                    <a:pt x="26230" y="7930"/>
                    <a:pt x="40260" y="2440"/>
                  </a:cubicBezTo>
                  <a:cubicBezTo>
                    <a:pt x="54290" y="-3050"/>
                    <a:pt x="84180" y="2440"/>
                    <a:pt x="84180" y="2440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9" name="Teardrop 958"/>
            <p:cNvSpPr/>
            <p:nvPr/>
          </p:nvSpPr>
          <p:spPr>
            <a:xfrm rot="9502166" flipH="1">
              <a:off x="1452741" y="6034810"/>
              <a:ext cx="103974" cy="72818"/>
            </a:xfrm>
            <a:prstGeom prst="teardrop">
              <a:avLst>
                <a:gd name="adj" fmla="val 167720"/>
              </a:avLst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0" name="Teardrop 959"/>
            <p:cNvSpPr/>
            <p:nvPr/>
          </p:nvSpPr>
          <p:spPr>
            <a:xfrm rot="9982166" flipH="1">
              <a:off x="1375660" y="6167364"/>
              <a:ext cx="94522" cy="72818"/>
            </a:xfrm>
            <a:prstGeom prst="teardrop">
              <a:avLst>
                <a:gd name="adj" fmla="val 167720"/>
              </a:avLst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1" name="Teardrop 960"/>
            <p:cNvSpPr/>
            <p:nvPr/>
          </p:nvSpPr>
          <p:spPr>
            <a:xfrm rot="11362166" flipH="1">
              <a:off x="1249607" y="6269577"/>
              <a:ext cx="85928" cy="72818"/>
            </a:xfrm>
            <a:prstGeom prst="teardrop">
              <a:avLst>
                <a:gd name="adj" fmla="val 167720"/>
              </a:avLst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2" name="Teardrop 961"/>
            <p:cNvSpPr/>
            <p:nvPr/>
          </p:nvSpPr>
          <p:spPr>
            <a:xfrm rot="8032124" flipH="1">
              <a:off x="1299458" y="6508734"/>
              <a:ext cx="78116" cy="44329"/>
            </a:xfrm>
            <a:prstGeom prst="teardrop">
              <a:avLst>
                <a:gd name="adj" fmla="val 167720"/>
              </a:avLst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3" name="Freeform 962"/>
            <p:cNvSpPr/>
            <p:nvPr/>
          </p:nvSpPr>
          <p:spPr>
            <a:xfrm>
              <a:off x="1616410" y="5829269"/>
              <a:ext cx="43718" cy="54328"/>
            </a:xfrm>
            <a:custGeom>
              <a:avLst/>
              <a:gdLst>
                <a:gd name="connsiteX0" fmla="*/ 4266 w 103085"/>
                <a:gd name="connsiteY0" fmla="*/ 128102 h 128102"/>
                <a:gd name="connsiteX1" fmla="*/ 11586 w 103085"/>
                <a:gd name="connsiteY1" fmla="*/ 65881 h 128102"/>
                <a:gd name="connsiteX2" fmla="*/ 103085 w 103085"/>
                <a:gd name="connsiteY2" fmla="*/ 0 h 128102"/>
                <a:gd name="connsiteX3" fmla="*/ 103085 w 103085"/>
                <a:gd name="connsiteY3" fmla="*/ 0 h 12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085" h="128102">
                  <a:moveTo>
                    <a:pt x="4266" y="128102"/>
                  </a:moveTo>
                  <a:cubicBezTo>
                    <a:pt x="-309" y="107666"/>
                    <a:pt x="-4884" y="87231"/>
                    <a:pt x="11586" y="65881"/>
                  </a:cubicBezTo>
                  <a:cubicBezTo>
                    <a:pt x="28056" y="44531"/>
                    <a:pt x="103085" y="0"/>
                    <a:pt x="103085" y="0"/>
                  </a:cubicBezTo>
                  <a:lnTo>
                    <a:pt x="103085" y="0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64" name="Freeform 963"/>
            <p:cNvSpPr/>
            <p:nvPr/>
          </p:nvSpPr>
          <p:spPr>
            <a:xfrm>
              <a:off x="1639949" y="5930164"/>
              <a:ext cx="72953" cy="49671"/>
            </a:xfrm>
            <a:custGeom>
              <a:avLst/>
              <a:gdLst>
                <a:gd name="connsiteX0" fmla="*/ 0 w 172019"/>
                <a:gd name="connsiteY0" fmla="*/ 0 h 117121"/>
                <a:gd name="connsiteX1" fmla="*/ 51239 w 172019"/>
                <a:gd name="connsiteY1" fmla="*/ 65881 h 117121"/>
                <a:gd name="connsiteX2" fmla="*/ 172019 w 172019"/>
                <a:gd name="connsiteY2" fmla="*/ 117121 h 11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019" h="117121">
                  <a:moveTo>
                    <a:pt x="0" y="0"/>
                  </a:moveTo>
                  <a:cubicBezTo>
                    <a:pt x="11284" y="23180"/>
                    <a:pt x="22569" y="46361"/>
                    <a:pt x="51239" y="65881"/>
                  </a:cubicBezTo>
                  <a:cubicBezTo>
                    <a:pt x="79909" y="85401"/>
                    <a:pt x="172019" y="117121"/>
                    <a:pt x="172019" y="117121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65" name="Freeform 964"/>
            <p:cNvSpPr/>
            <p:nvPr/>
          </p:nvSpPr>
          <p:spPr>
            <a:xfrm>
              <a:off x="1443114" y="5707542"/>
              <a:ext cx="25659" cy="38805"/>
            </a:xfrm>
            <a:custGeom>
              <a:avLst/>
              <a:gdLst>
                <a:gd name="connsiteX0" fmla="*/ 60502 w 60502"/>
                <a:gd name="connsiteY0" fmla="*/ 91501 h 91501"/>
                <a:gd name="connsiteX1" fmla="*/ 1942 w 60502"/>
                <a:gd name="connsiteY1" fmla="*/ 36601 h 91501"/>
                <a:gd name="connsiteX2" fmla="*/ 12922 w 60502"/>
                <a:gd name="connsiteY2" fmla="*/ 0 h 9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502" h="91501">
                  <a:moveTo>
                    <a:pt x="60502" y="91501"/>
                  </a:moveTo>
                  <a:cubicBezTo>
                    <a:pt x="35187" y="71676"/>
                    <a:pt x="9872" y="51851"/>
                    <a:pt x="1942" y="36601"/>
                  </a:cubicBezTo>
                  <a:cubicBezTo>
                    <a:pt x="-5988" y="21351"/>
                    <a:pt x="12922" y="0"/>
                    <a:pt x="12922" y="0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66" name="Freeform 965"/>
            <p:cNvSpPr/>
            <p:nvPr/>
          </p:nvSpPr>
          <p:spPr>
            <a:xfrm>
              <a:off x="1502922" y="5733930"/>
              <a:ext cx="55878" cy="16586"/>
            </a:xfrm>
            <a:custGeom>
              <a:avLst/>
              <a:gdLst>
                <a:gd name="connsiteX0" fmla="*/ 0 w 131759"/>
                <a:gd name="connsiteY0" fmla="*/ 32940 h 39108"/>
                <a:gd name="connsiteX1" fmla="*/ 80519 w 131759"/>
                <a:gd name="connsiteY1" fmla="*/ 36600 h 39108"/>
                <a:gd name="connsiteX2" fmla="*/ 131759 w 131759"/>
                <a:gd name="connsiteY2" fmla="*/ 0 h 3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759" h="39108">
                  <a:moveTo>
                    <a:pt x="0" y="32940"/>
                  </a:moveTo>
                  <a:cubicBezTo>
                    <a:pt x="29279" y="37515"/>
                    <a:pt x="58559" y="42090"/>
                    <a:pt x="80519" y="36600"/>
                  </a:cubicBezTo>
                  <a:cubicBezTo>
                    <a:pt x="102479" y="31110"/>
                    <a:pt x="131759" y="0"/>
                    <a:pt x="131759" y="0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967" name="Group 966"/>
            <p:cNvGrpSpPr/>
            <p:nvPr/>
          </p:nvGrpSpPr>
          <p:grpSpPr>
            <a:xfrm rot="21480000">
              <a:off x="1123996" y="5596174"/>
              <a:ext cx="232993" cy="206298"/>
              <a:chOff x="4049172" y="812529"/>
              <a:chExt cx="549383" cy="486436"/>
            </a:xfr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</p:grpSpPr>
          <p:sp>
            <p:nvSpPr>
              <p:cNvPr id="978" name="Teardrop 977"/>
              <p:cNvSpPr/>
              <p:nvPr/>
            </p:nvSpPr>
            <p:spPr>
              <a:xfrm rot="20340000">
                <a:off x="4240473" y="837749"/>
                <a:ext cx="244037" cy="335711"/>
              </a:xfrm>
              <a:prstGeom prst="teardrop">
                <a:avLst>
                  <a:gd name="adj" fmla="val 176097"/>
                </a:avLst>
              </a:prstGeom>
              <a:grpFill/>
              <a:ln w="12700" cap="rnd">
                <a:noFill/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9" name="Teardrop 978"/>
              <p:cNvSpPr/>
              <p:nvPr/>
            </p:nvSpPr>
            <p:spPr>
              <a:xfrm rot="4282458" flipH="1">
                <a:off x="4370899" y="1009078"/>
                <a:ext cx="184195" cy="271116"/>
              </a:xfrm>
              <a:prstGeom prst="teardrop">
                <a:avLst>
                  <a:gd name="adj" fmla="val 200000"/>
                </a:avLst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0" name="Teardrop 979"/>
              <p:cNvSpPr/>
              <p:nvPr/>
            </p:nvSpPr>
            <p:spPr>
              <a:xfrm rot="1719479" flipH="1">
                <a:off x="4109612" y="984689"/>
                <a:ext cx="184195" cy="203694"/>
              </a:xfrm>
              <a:prstGeom prst="teardrop">
                <a:avLst>
                  <a:gd name="adj" fmla="val 200000"/>
                </a:avLst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1" name="Freeform 980"/>
              <p:cNvSpPr/>
              <p:nvPr/>
            </p:nvSpPr>
            <p:spPr>
              <a:xfrm>
                <a:off x="4344395" y="812529"/>
                <a:ext cx="62220" cy="248882"/>
              </a:xfrm>
              <a:custGeom>
                <a:avLst/>
                <a:gdLst>
                  <a:gd name="connsiteX0" fmla="*/ 0 w 62220"/>
                  <a:gd name="connsiteY0" fmla="*/ 248882 h 248882"/>
                  <a:gd name="connsiteX1" fmla="*/ 29280 w 62220"/>
                  <a:gd name="connsiteY1" fmla="*/ 179342 h 248882"/>
                  <a:gd name="connsiteX2" fmla="*/ 47580 w 62220"/>
                  <a:gd name="connsiteY2" fmla="*/ 58560 h 248882"/>
                  <a:gd name="connsiteX3" fmla="*/ 62220 w 62220"/>
                  <a:gd name="connsiteY3" fmla="*/ 0 h 24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20" h="248882">
                    <a:moveTo>
                      <a:pt x="0" y="248882"/>
                    </a:moveTo>
                    <a:cubicBezTo>
                      <a:pt x="10675" y="229972"/>
                      <a:pt x="21350" y="211062"/>
                      <a:pt x="29280" y="179342"/>
                    </a:cubicBezTo>
                    <a:cubicBezTo>
                      <a:pt x="37210" y="147622"/>
                      <a:pt x="42090" y="88450"/>
                      <a:pt x="47580" y="58560"/>
                    </a:cubicBezTo>
                    <a:cubicBezTo>
                      <a:pt x="53070" y="28670"/>
                      <a:pt x="62220" y="0"/>
                      <a:pt x="6222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82" name="Freeform 981"/>
              <p:cNvSpPr/>
              <p:nvPr/>
            </p:nvSpPr>
            <p:spPr>
              <a:xfrm>
                <a:off x="4195332" y="995532"/>
                <a:ext cx="19965" cy="128102"/>
              </a:xfrm>
              <a:custGeom>
                <a:avLst/>
                <a:gdLst>
                  <a:gd name="connsiteX0" fmla="*/ 21960 w 21960"/>
                  <a:gd name="connsiteY0" fmla="*/ 128101 h 128101"/>
                  <a:gd name="connsiteX1" fmla="*/ 18300 w 21960"/>
                  <a:gd name="connsiteY1" fmla="*/ 51240 h 128101"/>
                  <a:gd name="connsiteX2" fmla="*/ 0 w 21960"/>
                  <a:gd name="connsiteY2" fmla="*/ 0 h 128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60" h="128101">
                    <a:moveTo>
                      <a:pt x="21960" y="128101"/>
                    </a:moveTo>
                    <a:cubicBezTo>
                      <a:pt x="21960" y="100345"/>
                      <a:pt x="21960" y="72590"/>
                      <a:pt x="18300" y="51240"/>
                    </a:cubicBezTo>
                    <a:cubicBezTo>
                      <a:pt x="14640" y="29890"/>
                      <a:pt x="7320" y="14945"/>
                      <a:pt x="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83" name="Freeform 982"/>
              <p:cNvSpPr/>
              <p:nvPr/>
            </p:nvSpPr>
            <p:spPr>
              <a:xfrm>
                <a:off x="4451034" y="1050430"/>
                <a:ext cx="83182" cy="117123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grpFill/>
              <a:ln w="22225" cap="rnd" cmpd="sng">
                <a:noFill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84" name="Teardrop 983"/>
              <p:cNvSpPr/>
              <p:nvPr/>
            </p:nvSpPr>
            <p:spPr>
              <a:xfrm rot="12637834">
                <a:off x="4049172" y="1100223"/>
                <a:ext cx="269682" cy="129000"/>
              </a:xfrm>
              <a:prstGeom prst="teardrop">
                <a:avLst>
                  <a:gd name="adj" fmla="val 167720"/>
                </a:avLst>
              </a:prstGeom>
              <a:grpFill/>
              <a:ln w="12700" cap="rnd">
                <a:noFill/>
              </a:ln>
              <a:effectLst>
                <a:innerShdw blurRad="130175" dist="152400" dir="11160000">
                  <a:srgbClr val="000000">
                    <a:alpha val="42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5" name="Teardrop 984"/>
              <p:cNvSpPr/>
              <p:nvPr/>
            </p:nvSpPr>
            <p:spPr>
              <a:xfrm rot="10282166" flipH="1">
                <a:off x="4239936" y="1142874"/>
                <a:ext cx="326311" cy="156091"/>
              </a:xfrm>
              <a:prstGeom prst="teardrop">
                <a:avLst>
                  <a:gd name="adj" fmla="val 167720"/>
                </a:avLst>
              </a:prstGeom>
              <a:grpFill/>
              <a:ln w="12700" cap="rnd">
                <a:noFill/>
              </a:ln>
              <a:effectLst>
                <a:innerShdw blurRad="76200" dist="101600" dir="20640000">
                  <a:srgbClr val="000000">
                    <a:alpha val="36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8" name="Freeform 967"/>
            <p:cNvSpPr/>
            <p:nvPr/>
          </p:nvSpPr>
          <p:spPr>
            <a:xfrm rot="3360000">
              <a:off x="1487604" y="6050652"/>
              <a:ext cx="38805" cy="49671"/>
            </a:xfrm>
            <a:custGeom>
              <a:avLst/>
              <a:gdLst>
                <a:gd name="connsiteX0" fmla="*/ 0 w 91500"/>
                <a:gd name="connsiteY0" fmla="*/ 117122 h 117122"/>
                <a:gd name="connsiteX1" fmla="*/ 69540 w 91500"/>
                <a:gd name="connsiteY1" fmla="*/ 29281 h 117122"/>
                <a:gd name="connsiteX2" fmla="*/ 91500 w 91500"/>
                <a:gd name="connsiteY2" fmla="*/ 0 h 11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00" h="117122">
                  <a:moveTo>
                    <a:pt x="0" y="117122"/>
                  </a:moveTo>
                  <a:lnTo>
                    <a:pt x="69540" y="29281"/>
                  </a:lnTo>
                  <a:cubicBezTo>
                    <a:pt x="84790" y="9761"/>
                    <a:pt x="91500" y="0"/>
                    <a:pt x="91500" y="0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69" name="Freeform 968"/>
            <p:cNvSpPr/>
            <p:nvPr/>
          </p:nvSpPr>
          <p:spPr>
            <a:xfrm rot="4620000">
              <a:off x="1405053" y="6182520"/>
              <a:ext cx="35278" cy="49671"/>
            </a:xfrm>
            <a:custGeom>
              <a:avLst/>
              <a:gdLst>
                <a:gd name="connsiteX0" fmla="*/ 0 w 91500"/>
                <a:gd name="connsiteY0" fmla="*/ 117122 h 117122"/>
                <a:gd name="connsiteX1" fmla="*/ 69540 w 91500"/>
                <a:gd name="connsiteY1" fmla="*/ 29281 h 117122"/>
                <a:gd name="connsiteX2" fmla="*/ 91500 w 91500"/>
                <a:gd name="connsiteY2" fmla="*/ 0 h 11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00" h="117122">
                  <a:moveTo>
                    <a:pt x="0" y="117122"/>
                  </a:moveTo>
                  <a:lnTo>
                    <a:pt x="69540" y="29281"/>
                  </a:lnTo>
                  <a:cubicBezTo>
                    <a:pt x="84790" y="9761"/>
                    <a:pt x="91500" y="0"/>
                    <a:pt x="91500" y="0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70" name="Freeform 969"/>
            <p:cNvSpPr/>
            <p:nvPr/>
          </p:nvSpPr>
          <p:spPr>
            <a:xfrm rot="5400000">
              <a:off x="1271908" y="6288116"/>
              <a:ext cx="45419" cy="49671"/>
            </a:xfrm>
            <a:custGeom>
              <a:avLst/>
              <a:gdLst>
                <a:gd name="connsiteX0" fmla="*/ 0 w 91500"/>
                <a:gd name="connsiteY0" fmla="*/ 117122 h 117122"/>
                <a:gd name="connsiteX1" fmla="*/ 69540 w 91500"/>
                <a:gd name="connsiteY1" fmla="*/ 29281 h 117122"/>
                <a:gd name="connsiteX2" fmla="*/ 91500 w 91500"/>
                <a:gd name="connsiteY2" fmla="*/ 0 h 11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00" h="117122">
                  <a:moveTo>
                    <a:pt x="0" y="117122"/>
                  </a:moveTo>
                  <a:lnTo>
                    <a:pt x="69540" y="29281"/>
                  </a:lnTo>
                  <a:cubicBezTo>
                    <a:pt x="84790" y="9761"/>
                    <a:pt x="91500" y="0"/>
                    <a:pt x="91500" y="0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71" name="Freeform 970"/>
            <p:cNvSpPr/>
            <p:nvPr/>
          </p:nvSpPr>
          <p:spPr>
            <a:xfrm rot="2160000">
              <a:off x="1333946" y="6504919"/>
              <a:ext cx="23306" cy="41051"/>
            </a:xfrm>
            <a:custGeom>
              <a:avLst/>
              <a:gdLst>
                <a:gd name="connsiteX0" fmla="*/ 0 w 91500"/>
                <a:gd name="connsiteY0" fmla="*/ 117122 h 117122"/>
                <a:gd name="connsiteX1" fmla="*/ 69540 w 91500"/>
                <a:gd name="connsiteY1" fmla="*/ 29281 h 117122"/>
                <a:gd name="connsiteX2" fmla="*/ 91500 w 91500"/>
                <a:gd name="connsiteY2" fmla="*/ 0 h 11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00" h="117122">
                  <a:moveTo>
                    <a:pt x="0" y="117122"/>
                  </a:moveTo>
                  <a:lnTo>
                    <a:pt x="69540" y="29281"/>
                  </a:lnTo>
                  <a:cubicBezTo>
                    <a:pt x="84790" y="9761"/>
                    <a:pt x="91500" y="0"/>
                    <a:pt x="91500" y="0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72" name="Teardrop 971"/>
            <p:cNvSpPr/>
            <p:nvPr/>
          </p:nvSpPr>
          <p:spPr>
            <a:xfrm rot="10942166" flipH="1">
              <a:off x="1194153" y="6654287"/>
              <a:ext cx="64559" cy="54709"/>
            </a:xfrm>
            <a:prstGeom prst="teardrop">
              <a:avLst>
                <a:gd name="adj" fmla="val 167720"/>
              </a:avLst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Freeform 972"/>
            <p:cNvSpPr/>
            <p:nvPr/>
          </p:nvSpPr>
          <p:spPr>
            <a:xfrm rot="18780000">
              <a:off x="1231052" y="6663759"/>
              <a:ext cx="4345" cy="40816"/>
            </a:xfrm>
            <a:custGeom>
              <a:avLst/>
              <a:gdLst>
                <a:gd name="connsiteX0" fmla="*/ 21960 w 21960"/>
                <a:gd name="connsiteY0" fmla="*/ 128101 h 128101"/>
                <a:gd name="connsiteX1" fmla="*/ 18300 w 21960"/>
                <a:gd name="connsiteY1" fmla="*/ 51240 h 128101"/>
                <a:gd name="connsiteX2" fmla="*/ 0 w 21960"/>
                <a:gd name="connsiteY2" fmla="*/ 0 h 12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60" h="128101">
                  <a:moveTo>
                    <a:pt x="21960" y="128101"/>
                  </a:moveTo>
                  <a:cubicBezTo>
                    <a:pt x="21960" y="100345"/>
                    <a:pt x="21960" y="72590"/>
                    <a:pt x="18300" y="51240"/>
                  </a:cubicBezTo>
                  <a:cubicBezTo>
                    <a:pt x="14640" y="29890"/>
                    <a:pt x="7320" y="14945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74" name="Freeform 973"/>
            <p:cNvSpPr/>
            <p:nvPr/>
          </p:nvSpPr>
          <p:spPr>
            <a:xfrm>
              <a:off x="1265436" y="6614037"/>
              <a:ext cx="40357" cy="15129"/>
            </a:xfrm>
            <a:custGeom>
              <a:avLst/>
              <a:gdLst>
                <a:gd name="connsiteX0" fmla="*/ 0 w 95159"/>
                <a:gd name="connsiteY0" fmla="*/ 0 h 35674"/>
                <a:gd name="connsiteX1" fmla="*/ 62219 w 95159"/>
                <a:gd name="connsiteY1" fmla="*/ 32940 h 35674"/>
                <a:gd name="connsiteX2" fmla="*/ 95159 w 95159"/>
                <a:gd name="connsiteY2" fmla="*/ 32940 h 3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159" h="35674">
                  <a:moveTo>
                    <a:pt x="0" y="0"/>
                  </a:moveTo>
                  <a:cubicBezTo>
                    <a:pt x="23179" y="13725"/>
                    <a:pt x="46359" y="27450"/>
                    <a:pt x="62219" y="32940"/>
                  </a:cubicBezTo>
                  <a:cubicBezTo>
                    <a:pt x="78079" y="38430"/>
                    <a:pt x="85399" y="34160"/>
                    <a:pt x="95159" y="32940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12700" cap="rnd">
              <a:noFill/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Teardrop 974"/>
            <p:cNvSpPr/>
            <p:nvPr/>
          </p:nvSpPr>
          <p:spPr>
            <a:xfrm rot="10312124" flipH="1">
              <a:off x="1286385" y="6608469"/>
              <a:ext cx="78116" cy="44329"/>
            </a:xfrm>
            <a:prstGeom prst="teardrop">
              <a:avLst>
                <a:gd name="adj" fmla="val 167720"/>
              </a:avLst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6" name="Freeform 975"/>
            <p:cNvSpPr/>
            <p:nvPr/>
          </p:nvSpPr>
          <p:spPr>
            <a:xfrm rot="4260000">
              <a:off x="1317888" y="6614598"/>
              <a:ext cx="25637" cy="37318"/>
            </a:xfrm>
            <a:custGeom>
              <a:avLst/>
              <a:gdLst>
                <a:gd name="connsiteX0" fmla="*/ 0 w 91500"/>
                <a:gd name="connsiteY0" fmla="*/ 117122 h 117122"/>
                <a:gd name="connsiteX1" fmla="*/ 69540 w 91500"/>
                <a:gd name="connsiteY1" fmla="*/ 29281 h 117122"/>
                <a:gd name="connsiteX2" fmla="*/ 91500 w 91500"/>
                <a:gd name="connsiteY2" fmla="*/ 0 h 11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00" h="117122">
                  <a:moveTo>
                    <a:pt x="0" y="117122"/>
                  </a:moveTo>
                  <a:lnTo>
                    <a:pt x="69540" y="29281"/>
                  </a:lnTo>
                  <a:cubicBezTo>
                    <a:pt x="84790" y="9761"/>
                    <a:pt x="91500" y="0"/>
                    <a:pt x="91500" y="0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 w="22225" cap="rnd" cmpd="sng"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77" name="Oval 976"/>
            <p:cNvSpPr>
              <a:spLocks noChangeAspect="1"/>
            </p:cNvSpPr>
            <p:nvPr/>
          </p:nvSpPr>
          <p:spPr>
            <a:xfrm rot="388212" flipH="1">
              <a:off x="1236180" y="5804603"/>
              <a:ext cx="35838" cy="3354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9000"/>
                  </a:schemeClr>
                </a:gs>
                <a:gs pos="100000">
                  <a:schemeClr val="tx1">
                    <a:lumMod val="75000"/>
                    <a:lumOff val="25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6" name="Oval 985"/>
          <p:cNvSpPr/>
          <p:nvPr/>
        </p:nvSpPr>
        <p:spPr>
          <a:xfrm>
            <a:off x="6439412" y="2597657"/>
            <a:ext cx="527337" cy="472695"/>
          </a:xfrm>
          <a:prstGeom prst="ellipse">
            <a:avLst/>
          </a:prstGeom>
          <a:solidFill>
            <a:srgbClr val="FFFF00">
              <a:alpha val="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 rot="180000">
            <a:off x="5860684" y="4056852"/>
            <a:ext cx="302025" cy="270427"/>
          </a:xfrm>
          <a:prstGeom prst="rect">
            <a:avLst/>
          </a:prstGeom>
          <a:gradFill>
            <a:gsLst>
              <a:gs pos="0">
                <a:schemeClr val="tx1">
                  <a:alpha val="59000"/>
                </a:schemeClr>
              </a:gs>
              <a:gs pos="79000">
                <a:schemeClr val="tx1">
                  <a:lumMod val="85000"/>
                  <a:lumOff val="15000"/>
                  <a:alpha val="35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0"/>
          <p:cNvSpPr/>
          <p:nvPr/>
        </p:nvSpPr>
        <p:spPr>
          <a:xfrm rot="300000">
            <a:off x="5991462" y="3961942"/>
            <a:ext cx="257091" cy="29155"/>
          </a:xfrm>
          <a:custGeom>
            <a:avLst/>
            <a:gdLst>
              <a:gd name="connsiteX0" fmla="*/ 0 w 311080"/>
              <a:gd name="connsiteY0" fmla="*/ 0 h 35278"/>
              <a:gd name="connsiteX1" fmla="*/ 311080 w 311080"/>
              <a:gd name="connsiteY1" fmla="*/ 35278 h 35278"/>
              <a:gd name="connsiteX2" fmla="*/ 311080 w 311080"/>
              <a:gd name="connsiteY2" fmla="*/ 35278 h 3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080" h="35278">
                <a:moveTo>
                  <a:pt x="0" y="0"/>
                </a:moveTo>
                <a:lnTo>
                  <a:pt x="311080" y="35278"/>
                </a:lnTo>
                <a:lnTo>
                  <a:pt x="311080" y="35278"/>
                </a:lnTo>
              </a:path>
            </a:pathLst>
          </a:custGeom>
          <a:ln w="19050" cap="rnd" cmpd="sng">
            <a:solidFill>
              <a:schemeClr val="bg1">
                <a:lumMod val="50000"/>
                <a:alpha val="8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 rot="21000000">
            <a:off x="6201776" y="4150894"/>
            <a:ext cx="274568" cy="297470"/>
          </a:xfrm>
          <a:prstGeom prst="rect">
            <a:avLst/>
          </a:prstGeom>
          <a:gradFill>
            <a:gsLst>
              <a:gs pos="0">
                <a:schemeClr val="tx1">
                  <a:alpha val="28000"/>
                </a:schemeClr>
              </a:gs>
              <a:gs pos="79000">
                <a:schemeClr val="tx1">
                  <a:lumMod val="85000"/>
                  <a:lumOff val="15000"/>
                  <a:alpha val="9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 rot="21446197">
            <a:off x="6239137" y="4145137"/>
            <a:ext cx="517439" cy="34337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3000">
                <a:schemeClr val="bg1"/>
              </a:gs>
            </a:gsLst>
            <a:lin ang="1740000" scaled="0"/>
            <a:tileRect/>
          </a:gradFill>
          <a:ln w="0" cap="rnd" cmpd="sng">
            <a:solidFill>
              <a:schemeClr val="bg1">
                <a:lumMod val="95000"/>
                <a:alpha val="32000"/>
              </a:schemeClr>
            </a:solidFill>
          </a:ln>
          <a:effectLst/>
          <a:scene3d>
            <a:camera prst="isometricOffAxis1Top">
              <a:rot lat="19215244" lon="7739487" rev="3362607"/>
            </a:camera>
            <a:lightRig rig="brightRoom" dir="t"/>
          </a:scene3d>
          <a:sp3d contourW="12700" prstMaterial="softEdge"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Rectangle 310"/>
          <p:cNvSpPr/>
          <p:nvPr/>
        </p:nvSpPr>
        <p:spPr>
          <a:xfrm rot="21566197">
            <a:off x="6188988" y="4039686"/>
            <a:ext cx="517439" cy="34337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3000">
                <a:schemeClr val="bg1"/>
              </a:gs>
            </a:gsLst>
            <a:lin ang="1740000" scaled="0"/>
            <a:tileRect/>
          </a:gradFill>
          <a:ln w="0" cap="rnd" cmpd="sng">
            <a:solidFill>
              <a:schemeClr val="bg1">
                <a:lumMod val="95000"/>
                <a:alpha val="32000"/>
              </a:schemeClr>
            </a:solidFill>
          </a:ln>
          <a:effectLst/>
          <a:scene3d>
            <a:camera prst="isometricOffAxis1Top">
              <a:rot lat="19215244" lon="7739487" rev="3362607"/>
            </a:camera>
            <a:lightRig rig="brightRoom" dir="t"/>
          </a:scene3d>
          <a:sp3d contourW="12700" prstMaterial="softEdge"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2" name="Group 311"/>
          <p:cNvGrpSpPr/>
          <p:nvPr/>
        </p:nvGrpSpPr>
        <p:grpSpPr>
          <a:xfrm rot="540000">
            <a:off x="6383328" y="4005255"/>
            <a:ext cx="339380" cy="327185"/>
            <a:chOff x="6748605" y="4046537"/>
            <a:chExt cx="410650" cy="395894"/>
          </a:xfrm>
        </p:grpSpPr>
        <p:sp>
          <p:nvSpPr>
            <p:cNvPr id="313" name="Rectangle 312"/>
            <p:cNvSpPr/>
            <p:nvPr/>
          </p:nvSpPr>
          <p:spPr>
            <a:xfrm rot="20963355">
              <a:off x="6748605" y="4062978"/>
              <a:ext cx="410650" cy="379453"/>
            </a:xfrm>
            <a:prstGeom prst="rect">
              <a:avLst/>
            </a:prstGeom>
            <a:gradFill flip="none" rotWithShape="1">
              <a:gsLst>
                <a:gs pos="97000">
                  <a:schemeClr val="tx1"/>
                </a:gs>
                <a:gs pos="13000">
                  <a:schemeClr val="tx1">
                    <a:lumMod val="75000"/>
                    <a:lumOff val="25000"/>
                  </a:schemeClr>
                </a:gs>
              </a:gsLst>
              <a:lin ang="1740000" scaled="0"/>
              <a:tileRect/>
            </a:gradFill>
            <a:ln w="0" cap="rnd" cmpd="sng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  <a:effectLst/>
            <a:scene3d>
              <a:camera prst="isometricOffAxis1Top">
                <a:rot lat="19215244" lon="7739487" rev="3362607"/>
              </a:camera>
              <a:lightRig rig="threePt" dir="t"/>
            </a:scene3d>
            <a:sp3d contourW="12700" prstMaterial="plastic">
              <a:bevelT w="6350" h="6350" prst="hardEdge"/>
              <a:bevelB w="6350" h="635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4" name="Rectangle 313"/>
            <p:cNvSpPr/>
            <p:nvPr/>
          </p:nvSpPr>
          <p:spPr>
            <a:xfrm rot="20966197">
              <a:off x="7018553" y="4046537"/>
              <a:ext cx="61424" cy="294043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13000">
                  <a:schemeClr val="bg1"/>
                </a:gs>
              </a:gsLst>
              <a:lin ang="1740000" scaled="0"/>
              <a:tileRect/>
            </a:gradFill>
            <a:ln w="3175" cap="rnd" cmpd="sng">
              <a:solidFill>
                <a:schemeClr val="tx1">
                  <a:lumMod val="50000"/>
                  <a:lumOff val="50000"/>
                  <a:alpha val="86000"/>
                </a:schemeClr>
              </a:solidFill>
            </a:ln>
            <a:effectLst/>
            <a:scene3d>
              <a:camera prst="isometricOffAxis1Top">
                <a:rot lat="19215244" lon="7739487" rev="3362607"/>
              </a:camera>
              <a:lightRig rig="brightRoom" dir="t"/>
            </a:scene3d>
            <a:sp3d contourW="12700" prstMaterial="softEdge"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Oval 314"/>
            <p:cNvSpPr/>
            <p:nvPr/>
          </p:nvSpPr>
          <p:spPr>
            <a:xfrm rot="1107002" flipH="1" flipV="1">
              <a:off x="6902323" y="4134199"/>
              <a:ext cx="88075" cy="20018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>
                  <a:alpha val="28000"/>
                </a:schemeClr>
              </a:solidFill>
            </a:ln>
            <a:effectLst>
              <a:innerShdw blurRad="69850" dist="76200" dir="13500000">
                <a:prstClr val="black">
                  <a:alpha val="48000"/>
                </a:prstClr>
              </a:innerShdw>
            </a:effectLst>
            <a:scene3d>
              <a:camera prst="isometricOffAxis2To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6" name="Oval 315"/>
            <p:cNvSpPr/>
            <p:nvPr/>
          </p:nvSpPr>
          <p:spPr>
            <a:xfrm rot="1107002" flipH="1" flipV="1">
              <a:off x="6920879" y="4170598"/>
              <a:ext cx="49715" cy="12430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37000">
                  <a:schemeClr val="tx1"/>
                </a:gs>
              </a:gsLst>
              <a:lin ang="0" scaled="1"/>
              <a:tileRect/>
            </a:gradFill>
            <a:ln>
              <a:solidFill>
                <a:schemeClr val="tx1">
                  <a:alpha val="91000"/>
                </a:schemeClr>
              </a:solidFill>
            </a:ln>
            <a:effectLst>
              <a:innerShdw blurRad="69850" dist="76200" dir="13500000">
                <a:prstClr val="black">
                  <a:alpha val="48000"/>
                </a:prstClr>
              </a:innerShdw>
            </a:effectLst>
            <a:scene3d>
              <a:camera prst="isometricOffAxis2To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Oval 316"/>
            <p:cNvSpPr/>
            <p:nvPr/>
          </p:nvSpPr>
          <p:spPr>
            <a:xfrm rot="21387002" flipH="1" flipV="1">
              <a:off x="6818053" y="4198442"/>
              <a:ext cx="54687" cy="18199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>
                  <a:alpha val="77000"/>
                </a:schemeClr>
              </a:solidFill>
            </a:ln>
            <a:effectLst>
              <a:innerShdw blurRad="69850" dist="76200" dir="13500000">
                <a:prstClr val="black">
                  <a:alpha val="48000"/>
                </a:prstClr>
              </a:innerShdw>
            </a:effectLst>
            <a:scene3d>
              <a:camera prst="isometricOffAxis2To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8" name="Rectangle 317"/>
          <p:cNvSpPr/>
          <p:nvPr/>
        </p:nvSpPr>
        <p:spPr>
          <a:xfrm rot="21566197">
            <a:off x="6203927" y="4067044"/>
            <a:ext cx="375664" cy="323446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3000">
                <a:schemeClr val="bg1"/>
              </a:gs>
            </a:gsLst>
            <a:lin ang="1740000" scaled="0"/>
            <a:tileRect/>
          </a:gradFill>
          <a:ln w="25400" cap="rnd" cmpd="sng">
            <a:solidFill>
              <a:schemeClr val="tx1">
                <a:lumMod val="50000"/>
                <a:lumOff val="50000"/>
                <a:alpha val="74000"/>
              </a:schemeClr>
            </a:solidFill>
          </a:ln>
          <a:effectLst/>
          <a:scene3d>
            <a:camera prst="isometricOffAxis1Top">
              <a:rot lat="19215244" lon="7739487" rev="3362607"/>
            </a:camera>
            <a:lightRig rig="brightRoom" dir="t"/>
          </a:scene3d>
          <a:sp3d contourW="12700" prstMaterial="softEdge"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4" name="Group 303"/>
          <p:cNvGrpSpPr/>
          <p:nvPr/>
        </p:nvGrpSpPr>
        <p:grpSpPr>
          <a:xfrm rot="21420000">
            <a:off x="6506363" y="4066975"/>
            <a:ext cx="339380" cy="327185"/>
            <a:chOff x="6748605" y="4046537"/>
            <a:chExt cx="410650" cy="395894"/>
          </a:xfrm>
        </p:grpSpPr>
        <p:sp>
          <p:nvSpPr>
            <p:cNvPr id="305" name="Rectangle 304"/>
            <p:cNvSpPr/>
            <p:nvPr/>
          </p:nvSpPr>
          <p:spPr>
            <a:xfrm rot="20963355">
              <a:off x="6748605" y="4062978"/>
              <a:ext cx="410650" cy="379453"/>
            </a:xfrm>
            <a:prstGeom prst="rect">
              <a:avLst/>
            </a:prstGeom>
            <a:gradFill flip="none" rotWithShape="1">
              <a:gsLst>
                <a:gs pos="97000">
                  <a:schemeClr val="tx1"/>
                </a:gs>
                <a:gs pos="13000">
                  <a:schemeClr val="tx1">
                    <a:lumMod val="75000"/>
                    <a:lumOff val="25000"/>
                  </a:schemeClr>
                </a:gs>
              </a:gsLst>
              <a:lin ang="1740000" scaled="0"/>
              <a:tileRect/>
            </a:gradFill>
            <a:ln w="0" cap="rnd" cmpd="sng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  <a:effectLst/>
            <a:scene3d>
              <a:camera prst="isometricOffAxis1Top">
                <a:rot lat="19215244" lon="7739487" rev="3362607"/>
              </a:camera>
              <a:lightRig rig="threePt" dir="t"/>
            </a:scene3d>
            <a:sp3d contourW="12700" prstMaterial="plastic">
              <a:bevelT w="6350" h="6350" prst="hardEdge"/>
              <a:bevelB w="6350" h="635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Rectangle 305"/>
            <p:cNvSpPr/>
            <p:nvPr/>
          </p:nvSpPr>
          <p:spPr>
            <a:xfrm rot="20966197">
              <a:off x="7018553" y="4046537"/>
              <a:ext cx="61424" cy="294043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13000">
                  <a:schemeClr val="bg1"/>
                </a:gs>
              </a:gsLst>
              <a:lin ang="1740000" scaled="0"/>
              <a:tileRect/>
            </a:gradFill>
            <a:ln w="3175" cap="rnd" cmpd="sng">
              <a:solidFill>
                <a:schemeClr val="tx1">
                  <a:lumMod val="50000"/>
                  <a:lumOff val="50000"/>
                  <a:alpha val="86000"/>
                </a:schemeClr>
              </a:solidFill>
            </a:ln>
            <a:effectLst/>
            <a:scene3d>
              <a:camera prst="isometricOffAxis1Top">
                <a:rot lat="19215244" lon="7739487" rev="3362607"/>
              </a:camera>
              <a:lightRig rig="brightRoom" dir="t"/>
            </a:scene3d>
            <a:sp3d contourW="12700" prstMaterial="softEdge"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Oval 306"/>
            <p:cNvSpPr/>
            <p:nvPr/>
          </p:nvSpPr>
          <p:spPr>
            <a:xfrm rot="1107002" flipH="1" flipV="1">
              <a:off x="6902323" y="4134199"/>
              <a:ext cx="88075" cy="20018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>
                  <a:alpha val="28000"/>
                </a:schemeClr>
              </a:solidFill>
            </a:ln>
            <a:effectLst>
              <a:innerShdw blurRad="69850" dist="76200" dir="13500000">
                <a:prstClr val="black">
                  <a:alpha val="48000"/>
                </a:prstClr>
              </a:innerShdw>
            </a:effectLst>
            <a:scene3d>
              <a:camera prst="isometricOffAxis2To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" name="Oval 307"/>
            <p:cNvSpPr/>
            <p:nvPr/>
          </p:nvSpPr>
          <p:spPr>
            <a:xfrm rot="1107002" flipH="1" flipV="1">
              <a:off x="6920879" y="4170598"/>
              <a:ext cx="49715" cy="12430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37000">
                  <a:schemeClr val="tx1"/>
                </a:gs>
              </a:gsLst>
              <a:lin ang="0" scaled="1"/>
              <a:tileRect/>
            </a:gradFill>
            <a:ln>
              <a:solidFill>
                <a:schemeClr val="tx1">
                  <a:alpha val="91000"/>
                </a:schemeClr>
              </a:solidFill>
            </a:ln>
            <a:effectLst>
              <a:innerShdw blurRad="69850" dist="76200" dir="13500000">
                <a:prstClr val="black">
                  <a:alpha val="48000"/>
                </a:prstClr>
              </a:innerShdw>
            </a:effectLst>
            <a:scene3d>
              <a:camera prst="isometricOffAxis2To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Oval 308"/>
            <p:cNvSpPr/>
            <p:nvPr/>
          </p:nvSpPr>
          <p:spPr>
            <a:xfrm rot="21387002" flipH="1" flipV="1">
              <a:off x="6818053" y="4198442"/>
              <a:ext cx="54687" cy="18199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>
                  <a:alpha val="77000"/>
                </a:schemeClr>
              </a:solidFill>
            </a:ln>
            <a:effectLst>
              <a:innerShdw blurRad="69850" dist="76200" dir="13500000">
                <a:prstClr val="black">
                  <a:alpha val="48000"/>
                </a:prstClr>
              </a:innerShdw>
            </a:effectLst>
            <a:scene3d>
              <a:camera prst="isometricOffAxis2To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8" name="Rectangle 987"/>
          <p:cNvSpPr/>
          <p:nvPr/>
        </p:nvSpPr>
        <p:spPr>
          <a:xfrm rot="21240000">
            <a:off x="5822400" y="3692716"/>
            <a:ext cx="647417" cy="771563"/>
          </a:xfrm>
          <a:prstGeom prst="rect">
            <a:avLst/>
          </a:prstGeom>
          <a:gradFill>
            <a:gsLst>
              <a:gs pos="0">
                <a:schemeClr val="tx1"/>
              </a:gs>
              <a:gs pos="79000">
                <a:schemeClr val="tx1">
                  <a:lumMod val="85000"/>
                  <a:lumOff val="15000"/>
                  <a:alpha val="62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 rot="21446197">
            <a:off x="6254076" y="4172496"/>
            <a:ext cx="375664" cy="323446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3000">
                <a:schemeClr val="bg1"/>
              </a:gs>
            </a:gsLst>
            <a:lin ang="1740000" scaled="0"/>
            <a:tileRect/>
          </a:gradFill>
          <a:ln w="25400" cap="rnd" cmpd="sng">
            <a:solidFill>
              <a:schemeClr val="tx1">
                <a:lumMod val="50000"/>
                <a:lumOff val="50000"/>
                <a:alpha val="74000"/>
              </a:schemeClr>
            </a:solidFill>
          </a:ln>
          <a:effectLst/>
          <a:scene3d>
            <a:camera prst="isometricOffAxis1Top">
              <a:rot lat="19215244" lon="7739487" rev="3362607"/>
            </a:camera>
            <a:lightRig rig="brightRoom" dir="t"/>
          </a:scene3d>
          <a:sp3d contourW="12700" prstMaterial="softEdge"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Cube 203"/>
          <p:cNvSpPr/>
          <p:nvPr/>
        </p:nvSpPr>
        <p:spPr>
          <a:xfrm rot="300000">
            <a:off x="6491558" y="4006354"/>
            <a:ext cx="97946" cy="84441"/>
          </a:xfrm>
          <a:prstGeom prst="cube">
            <a:avLst>
              <a:gd name="adj" fmla="val 35267"/>
            </a:avLst>
          </a:prstGeom>
          <a:gradFill flip="none" rotWithShape="1">
            <a:gsLst>
              <a:gs pos="45000">
                <a:schemeClr val="bg1">
                  <a:lumMod val="9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0000">
                <a:alpha val="42000"/>
              </a:srgb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 rot="120000">
            <a:off x="5699804" y="3983940"/>
            <a:ext cx="497850" cy="21551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/>
          <p:cNvSpPr/>
          <p:nvPr/>
        </p:nvSpPr>
        <p:spPr>
          <a:xfrm rot="60000">
            <a:off x="5819850" y="3748390"/>
            <a:ext cx="700164" cy="383378"/>
          </a:xfrm>
          <a:prstGeom prst="cube">
            <a:avLst>
              <a:gd name="adj" fmla="val 59846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rgbClr val="FF0000"/>
            </a:solidFill>
          </a:ln>
          <a:effectLst>
            <a:outerShdw blurRad="136525" dir="8100000" sx="107000" sy="107000" algn="tr" rotWithShape="0">
              <a:prstClr val="black">
                <a:alpha val="32000"/>
              </a:prstClr>
            </a:outerShdw>
          </a:effectLst>
          <a:scene3d>
            <a:camera prst="isometricOffAxis2Top">
              <a:rot lat="19706431" lon="1259604" rev="20208235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Parallelogram 468"/>
          <p:cNvSpPr>
            <a:spLocks noChangeAspect="1"/>
          </p:cNvSpPr>
          <p:nvPr/>
        </p:nvSpPr>
        <p:spPr>
          <a:xfrm rot="378376">
            <a:off x="6074433" y="3901828"/>
            <a:ext cx="603232" cy="180468"/>
          </a:xfrm>
          <a:prstGeom prst="parallelogram">
            <a:avLst>
              <a:gd name="adj" fmla="val 23529"/>
            </a:avLst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smtClean="0">
                <a:solidFill>
                  <a:schemeClr val="tx1"/>
                </a:solidFill>
                <a:latin typeface="Gill Sans"/>
                <a:cs typeface="Gill Sans"/>
              </a:rPr>
              <a:t>WRML</a:t>
            </a:r>
            <a:endParaRPr lang="en-US" sz="800" i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03943" y="3954316"/>
            <a:ext cx="456147" cy="137245"/>
            <a:chOff x="5978401" y="3904236"/>
            <a:chExt cx="523178" cy="177405"/>
          </a:xfrm>
        </p:grpSpPr>
        <p:sp>
          <p:nvSpPr>
            <p:cNvPr id="276" name="Parallelogram 275"/>
            <p:cNvSpPr/>
            <p:nvPr/>
          </p:nvSpPr>
          <p:spPr>
            <a:xfrm rot="780000">
              <a:off x="5978401" y="3904236"/>
              <a:ext cx="523178" cy="120205"/>
            </a:xfrm>
            <a:prstGeom prst="parallelogram">
              <a:avLst>
                <a:gd name="adj" fmla="val 172128"/>
              </a:avLst>
            </a:prstGeom>
            <a:gradFill flip="none" rotWithShape="1">
              <a:gsLst>
                <a:gs pos="75000">
                  <a:schemeClr val="bg1">
                    <a:lumMod val="95000"/>
                  </a:schemeClr>
                </a:gs>
                <a:gs pos="53000">
                  <a:schemeClr val="bg1">
                    <a:lumMod val="7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85000">
                  <a:schemeClr val="bg1"/>
                </a:gs>
              </a:gsLst>
              <a:lin ang="564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Isosceles Triangle 277"/>
            <p:cNvSpPr/>
            <p:nvPr/>
          </p:nvSpPr>
          <p:spPr>
            <a:xfrm rot="600000">
              <a:off x="6262151" y="3939085"/>
              <a:ext cx="195135" cy="9998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87000">
                  <a:schemeClr val="bg1">
                    <a:lumMod val="95000"/>
                  </a:schemeClr>
                </a:gs>
                <a:gs pos="55000">
                  <a:schemeClr val="bg1">
                    <a:lumMod val="7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95000">
                  <a:schemeClr val="bg1"/>
                </a:gs>
              </a:gsLst>
              <a:lin ang="564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Parallelogram 278"/>
            <p:cNvSpPr/>
            <p:nvPr/>
          </p:nvSpPr>
          <p:spPr>
            <a:xfrm rot="900000">
              <a:off x="6406471" y="3955829"/>
              <a:ext cx="82575" cy="125812"/>
            </a:xfrm>
            <a:prstGeom prst="parallelogram">
              <a:avLst/>
            </a:prstGeom>
            <a:gradFill flip="none" rotWithShape="1">
              <a:gsLst>
                <a:gs pos="84000">
                  <a:schemeClr val="bg1">
                    <a:lumMod val="95000"/>
                  </a:schemeClr>
                </a:gs>
                <a:gs pos="58000">
                  <a:schemeClr val="bg1">
                    <a:lumMod val="7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bg1"/>
                </a:gs>
              </a:gsLst>
              <a:lin ang="564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Rectangle 184"/>
          <p:cNvSpPr/>
          <p:nvPr/>
        </p:nvSpPr>
        <p:spPr>
          <a:xfrm rot="120000">
            <a:off x="5652275" y="4072155"/>
            <a:ext cx="488399" cy="5745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 w="6350">
            <a:solidFill>
              <a:srgbClr val="FF0000">
                <a:alpha val="59000"/>
              </a:srgbClr>
            </a:solidFill>
          </a:ln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7" name="Group 286"/>
          <p:cNvGrpSpPr/>
          <p:nvPr/>
        </p:nvGrpSpPr>
        <p:grpSpPr>
          <a:xfrm rot="300000">
            <a:off x="5950538" y="4121309"/>
            <a:ext cx="102976" cy="85784"/>
            <a:chOff x="6136835" y="4096257"/>
            <a:chExt cx="165844" cy="138156"/>
          </a:xfrm>
        </p:grpSpPr>
        <p:sp>
          <p:nvSpPr>
            <p:cNvPr id="206" name="Isosceles Triangle 205"/>
            <p:cNvSpPr/>
            <p:nvPr/>
          </p:nvSpPr>
          <p:spPr>
            <a:xfrm rot="540000">
              <a:off x="6136835" y="4100387"/>
              <a:ext cx="133715" cy="133614"/>
            </a:xfrm>
            <a:prstGeom prst="triangle">
              <a:avLst/>
            </a:prstGeom>
            <a:gradFill flip="none" rotWithShape="1">
              <a:gsLst>
                <a:gs pos="45000">
                  <a:schemeClr val="bg1">
                    <a:lumMod val="9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0000">
                  <a:alpha val="42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Isosceles Triangle 202"/>
            <p:cNvSpPr/>
            <p:nvPr/>
          </p:nvSpPr>
          <p:spPr>
            <a:xfrm rot="20400000">
              <a:off x="6230647" y="4096257"/>
              <a:ext cx="72032" cy="138156"/>
            </a:xfrm>
            <a:prstGeom prst="triangle">
              <a:avLst>
                <a:gd name="adj" fmla="val 14865"/>
              </a:avLst>
            </a:prstGeom>
            <a:gradFill flip="none" rotWithShape="1">
              <a:gsLst>
                <a:gs pos="45000">
                  <a:schemeClr val="bg1">
                    <a:lumMod val="9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0000">
                  <a:alpha val="42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</p:grpSp>
      <p:sp>
        <p:nvSpPr>
          <p:cNvPr id="205" name="Can 204"/>
          <p:cNvSpPr/>
          <p:nvPr/>
        </p:nvSpPr>
        <p:spPr>
          <a:xfrm rot="21540000">
            <a:off x="6114818" y="4137054"/>
            <a:ext cx="119476" cy="103679"/>
          </a:xfrm>
          <a:prstGeom prst="can">
            <a:avLst>
              <a:gd name="adj" fmla="val 50000"/>
            </a:avLst>
          </a:prstGeom>
          <a:gradFill flip="none" rotWithShape="1">
            <a:gsLst>
              <a:gs pos="45000">
                <a:schemeClr val="bg1">
                  <a:lumMod val="9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0000">
                <a:alpha val="42000"/>
              </a:srgbClr>
            </a:solidFill>
          </a:ln>
          <a:effectLst>
            <a:outerShdw blurRad="387350" dir="5400000" sx="183000" sy="183000" algn="t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7159144" y="3808269"/>
            <a:ext cx="139338" cy="84641"/>
          </a:xfrm>
          <a:prstGeom prst="ellipse">
            <a:avLst/>
          </a:prstGeom>
          <a:gradFill>
            <a:gsLst>
              <a:gs pos="25000">
                <a:schemeClr val="tx1">
                  <a:lumMod val="95000"/>
                  <a:lumOff val="5000"/>
                </a:schemeClr>
              </a:gs>
              <a:gs pos="100000">
                <a:srgbClr val="804000"/>
              </a:gs>
            </a:gsLst>
          </a:gradFill>
          <a:ln>
            <a:solidFill>
              <a:srgbClr val="AB5600">
                <a:alpha val="47000"/>
              </a:srgb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1"/>
          <p:cNvSpPr/>
          <p:nvPr/>
        </p:nvSpPr>
        <p:spPr>
          <a:xfrm flipV="1">
            <a:off x="6213881" y="4002247"/>
            <a:ext cx="37785" cy="92655"/>
          </a:xfrm>
          <a:custGeom>
            <a:avLst/>
            <a:gdLst>
              <a:gd name="connsiteX0" fmla="*/ 0 w 311080"/>
              <a:gd name="connsiteY0" fmla="*/ 0 h 35278"/>
              <a:gd name="connsiteX1" fmla="*/ 311080 w 311080"/>
              <a:gd name="connsiteY1" fmla="*/ 35278 h 35278"/>
              <a:gd name="connsiteX2" fmla="*/ 311080 w 311080"/>
              <a:gd name="connsiteY2" fmla="*/ 35278 h 3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080" h="35278">
                <a:moveTo>
                  <a:pt x="0" y="0"/>
                </a:moveTo>
                <a:lnTo>
                  <a:pt x="311080" y="35278"/>
                </a:lnTo>
                <a:lnTo>
                  <a:pt x="311080" y="35278"/>
                </a:lnTo>
              </a:path>
            </a:pathLst>
          </a:custGeom>
          <a:ln w="19050" cap="rnd" cmpd="sng">
            <a:gradFill flip="none" rotWithShape="1">
              <a:gsLst>
                <a:gs pos="0">
                  <a:schemeClr val="tx1">
                    <a:lumMod val="50000"/>
                    <a:lumOff val="50000"/>
                    <a:alpha val="86000"/>
                  </a:schemeClr>
                </a:gs>
                <a:gs pos="100000">
                  <a:srgbClr val="FFFFFF">
                    <a:alpha val="86000"/>
                  </a:srgbClr>
                </a:gs>
              </a:gsLst>
              <a:lin ang="159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 rot="21540000">
            <a:off x="6008430" y="3717497"/>
            <a:ext cx="339380" cy="333780"/>
            <a:chOff x="6744440" y="4046537"/>
            <a:chExt cx="410650" cy="403874"/>
          </a:xfrm>
        </p:grpSpPr>
        <p:sp>
          <p:nvSpPr>
            <p:cNvPr id="272" name="Rectangle 271"/>
            <p:cNvSpPr/>
            <p:nvPr/>
          </p:nvSpPr>
          <p:spPr>
            <a:xfrm rot="21023355">
              <a:off x="6744440" y="4070958"/>
              <a:ext cx="410650" cy="379453"/>
            </a:xfrm>
            <a:prstGeom prst="rect">
              <a:avLst/>
            </a:prstGeom>
            <a:gradFill flip="none" rotWithShape="1">
              <a:gsLst>
                <a:gs pos="97000">
                  <a:schemeClr val="tx1"/>
                </a:gs>
                <a:gs pos="13000">
                  <a:schemeClr val="tx1">
                    <a:lumMod val="75000"/>
                    <a:lumOff val="25000"/>
                  </a:schemeClr>
                </a:gs>
              </a:gsLst>
              <a:lin ang="1740000" scaled="0"/>
              <a:tileRect/>
            </a:gradFill>
            <a:ln w="0" cap="rnd" cmpd="sng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  <a:effectLst/>
            <a:scene3d>
              <a:camera prst="isometricOffAxis1Top">
                <a:rot lat="19215244" lon="7739487" rev="3362607"/>
              </a:camera>
              <a:lightRig rig="threePt" dir="t"/>
            </a:scene3d>
            <a:sp3d contourW="12700" prstMaterial="plastic">
              <a:bevelT w="6350" h="6350" prst="hardEdge"/>
              <a:bevelB w="6350" h="635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ectangle 274"/>
            <p:cNvSpPr/>
            <p:nvPr/>
          </p:nvSpPr>
          <p:spPr>
            <a:xfrm rot="20966197">
              <a:off x="7018553" y="4046537"/>
              <a:ext cx="61424" cy="294043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13000">
                  <a:schemeClr val="bg1"/>
                </a:gs>
              </a:gsLst>
              <a:lin ang="1740000" scaled="0"/>
              <a:tileRect/>
            </a:gradFill>
            <a:ln w="3175" cap="rnd" cmpd="sng">
              <a:solidFill>
                <a:schemeClr val="tx1">
                  <a:lumMod val="50000"/>
                  <a:lumOff val="50000"/>
                  <a:alpha val="86000"/>
                </a:schemeClr>
              </a:solidFill>
            </a:ln>
            <a:effectLst/>
            <a:scene3d>
              <a:camera prst="isometricOffAxis1Top">
                <a:rot lat="19215244" lon="7739487" rev="3362607"/>
              </a:camera>
              <a:lightRig rig="brightRoom" dir="t"/>
            </a:scene3d>
            <a:sp3d contourW="12700" prstMaterial="softEdge"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l 287"/>
            <p:cNvSpPr/>
            <p:nvPr/>
          </p:nvSpPr>
          <p:spPr>
            <a:xfrm rot="1107002" flipH="1" flipV="1">
              <a:off x="6902323" y="4134199"/>
              <a:ext cx="88075" cy="20018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>
                  <a:alpha val="28000"/>
                </a:schemeClr>
              </a:solidFill>
            </a:ln>
            <a:effectLst>
              <a:innerShdw blurRad="69850" dist="76200" dir="13500000">
                <a:prstClr val="black">
                  <a:alpha val="48000"/>
                </a:prstClr>
              </a:innerShdw>
            </a:effectLst>
            <a:scene3d>
              <a:camera prst="isometricOffAxis2To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9" name="Oval 288"/>
            <p:cNvSpPr/>
            <p:nvPr/>
          </p:nvSpPr>
          <p:spPr>
            <a:xfrm rot="1107002" flipH="1" flipV="1">
              <a:off x="6920879" y="4170598"/>
              <a:ext cx="49715" cy="12430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37000">
                  <a:schemeClr val="tx1"/>
                </a:gs>
              </a:gsLst>
              <a:lin ang="0" scaled="1"/>
              <a:tileRect/>
            </a:gradFill>
            <a:ln>
              <a:solidFill>
                <a:schemeClr val="tx1">
                  <a:alpha val="91000"/>
                </a:schemeClr>
              </a:solidFill>
            </a:ln>
            <a:effectLst>
              <a:innerShdw blurRad="69850" dist="76200" dir="13500000">
                <a:prstClr val="black">
                  <a:alpha val="48000"/>
                </a:prstClr>
              </a:innerShdw>
            </a:effectLst>
            <a:scene3d>
              <a:camera prst="isometricOffAxis2To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Oval 289"/>
            <p:cNvSpPr/>
            <p:nvPr/>
          </p:nvSpPr>
          <p:spPr>
            <a:xfrm rot="21387002" flipH="1" flipV="1">
              <a:off x="6818053" y="4198442"/>
              <a:ext cx="54687" cy="18199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>
                  <a:alpha val="77000"/>
                </a:schemeClr>
              </a:solidFill>
            </a:ln>
            <a:effectLst>
              <a:innerShdw blurRad="69850" dist="76200" dir="13500000">
                <a:prstClr val="black">
                  <a:alpha val="48000"/>
                </a:prstClr>
              </a:innerShdw>
            </a:effectLst>
            <a:scene3d>
              <a:camera prst="isometricOffAxis2To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7" name="Straight Connector 186"/>
          <p:cNvCxnSpPr/>
          <p:nvPr/>
        </p:nvCxnSpPr>
        <p:spPr>
          <a:xfrm rot="300000" flipV="1">
            <a:off x="5800346" y="3932625"/>
            <a:ext cx="179219" cy="92267"/>
          </a:xfrm>
          <a:prstGeom prst="line">
            <a:avLst/>
          </a:prstGeom>
          <a:ln w="6350" cmpd="sng">
            <a:solidFill>
              <a:srgbClr val="FF0000">
                <a:alpha val="48000"/>
              </a:srgbClr>
            </a:solidFill>
          </a:ln>
          <a:effectLst>
            <a:glow rad="25400">
              <a:schemeClr val="tx1">
                <a:alpha val="1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Oval 201"/>
          <p:cNvSpPr/>
          <p:nvPr/>
        </p:nvSpPr>
        <p:spPr>
          <a:xfrm rot="21455052">
            <a:off x="5842720" y="3946848"/>
            <a:ext cx="81255" cy="80126"/>
          </a:xfrm>
          <a:prstGeom prst="ellipse">
            <a:avLst/>
          </a:prstGeom>
          <a:gradFill flip="none" rotWithShape="1">
            <a:gsLst>
              <a:gs pos="45000">
                <a:schemeClr val="bg1">
                  <a:lumMod val="95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0000">
                <a:alpha val="42000"/>
              </a:srgbClr>
            </a:solidFill>
          </a:ln>
          <a:effectLst>
            <a:innerShdw blurRad="95250" dist="50800" dir="16200000">
              <a:schemeClr val="bg1">
                <a:lumMod val="50000"/>
                <a:alpha val="7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6929984" y="2808461"/>
            <a:ext cx="878371" cy="1112822"/>
            <a:chOff x="7153250" y="2823098"/>
            <a:chExt cx="966208" cy="1224104"/>
          </a:xfrm>
          <a:effectLst>
            <a:reflection blurRad="6350" stA="41000" endA="300" endPos="28000" dist="152400" dir="5400000" sy="-100000" algn="bl" rotWithShape="0"/>
          </a:effectLst>
        </p:grpSpPr>
        <p:sp>
          <p:nvSpPr>
            <p:cNvPr id="457" name="Freeform 456"/>
            <p:cNvSpPr/>
            <p:nvPr/>
          </p:nvSpPr>
          <p:spPr>
            <a:xfrm rot="19637386">
              <a:off x="7558590" y="2917491"/>
              <a:ext cx="355994" cy="175607"/>
            </a:xfrm>
            <a:custGeom>
              <a:avLst/>
              <a:gdLst>
                <a:gd name="connsiteX0" fmla="*/ 51563 w 890447"/>
                <a:gd name="connsiteY0" fmla="*/ 651773 h 769109"/>
                <a:gd name="connsiteX1" fmla="*/ 161363 w 890447"/>
                <a:gd name="connsiteY1" fmla="*/ 626153 h 769109"/>
                <a:gd name="connsiteX2" fmla="*/ 230902 w 890447"/>
                <a:gd name="connsiteY2" fmla="*/ 571252 h 769109"/>
                <a:gd name="connsiteX3" fmla="*/ 249202 w 890447"/>
                <a:gd name="connsiteY3" fmla="*/ 512691 h 769109"/>
                <a:gd name="connsiteX4" fmla="*/ 252862 w 890447"/>
                <a:gd name="connsiteY4" fmla="*/ 315049 h 769109"/>
                <a:gd name="connsiteX5" fmla="*/ 326062 w 890447"/>
                <a:gd name="connsiteY5" fmla="*/ 121067 h 769109"/>
                <a:gd name="connsiteX6" fmla="*/ 487101 w 890447"/>
                <a:gd name="connsiteY6" fmla="*/ 25906 h 769109"/>
                <a:gd name="connsiteX7" fmla="*/ 710359 w 890447"/>
                <a:gd name="connsiteY7" fmla="*/ 3946 h 769109"/>
                <a:gd name="connsiteX8" fmla="*/ 593240 w 890447"/>
                <a:gd name="connsiteY8" fmla="*/ 91787 h 769109"/>
                <a:gd name="connsiteX9" fmla="*/ 772579 w 890447"/>
                <a:gd name="connsiteY9" fmla="*/ 139367 h 769109"/>
                <a:gd name="connsiteX10" fmla="*/ 699379 w 890447"/>
                <a:gd name="connsiteY10" fmla="*/ 205248 h 769109"/>
                <a:gd name="connsiteX11" fmla="*/ 820159 w 890447"/>
                <a:gd name="connsiteY11" fmla="*/ 227208 h 769109"/>
                <a:gd name="connsiteX12" fmla="*/ 761599 w 890447"/>
                <a:gd name="connsiteY12" fmla="*/ 304069 h 769109"/>
                <a:gd name="connsiteX13" fmla="*/ 666440 w 890447"/>
                <a:gd name="connsiteY13" fmla="*/ 307729 h 769109"/>
                <a:gd name="connsiteX14" fmla="*/ 724999 w 890447"/>
                <a:gd name="connsiteY14" fmla="*/ 337010 h 769109"/>
                <a:gd name="connsiteX15" fmla="*/ 768919 w 890447"/>
                <a:gd name="connsiteY15" fmla="*/ 355310 h 769109"/>
                <a:gd name="connsiteX16" fmla="*/ 871398 w 890447"/>
                <a:gd name="connsiteY16" fmla="*/ 318709 h 769109"/>
                <a:gd name="connsiteX17" fmla="*/ 889698 w 890447"/>
                <a:gd name="connsiteY17" fmla="*/ 267469 h 769109"/>
                <a:gd name="connsiteX18" fmla="*/ 860418 w 890447"/>
                <a:gd name="connsiteY18" fmla="*/ 421190 h 769109"/>
                <a:gd name="connsiteX19" fmla="*/ 823819 w 890447"/>
                <a:gd name="connsiteY19" fmla="*/ 435831 h 769109"/>
                <a:gd name="connsiteX20" fmla="*/ 856759 w 890447"/>
                <a:gd name="connsiteY20" fmla="*/ 468771 h 769109"/>
                <a:gd name="connsiteX21" fmla="*/ 798199 w 890447"/>
                <a:gd name="connsiteY21" fmla="*/ 487071 h 769109"/>
                <a:gd name="connsiteX22" fmla="*/ 827479 w 890447"/>
                <a:gd name="connsiteY22" fmla="*/ 530992 h 769109"/>
                <a:gd name="connsiteX23" fmla="*/ 794539 w 890447"/>
                <a:gd name="connsiteY23" fmla="*/ 563932 h 769109"/>
                <a:gd name="connsiteX24" fmla="*/ 717679 w 890447"/>
                <a:gd name="connsiteY24" fmla="*/ 600532 h 769109"/>
                <a:gd name="connsiteX25" fmla="*/ 512720 w 890447"/>
                <a:gd name="connsiteY25" fmla="*/ 615173 h 769109"/>
                <a:gd name="connsiteX26" fmla="*/ 373641 w 890447"/>
                <a:gd name="connsiteY26" fmla="*/ 571252 h 769109"/>
                <a:gd name="connsiteX27" fmla="*/ 296782 w 890447"/>
                <a:gd name="connsiteY27" fmla="*/ 582232 h 769109"/>
                <a:gd name="connsiteX28" fmla="*/ 252862 w 890447"/>
                <a:gd name="connsiteY28" fmla="*/ 622493 h 769109"/>
                <a:gd name="connsiteX29" fmla="*/ 183322 w 890447"/>
                <a:gd name="connsiteY29" fmla="*/ 666413 h 769109"/>
                <a:gd name="connsiteX30" fmla="*/ 77183 w 890447"/>
                <a:gd name="connsiteY30" fmla="*/ 768894 h 769109"/>
                <a:gd name="connsiteX31" fmla="*/ 323 w 890447"/>
                <a:gd name="connsiteY31" fmla="*/ 692033 h 769109"/>
                <a:gd name="connsiteX32" fmla="*/ 51563 w 890447"/>
                <a:gd name="connsiteY32" fmla="*/ 651773 h 76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90447" h="769109">
                  <a:moveTo>
                    <a:pt x="51563" y="651773"/>
                  </a:moveTo>
                  <a:cubicBezTo>
                    <a:pt x="78403" y="640793"/>
                    <a:pt x="131473" y="639573"/>
                    <a:pt x="161363" y="626153"/>
                  </a:cubicBezTo>
                  <a:cubicBezTo>
                    <a:pt x="191253" y="612733"/>
                    <a:pt x="216262" y="590162"/>
                    <a:pt x="230902" y="571252"/>
                  </a:cubicBezTo>
                  <a:cubicBezTo>
                    <a:pt x="245542" y="552342"/>
                    <a:pt x="245542" y="555391"/>
                    <a:pt x="249202" y="512691"/>
                  </a:cubicBezTo>
                  <a:cubicBezTo>
                    <a:pt x="252862" y="469991"/>
                    <a:pt x="240052" y="380320"/>
                    <a:pt x="252862" y="315049"/>
                  </a:cubicBezTo>
                  <a:cubicBezTo>
                    <a:pt x="265672" y="249778"/>
                    <a:pt x="287022" y="169257"/>
                    <a:pt x="326062" y="121067"/>
                  </a:cubicBezTo>
                  <a:cubicBezTo>
                    <a:pt x="365102" y="72877"/>
                    <a:pt x="423052" y="45426"/>
                    <a:pt x="487101" y="25906"/>
                  </a:cubicBezTo>
                  <a:cubicBezTo>
                    <a:pt x="551150" y="6386"/>
                    <a:pt x="692669" y="-7034"/>
                    <a:pt x="710359" y="3946"/>
                  </a:cubicBezTo>
                  <a:cubicBezTo>
                    <a:pt x="728049" y="14926"/>
                    <a:pt x="582870" y="69217"/>
                    <a:pt x="593240" y="91787"/>
                  </a:cubicBezTo>
                  <a:cubicBezTo>
                    <a:pt x="603610" y="114357"/>
                    <a:pt x="754889" y="120457"/>
                    <a:pt x="772579" y="139367"/>
                  </a:cubicBezTo>
                  <a:cubicBezTo>
                    <a:pt x="790269" y="158277"/>
                    <a:pt x="691449" y="190608"/>
                    <a:pt x="699379" y="205248"/>
                  </a:cubicBezTo>
                  <a:cubicBezTo>
                    <a:pt x="707309" y="219888"/>
                    <a:pt x="809789" y="210738"/>
                    <a:pt x="820159" y="227208"/>
                  </a:cubicBezTo>
                  <a:cubicBezTo>
                    <a:pt x="830529" y="243678"/>
                    <a:pt x="787219" y="290649"/>
                    <a:pt x="761599" y="304069"/>
                  </a:cubicBezTo>
                  <a:cubicBezTo>
                    <a:pt x="735979" y="317489"/>
                    <a:pt x="672540" y="302239"/>
                    <a:pt x="666440" y="307729"/>
                  </a:cubicBezTo>
                  <a:cubicBezTo>
                    <a:pt x="660340" y="313219"/>
                    <a:pt x="707919" y="329080"/>
                    <a:pt x="724999" y="337010"/>
                  </a:cubicBezTo>
                  <a:cubicBezTo>
                    <a:pt x="742079" y="344940"/>
                    <a:pt x="744519" y="358360"/>
                    <a:pt x="768919" y="355310"/>
                  </a:cubicBezTo>
                  <a:cubicBezTo>
                    <a:pt x="793319" y="352260"/>
                    <a:pt x="851268" y="333349"/>
                    <a:pt x="871398" y="318709"/>
                  </a:cubicBezTo>
                  <a:cubicBezTo>
                    <a:pt x="891528" y="304069"/>
                    <a:pt x="891528" y="250389"/>
                    <a:pt x="889698" y="267469"/>
                  </a:cubicBezTo>
                  <a:cubicBezTo>
                    <a:pt x="887868" y="284549"/>
                    <a:pt x="871398" y="393130"/>
                    <a:pt x="860418" y="421190"/>
                  </a:cubicBezTo>
                  <a:cubicBezTo>
                    <a:pt x="849438" y="449250"/>
                    <a:pt x="824429" y="427901"/>
                    <a:pt x="823819" y="435831"/>
                  </a:cubicBezTo>
                  <a:cubicBezTo>
                    <a:pt x="823209" y="443761"/>
                    <a:pt x="861029" y="460231"/>
                    <a:pt x="856759" y="468771"/>
                  </a:cubicBezTo>
                  <a:cubicBezTo>
                    <a:pt x="852489" y="477311"/>
                    <a:pt x="803079" y="476701"/>
                    <a:pt x="798199" y="487071"/>
                  </a:cubicBezTo>
                  <a:cubicBezTo>
                    <a:pt x="793319" y="497441"/>
                    <a:pt x="828089" y="518182"/>
                    <a:pt x="827479" y="530992"/>
                  </a:cubicBezTo>
                  <a:cubicBezTo>
                    <a:pt x="826869" y="543802"/>
                    <a:pt x="812839" y="552342"/>
                    <a:pt x="794539" y="563932"/>
                  </a:cubicBezTo>
                  <a:cubicBezTo>
                    <a:pt x="776239" y="575522"/>
                    <a:pt x="764649" y="591992"/>
                    <a:pt x="717679" y="600532"/>
                  </a:cubicBezTo>
                  <a:cubicBezTo>
                    <a:pt x="670709" y="609072"/>
                    <a:pt x="570060" y="620053"/>
                    <a:pt x="512720" y="615173"/>
                  </a:cubicBezTo>
                  <a:cubicBezTo>
                    <a:pt x="455380" y="610293"/>
                    <a:pt x="409631" y="576742"/>
                    <a:pt x="373641" y="571252"/>
                  </a:cubicBezTo>
                  <a:cubicBezTo>
                    <a:pt x="337651" y="565762"/>
                    <a:pt x="316912" y="573692"/>
                    <a:pt x="296782" y="582232"/>
                  </a:cubicBezTo>
                  <a:cubicBezTo>
                    <a:pt x="276652" y="590772"/>
                    <a:pt x="271772" y="608463"/>
                    <a:pt x="252862" y="622493"/>
                  </a:cubicBezTo>
                  <a:cubicBezTo>
                    <a:pt x="233952" y="636523"/>
                    <a:pt x="212602" y="642013"/>
                    <a:pt x="183322" y="666413"/>
                  </a:cubicBezTo>
                  <a:cubicBezTo>
                    <a:pt x="154042" y="690813"/>
                    <a:pt x="107683" y="764624"/>
                    <a:pt x="77183" y="768894"/>
                  </a:cubicBezTo>
                  <a:cubicBezTo>
                    <a:pt x="46683" y="773164"/>
                    <a:pt x="3983" y="712773"/>
                    <a:pt x="323" y="692033"/>
                  </a:cubicBezTo>
                  <a:cubicBezTo>
                    <a:pt x="-3337" y="671293"/>
                    <a:pt x="24723" y="662753"/>
                    <a:pt x="51563" y="651773"/>
                  </a:cubicBezTo>
                  <a:close/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 rot="1107002" flipH="1" flipV="1">
              <a:off x="7275100" y="3307180"/>
              <a:ext cx="60156" cy="136732"/>
            </a:xfrm>
            <a:prstGeom prst="ellipse">
              <a:avLst/>
            </a:prstGeom>
            <a:gradFill flip="none" rotWithShape="1">
              <a:gsLst>
                <a:gs pos="0">
                  <a:srgbClr val="804000"/>
                </a:gs>
                <a:gs pos="100000">
                  <a:srgbClr val="633200"/>
                </a:gs>
              </a:gsLst>
              <a:lin ang="0" scaled="1"/>
              <a:tileRect/>
            </a:gradFill>
            <a:ln>
              <a:solidFill>
                <a:schemeClr val="tx1">
                  <a:alpha val="91000"/>
                </a:schemeClr>
              </a:solidFill>
            </a:ln>
            <a:effectLst>
              <a:innerShdw blurRad="69850" dist="76200" dir="13500000">
                <a:prstClr val="black">
                  <a:alpha val="48000"/>
                </a:prstClr>
              </a:innerShdw>
            </a:effectLst>
            <a:scene3d>
              <a:camera prst="isometricOffAxis2To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7" name="Freeform 466"/>
            <p:cNvSpPr/>
            <p:nvPr/>
          </p:nvSpPr>
          <p:spPr>
            <a:xfrm rot="240000">
              <a:off x="7153250" y="3108150"/>
              <a:ext cx="516008" cy="893499"/>
            </a:xfrm>
            <a:custGeom>
              <a:avLst/>
              <a:gdLst>
                <a:gd name="connsiteX0" fmla="*/ 547655 w 1216721"/>
                <a:gd name="connsiteY0" fmla="*/ 129101 h 1915293"/>
                <a:gd name="connsiteX1" fmla="*/ 313417 w 1216721"/>
                <a:gd name="connsiteY1" fmla="*/ 425564 h 1915293"/>
                <a:gd name="connsiteX2" fmla="*/ 101138 w 1216721"/>
                <a:gd name="connsiteY2" fmla="*/ 473145 h 1915293"/>
                <a:gd name="connsiteX3" fmla="*/ 5979 w 1216721"/>
                <a:gd name="connsiteY3" fmla="*/ 491445 h 1915293"/>
                <a:gd name="connsiteX4" fmla="*/ 24278 w 1216721"/>
                <a:gd name="connsiteY4" fmla="*/ 612226 h 1915293"/>
                <a:gd name="connsiteX5" fmla="*/ 141398 w 1216721"/>
                <a:gd name="connsiteY5" fmla="*/ 703727 h 1915293"/>
                <a:gd name="connsiteX6" fmla="*/ 342697 w 1216721"/>
                <a:gd name="connsiteY6" fmla="*/ 765948 h 1915293"/>
                <a:gd name="connsiteX7" fmla="*/ 569615 w 1216721"/>
                <a:gd name="connsiteY7" fmla="*/ 769608 h 1915293"/>
                <a:gd name="connsiteX8" fmla="*/ 953913 w 1216721"/>
                <a:gd name="connsiteY8" fmla="*/ 345043 h 1915293"/>
                <a:gd name="connsiteX9" fmla="*/ 961233 w 1216721"/>
                <a:gd name="connsiteY9" fmla="*/ 608566 h 1915293"/>
                <a:gd name="connsiteX10" fmla="*/ 478116 w 1216721"/>
                <a:gd name="connsiteY10" fmla="*/ 967250 h 1915293"/>
                <a:gd name="connsiteX11" fmla="*/ 291457 w 1216721"/>
                <a:gd name="connsiteY11" fmla="*/ 1135612 h 1915293"/>
                <a:gd name="connsiteX12" fmla="*/ 694055 w 1216721"/>
                <a:gd name="connsiteY12" fmla="*/ 1527236 h 1915293"/>
                <a:gd name="connsiteX13" fmla="*/ 822154 w 1216721"/>
                <a:gd name="connsiteY13" fmla="*/ 1710238 h 1915293"/>
                <a:gd name="connsiteX14" fmla="*/ 756274 w 1216721"/>
                <a:gd name="connsiteY14" fmla="*/ 1915201 h 1915293"/>
                <a:gd name="connsiteX15" fmla="*/ 1023453 w 1216721"/>
                <a:gd name="connsiteY15" fmla="*/ 1684618 h 1915293"/>
                <a:gd name="connsiteX16" fmla="*/ 675755 w 1216721"/>
                <a:gd name="connsiteY16" fmla="*/ 1380835 h 1915293"/>
                <a:gd name="connsiteX17" fmla="*/ 536676 w 1216721"/>
                <a:gd name="connsiteY17" fmla="*/ 1212473 h 1915293"/>
                <a:gd name="connsiteX18" fmla="*/ 529356 w 1216721"/>
                <a:gd name="connsiteY18" fmla="*/ 1099012 h 1915293"/>
                <a:gd name="connsiteX19" fmla="*/ 975873 w 1216721"/>
                <a:gd name="connsiteY19" fmla="*/ 835489 h 1915293"/>
                <a:gd name="connsiteX20" fmla="*/ 1210112 w 1216721"/>
                <a:gd name="connsiteY20" fmla="*/ 502425 h 1915293"/>
                <a:gd name="connsiteX21" fmla="*/ 1096652 w 1216721"/>
                <a:gd name="connsiteY21" fmla="*/ 19300 h 1915293"/>
                <a:gd name="connsiteX22" fmla="*/ 547655 w 1216721"/>
                <a:gd name="connsiteY22" fmla="*/ 129101 h 191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6721" h="1915293">
                  <a:moveTo>
                    <a:pt x="547655" y="129101"/>
                  </a:moveTo>
                  <a:cubicBezTo>
                    <a:pt x="417116" y="196812"/>
                    <a:pt x="387836" y="368223"/>
                    <a:pt x="313417" y="425564"/>
                  </a:cubicBezTo>
                  <a:cubicBezTo>
                    <a:pt x="238997" y="482905"/>
                    <a:pt x="152377" y="462165"/>
                    <a:pt x="101138" y="473145"/>
                  </a:cubicBezTo>
                  <a:cubicBezTo>
                    <a:pt x="49899" y="484125"/>
                    <a:pt x="18789" y="468265"/>
                    <a:pt x="5979" y="491445"/>
                  </a:cubicBezTo>
                  <a:cubicBezTo>
                    <a:pt x="-6831" y="514625"/>
                    <a:pt x="1708" y="576846"/>
                    <a:pt x="24278" y="612226"/>
                  </a:cubicBezTo>
                  <a:cubicBezTo>
                    <a:pt x="46848" y="647606"/>
                    <a:pt x="88328" y="678107"/>
                    <a:pt x="141398" y="703727"/>
                  </a:cubicBezTo>
                  <a:cubicBezTo>
                    <a:pt x="194468" y="729347"/>
                    <a:pt x="271328" y="754968"/>
                    <a:pt x="342697" y="765948"/>
                  </a:cubicBezTo>
                  <a:cubicBezTo>
                    <a:pt x="414066" y="776928"/>
                    <a:pt x="467746" y="839759"/>
                    <a:pt x="569615" y="769608"/>
                  </a:cubicBezTo>
                  <a:cubicBezTo>
                    <a:pt x="671484" y="699457"/>
                    <a:pt x="888643" y="371883"/>
                    <a:pt x="953913" y="345043"/>
                  </a:cubicBezTo>
                  <a:cubicBezTo>
                    <a:pt x="1019183" y="318203"/>
                    <a:pt x="1040532" y="504865"/>
                    <a:pt x="961233" y="608566"/>
                  </a:cubicBezTo>
                  <a:cubicBezTo>
                    <a:pt x="881934" y="712267"/>
                    <a:pt x="589745" y="879409"/>
                    <a:pt x="478116" y="967250"/>
                  </a:cubicBezTo>
                  <a:cubicBezTo>
                    <a:pt x="366487" y="1055091"/>
                    <a:pt x="255467" y="1042281"/>
                    <a:pt x="291457" y="1135612"/>
                  </a:cubicBezTo>
                  <a:cubicBezTo>
                    <a:pt x="327447" y="1228943"/>
                    <a:pt x="605606" y="1431465"/>
                    <a:pt x="694055" y="1527236"/>
                  </a:cubicBezTo>
                  <a:cubicBezTo>
                    <a:pt x="782504" y="1623007"/>
                    <a:pt x="811784" y="1645577"/>
                    <a:pt x="822154" y="1710238"/>
                  </a:cubicBezTo>
                  <a:cubicBezTo>
                    <a:pt x="832524" y="1774899"/>
                    <a:pt x="722724" y="1919471"/>
                    <a:pt x="756274" y="1915201"/>
                  </a:cubicBezTo>
                  <a:cubicBezTo>
                    <a:pt x="789824" y="1910931"/>
                    <a:pt x="1036873" y="1773679"/>
                    <a:pt x="1023453" y="1684618"/>
                  </a:cubicBezTo>
                  <a:cubicBezTo>
                    <a:pt x="1010033" y="1595557"/>
                    <a:pt x="756885" y="1459526"/>
                    <a:pt x="675755" y="1380835"/>
                  </a:cubicBezTo>
                  <a:cubicBezTo>
                    <a:pt x="594626" y="1302144"/>
                    <a:pt x="561076" y="1259443"/>
                    <a:pt x="536676" y="1212473"/>
                  </a:cubicBezTo>
                  <a:cubicBezTo>
                    <a:pt x="512276" y="1165503"/>
                    <a:pt x="456157" y="1161843"/>
                    <a:pt x="529356" y="1099012"/>
                  </a:cubicBezTo>
                  <a:cubicBezTo>
                    <a:pt x="602555" y="1036181"/>
                    <a:pt x="862414" y="934920"/>
                    <a:pt x="975873" y="835489"/>
                  </a:cubicBezTo>
                  <a:cubicBezTo>
                    <a:pt x="1089332" y="736058"/>
                    <a:pt x="1189982" y="638456"/>
                    <a:pt x="1210112" y="502425"/>
                  </a:cubicBezTo>
                  <a:cubicBezTo>
                    <a:pt x="1230242" y="366394"/>
                    <a:pt x="1207671" y="82131"/>
                    <a:pt x="1096652" y="19300"/>
                  </a:cubicBezTo>
                  <a:cubicBezTo>
                    <a:pt x="985633" y="-43531"/>
                    <a:pt x="678194" y="61390"/>
                    <a:pt x="547655" y="129101"/>
                  </a:cubicBezTo>
                  <a:close/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8" name="Freeform 467"/>
            <p:cNvSpPr/>
            <p:nvPr/>
          </p:nvSpPr>
          <p:spPr>
            <a:xfrm>
              <a:off x="7205455" y="3009454"/>
              <a:ext cx="403128" cy="393976"/>
            </a:xfrm>
            <a:custGeom>
              <a:avLst/>
              <a:gdLst>
                <a:gd name="connsiteX0" fmla="*/ 446993 w 864141"/>
                <a:gd name="connsiteY0" fmla="*/ 249178 h 844522"/>
                <a:gd name="connsiteX1" fmla="*/ 384774 w 864141"/>
                <a:gd name="connsiteY1" fmla="*/ 315058 h 844522"/>
                <a:gd name="connsiteX2" fmla="*/ 285954 w 864141"/>
                <a:gd name="connsiteY2" fmla="*/ 446820 h 844522"/>
                <a:gd name="connsiteX3" fmla="*/ 183475 w 864141"/>
                <a:gd name="connsiteY3" fmla="*/ 571261 h 844522"/>
                <a:gd name="connsiteX4" fmla="*/ 132235 w 864141"/>
                <a:gd name="connsiteY4" fmla="*/ 607862 h 844522"/>
                <a:gd name="connsiteX5" fmla="*/ 102955 w 864141"/>
                <a:gd name="connsiteY5" fmla="*/ 618842 h 844522"/>
                <a:gd name="connsiteX6" fmla="*/ 62696 w 864141"/>
                <a:gd name="connsiteY6" fmla="*/ 629822 h 844522"/>
                <a:gd name="connsiteX7" fmla="*/ 29756 w 864141"/>
                <a:gd name="connsiteY7" fmla="*/ 626162 h 844522"/>
                <a:gd name="connsiteX8" fmla="*/ 4136 w 864141"/>
                <a:gd name="connsiteY8" fmla="*/ 721323 h 844522"/>
                <a:gd name="connsiteX9" fmla="*/ 121255 w 864141"/>
                <a:gd name="connsiteY9" fmla="*/ 794524 h 844522"/>
                <a:gd name="connsiteX10" fmla="*/ 201775 w 864141"/>
                <a:gd name="connsiteY10" fmla="*/ 776223 h 844522"/>
                <a:gd name="connsiteX11" fmla="*/ 366474 w 864141"/>
                <a:gd name="connsiteY11" fmla="*/ 827464 h 844522"/>
                <a:gd name="connsiteX12" fmla="*/ 791031 w 864141"/>
                <a:gd name="connsiteY12" fmla="*/ 435840 h 844522"/>
                <a:gd name="connsiteX13" fmla="*/ 838611 w 864141"/>
                <a:gd name="connsiteY13" fmla="*/ 7615 h 844522"/>
                <a:gd name="connsiteX14" fmla="*/ 520193 w 864141"/>
                <a:gd name="connsiteY14" fmla="*/ 168657 h 844522"/>
                <a:gd name="connsiteX15" fmla="*/ 446993 w 864141"/>
                <a:gd name="connsiteY15" fmla="*/ 249178 h 84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4141" h="844522">
                  <a:moveTo>
                    <a:pt x="446993" y="249178"/>
                  </a:moveTo>
                  <a:cubicBezTo>
                    <a:pt x="424423" y="273578"/>
                    <a:pt x="411614" y="282118"/>
                    <a:pt x="384774" y="315058"/>
                  </a:cubicBezTo>
                  <a:cubicBezTo>
                    <a:pt x="357934" y="347998"/>
                    <a:pt x="319504" y="404120"/>
                    <a:pt x="285954" y="446820"/>
                  </a:cubicBezTo>
                  <a:cubicBezTo>
                    <a:pt x="252404" y="489520"/>
                    <a:pt x="209095" y="544421"/>
                    <a:pt x="183475" y="571261"/>
                  </a:cubicBezTo>
                  <a:cubicBezTo>
                    <a:pt x="157855" y="598101"/>
                    <a:pt x="145655" y="599932"/>
                    <a:pt x="132235" y="607862"/>
                  </a:cubicBezTo>
                  <a:cubicBezTo>
                    <a:pt x="118815" y="615792"/>
                    <a:pt x="114545" y="615182"/>
                    <a:pt x="102955" y="618842"/>
                  </a:cubicBezTo>
                  <a:cubicBezTo>
                    <a:pt x="91365" y="622502"/>
                    <a:pt x="74896" y="628602"/>
                    <a:pt x="62696" y="629822"/>
                  </a:cubicBezTo>
                  <a:cubicBezTo>
                    <a:pt x="50496" y="631042"/>
                    <a:pt x="39516" y="610912"/>
                    <a:pt x="29756" y="626162"/>
                  </a:cubicBezTo>
                  <a:cubicBezTo>
                    <a:pt x="19996" y="641412"/>
                    <a:pt x="-11114" y="693263"/>
                    <a:pt x="4136" y="721323"/>
                  </a:cubicBezTo>
                  <a:cubicBezTo>
                    <a:pt x="19386" y="749383"/>
                    <a:pt x="88315" y="785374"/>
                    <a:pt x="121255" y="794524"/>
                  </a:cubicBezTo>
                  <a:cubicBezTo>
                    <a:pt x="154195" y="803674"/>
                    <a:pt x="160905" y="770733"/>
                    <a:pt x="201775" y="776223"/>
                  </a:cubicBezTo>
                  <a:cubicBezTo>
                    <a:pt x="242645" y="781713"/>
                    <a:pt x="268265" y="884194"/>
                    <a:pt x="366474" y="827464"/>
                  </a:cubicBezTo>
                  <a:cubicBezTo>
                    <a:pt x="464683" y="770734"/>
                    <a:pt x="712342" y="572482"/>
                    <a:pt x="791031" y="435840"/>
                  </a:cubicBezTo>
                  <a:cubicBezTo>
                    <a:pt x="869721" y="299199"/>
                    <a:pt x="883751" y="52145"/>
                    <a:pt x="838611" y="7615"/>
                  </a:cubicBezTo>
                  <a:cubicBezTo>
                    <a:pt x="793471" y="-36915"/>
                    <a:pt x="588513" y="126567"/>
                    <a:pt x="520193" y="168657"/>
                  </a:cubicBezTo>
                  <a:cubicBezTo>
                    <a:pt x="451873" y="210747"/>
                    <a:pt x="469563" y="224778"/>
                    <a:pt x="446993" y="249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7" name="Freeform 476"/>
            <p:cNvSpPr/>
            <p:nvPr/>
          </p:nvSpPr>
          <p:spPr>
            <a:xfrm rot="21420000">
              <a:off x="7160189" y="3152885"/>
              <a:ext cx="429687" cy="273029"/>
            </a:xfrm>
            <a:custGeom>
              <a:avLst/>
              <a:gdLst>
                <a:gd name="connsiteX0" fmla="*/ 5143 w 761220"/>
                <a:gd name="connsiteY0" fmla="*/ 357067 h 532054"/>
                <a:gd name="connsiteX1" fmla="*/ 272322 w 761220"/>
                <a:gd name="connsiteY1" fmla="*/ 529089 h 532054"/>
                <a:gd name="connsiteX2" fmla="*/ 685899 w 761220"/>
                <a:gd name="connsiteY2" fmla="*/ 192365 h 532054"/>
                <a:gd name="connsiteX3" fmla="*/ 733479 w 761220"/>
                <a:gd name="connsiteY3" fmla="*/ 2043 h 532054"/>
                <a:gd name="connsiteX4" fmla="*/ 378461 w 761220"/>
                <a:gd name="connsiteY4" fmla="*/ 100864 h 532054"/>
                <a:gd name="connsiteX5" fmla="*/ 221082 w 761220"/>
                <a:gd name="connsiteY5" fmla="*/ 243606 h 532054"/>
                <a:gd name="connsiteX6" fmla="*/ 177162 w 761220"/>
                <a:gd name="connsiteY6" fmla="*/ 294846 h 532054"/>
                <a:gd name="connsiteX7" fmla="*/ 100303 w 761220"/>
                <a:gd name="connsiteY7" fmla="*/ 360727 h 532054"/>
                <a:gd name="connsiteX8" fmla="*/ 5143 w 761220"/>
                <a:gd name="connsiteY8" fmla="*/ 357067 h 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220" h="532054">
                  <a:moveTo>
                    <a:pt x="5143" y="357067"/>
                  </a:moveTo>
                  <a:cubicBezTo>
                    <a:pt x="33813" y="385127"/>
                    <a:pt x="158863" y="556539"/>
                    <a:pt x="272322" y="529089"/>
                  </a:cubicBezTo>
                  <a:cubicBezTo>
                    <a:pt x="385781" y="501639"/>
                    <a:pt x="609040" y="280206"/>
                    <a:pt x="685899" y="192365"/>
                  </a:cubicBezTo>
                  <a:cubicBezTo>
                    <a:pt x="762758" y="104524"/>
                    <a:pt x="784719" y="17293"/>
                    <a:pt x="733479" y="2043"/>
                  </a:cubicBezTo>
                  <a:cubicBezTo>
                    <a:pt x="682239" y="-13207"/>
                    <a:pt x="463860" y="60604"/>
                    <a:pt x="378461" y="100864"/>
                  </a:cubicBezTo>
                  <a:cubicBezTo>
                    <a:pt x="293062" y="141124"/>
                    <a:pt x="254632" y="211276"/>
                    <a:pt x="221082" y="243606"/>
                  </a:cubicBezTo>
                  <a:cubicBezTo>
                    <a:pt x="187532" y="275936"/>
                    <a:pt x="197292" y="275326"/>
                    <a:pt x="177162" y="294846"/>
                  </a:cubicBezTo>
                  <a:cubicBezTo>
                    <a:pt x="157032" y="314366"/>
                    <a:pt x="124703" y="349137"/>
                    <a:pt x="100303" y="360727"/>
                  </a:cubicBezTo>
                  <a:cubicBezTo>
                    <a:pt x="75903" y="372317"/>
                    <a:pt x="-23527" y="329007"/>
                    <a:pt x="5143" y="357067"/>
                  </a:cubicBezTo>
                  <a:close/>
                </a:path>
              </a:pathLst>
            </a:custGeom>
            <a:gradFill>
              <a:gsLst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8340000" scaled="0"/>
            </a:gradFill>
            <a:ln>
              <a:solidFill>
                <a:schemeClr val="accent3">
                  <a:shade val="95000"/>
                  <a:satMod val="105000"/>
                  <a:alpha val="37000"/>
                </a:schemeClr>
              </a:solidFill>
            </a:ln>
            <a:effectLst>
              <a:innerShdw blurRad="107950" dist="495300" dir="19320000">
                <a:srgbClr val="000000">
                  <a:alpha val="40000"/>
                </a:srgbClr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Freeform 477"/>
            <p:cNvSpPr/>
            <p:nvPr/>
          </p:nvSpPr>
          <p:spPr>
            <a:xfrm rot="300000">
              <a:off x="7160409" y="3335653"/>
              <a:ext cx="209902" cy="136460"/>
            </a:xfrm>
            <a:custGeom>
              <a:avLst/>
              <a:gdLst>
                <a:gd name="connsiteX0" fmla="*/ 37278 w 434807"/>
                <a:gd name="connsiteY0" fmla="*/ 242 h 224619"/>
                <a:gd name="connsiteX1" fmla="*/ 384976 w 434807"/>
                <a:gd name="connsiteY1" fmla="*/ 146643 h 224619"/>
                <a:gd name="connsiteX2" fmla="*/ 414256 w 434807"/>
                <a:gd name="connsiteY2" fmla="*/ 223504 h 224619"/>
                <a:gd name="connsiteX3" fmla="*/ 209297 w 434807"/>
                <a:gd name="connsiteY3" fmla="*/ 186904 h 224619"/>
                <a:gd name="connsiteX4" fmla="*/ 29958 w 434807"/>
                <a:gd name="connsiteY4" fmla="*/ 113703 h 224619"/>
                <a:gd name="connsiteX5" fmla="*/ 37278 w 434807"/>
                <a:gd name="connsiteY5" fmla="*/ 242 h 22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807" h="224619">
                  <a:moveTo>
                    <a:pt x="37278" y="242"/>
                  </a:moveTo>
                  <a:cubicBezTo>
                    <a:pt x="96448" y="5732"/>
                    <a:pt x="322146" y="109433"/>
                    <a:pt x="384976" y="146643"/>
                  </a:cubicBezTo>
                  <a:cubicBezTo>
                    <a:pt x="447806" y="183853"/>
                    <a:pt x="443536" y="216794"/>
                    <a:pt x="414256" y="223504"/>
                  </a:cubicBezTo>
                  <a:cubicBezTo>
                    <a:pt x="384976" y="230214"/>
                    <a:pt x="273347" y="205204"/>
                    <a:pt x="209297" y="186904"/>
                  </a:cubicBezTo>
                  <a:cubicBezTo>
                    <a:pt x="145247" y="168604"/>
                    <a:pt x="59848" y="143593"/>
                    <a:pt x="29958" y="113703"/>
                  </a:cubicBezTo>
                  <a:cubicBezTo>
                    <a:pt x="68" y="83813"/>
                    <a:pt x="-21892" y="-5248"/>
                    <a:pt x="37278" y="242"/>
                  </a:cubicBezTo>
                  <a:close/>
                </a:path>
              </a:pathLst>
            </a:custGeom>
            <a:gradFill flip="none" rotWithShape="1">
              <a:gsLst>
                <a:gs pos="69000">
                  <a:srgbClr val="829D4B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100000">
                    <a:srgbClr val="A0CA4A">
                      <a:alpha val="14000"/>
                    </a:srgbClr>
                  </a:gs>
                  <a:gs pos="62000">
                    <a:srgbClr val="9BBB59">
                      <a:alpha val="56000"/>
                    </a:srgbClr>
                  </a:gs>
                </a:gsLst>
                <a:lin ang="21000000" scaled="0"/>
                <a:tileRect/>
              </a:gradFill>
            </a:ln>
            <a:effectLst>
              <a:innerShdw blurRad="82550" dist="50800" dir="3120000">
                <a:srgbClr val="000000">
                  <a:alpha val="39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Freeform 479"/>
            <p:cNvSpPr/>
            <p:nvPr/>
          </p:nvSpPr>
          <p:spPr>
            <a:xfrm>
              <a:off x="7165262" y="2927150"/>
              <a:ext cx="437423" cy="367808"/>
            </a:xfrm>
            <a:custGeom>
              <a:avLst/>
              <a:gdLst>
                <a:gd name="connsiteX0" fmla="*/ 42715 w 937655"/>
                <a:gd name="connsiteY0" fmla="*/ 392664 h 788427"/>
                <a:gd name="connsiteX1" fmla="*/ 2455 w 937655"/>
                <a:gd name="connsiteY1" fmla="*/ 491485 h 788427"/>
                <a:gd name="connsiteX2" fmla="*/ 9775 w 937655"/>
                <a:gd name="connsiteY2" fmla="*/ 557366 h 788427"/>
                <a:gd name="connsiteX3" fmla="*/ 53695 w 937655"/>
                <a:gd name="connsiteY3" fmla="*/ 634227 h 788427"/>
                <a:gd name="connsiteX4" fmla="*/ 148855 w 937655"/>
                <a:gd name="connsiteY4" fmla="*/ 615927 h 788427"/>
                <a:gd name="connsiteX5" fmla="*/ 148855 w 937655"/>
                <a:gd name="connsiteY5" fmla="*/ 615927 h 788427"/>
                <a:gd name="connsiteX6" fmla="*/ 203754 w 937655"/>
                <a:gd name="connsiteY6" fmla="*/ 612267 h 788427"/>
                <a:gd name="connsiteX7" fmla="*/ 328194 w 937655"/>
                <a:gd name="connsiteY7" fmla="*/ 725728 h 788427"/>
                <a:gd name="connsiteX8" fmla="*/ 419693 w 937655"/>
                <a:gd name="connsiteY8" fmla="*/ 773308 h 788427"/>
                <a:gd name="connsiteX9" fmla="*/ 595372 w 937655"/>
                <a:gd name="connsiteY9" fmla="*/ 765988 h 788427"/>
                <a:gd name="connsiteX10" fmla="*/ 880850 w 937655"/>
                <a:gd name="connsiteY10" fmla="*/ 524426 h 788427"/>
                <a:gd name="connsiteX11" fmla="*/ 932090 w 937655"/>
                <a:gd name="connsiteY11" fmla="*/ 209662 h 788427"/>
                <a:gd name="connsiteX12" fmla="*/ 800331 w 937655"/>
                <a:gd name="connsiteY12" fmla="*/ 26660 h 788427"/>
                <a:gd name="connsiteX13" fmla="*/ 789351 w 937655"/>
                <a:gd name="connsiteY13" fmla="*/ 26660 h 788427"/>
                <a:gd name="connsiteX14" fmla="*/ 661252 w 937655"/>
                <a:gd name="connsiteY14" fmla="*/ 268223 h 788427"/>
                <a:gd name="connsiteX15" fmla="*/ 265974 w 937655"/>
                <a:gd name="connsiteY15" fmla="*/ 410964 h 788427"/>
                <a:gd name="connsiteX16" fmla="*/ 42715 w 937655"/>
                <a:gd name="connsiteY16" fmla="*/ 392664 h 78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7655" h="788427">
                  <a:moveTo>
                    <a:pt x="42715" y="392664"/>
                  </a:moveTo>
                  <a:cubicBezTo>
                    <a:pt x="-1205" y="406084"/>
                    <a:pt x="7945" y="464035"/>
                    <a:pt x="2455" y="491485"/>
                  </a:cubicBezTo>
                  <a:cubicBezTo>
                    <a:pt x="-3035" y="518935"/>
                    <a:pt x="1235" y="533576"/>
                    <a:pt x="9775" y="557366"/>
                  </a:cubicBezTo>
                  <a:cubicBezTo>
                    <a:pt x="18315" y="581156"/>
                    <a:pt x="30515" y="624467"/>
                    <a:pt x="53695" y="634227"/>
                  </a:cubicBezTo>
                  <a:cubicBezTo>
                    <a:pt x="76875" y="643987"/>
                    <a:pt x="148855" y="615927"/>
                    <a:pt x="148855" y="615927"/>
                  </a:cubicBezTo>
                  <a:lnTo>
                    <a:pt x="148855" y="615927"/>
                  </a:lnTo>
                  <a:cubicBezTo>
                    <a:pt x="158005" y="615317"/>
                    <a:pt x="173864" y="593967"/>
                    <a:pt x="203754" y="612267"/>
                  </a:cubicBezTo>
                  <a:cubicBezTo>
                    <a:pt x="233644" y="630567"/>
                    <a:pt x="292204" y="698888"/>
                    <a:pt x="328194" y="725728"/>
                  </a:cubicBezTo>
                  <a:cubicBezTo>
                    <a:pt x="364184" y="752568"/>
                    <a:pt x="375163" y="766598"/>
                    <a:pt x="419693" y="773308"/>
                  </a:cubicBezTo>
                  <a:cubicBezTo>
                    <a:pt x="464223" y="780018"/>
                    <a:pt x="518513" y="807468"/>
                    <a:pt x="595372" y="765988"/>
                  </a:cubicBezTo>
                  <a:cubicBezTo>
                    <a:pt x="672231" y="724508"/>
                    <a:pt x="824730" y="617147"/>
                    <a:pt x="880850" y="524426"/>
                  </a:cubicBezTo>
                  <a:cubicBezTo>
                    <a:pt x="936970" y="431705"/>
                    <a:pt x="945510" y="292623"/>
                    <a:pt x="932090" y="209662"/>
                  </a:cubicBezTo>
                  <a:cubicBezTo>
                    <a:pt x="918670" y="126701"/>
                    <a:pt x="824121" y="57160"/>
                    <a:pt x="800331" y="26660"/>
                  </a:cubicBezTo>
                  <a:cubicBezTo>
                    <a:pt x="776541" y="-3840"/>
                    <a:pt x="812531" y="-13600"/>
                    <a:pt x="789351" y="26660"/>
                  </a:cubicBezTo>
                  <a:cubicBezTo>
                    <a:pt x="766171" y="66920"/>
                    <a:pt x="748481" y="204172"/>
                    <a:pt x="661252" y="268223"/>
                  </a:cubicBezTo>
                  <a:cubicBezTo>
                    <a:pt x="574023" y="332274"/>
                    <a:pt x="369063" y="389004"/>
                    <a:pt x="265974" y="410964"/>
                  </a:cubicBezTo>
                  <a:cubicBezTo>
                    <a:pt x="162885" y="432924"/>
                    <a:pt x="86635" y="379244"/>
                    <a:pt x="42715" y="392664"/>
                  </a:cubicBezTo>
                  <a:close/>
                </a:path>
              </a:pathLst>
            </a:custGeom>
            <a:gradFill>
              <a:gsLst>
                <a:gs pos="59000">
                  <a:srgbClr val="829D4B"/>
                </a:gs>
                <a:gs pos="100000">
                  <a:srgbClr val="DCFFA0"/>
                </a:gs>
              </a:gsLst>
              <a:lin ang="7380000" scaled="0"/>
            </a:gradFill>
            <a:ln>
              <a:solidFill>
                <a:schemeClr val="accent3">
                  <a:shade val="95000"/>
                  <a:satMod val="105000"/>
                  <a:alpha val="37000"/>
                </a:schemeClr>
              </a:solidFill>
            </a:ln>
            <a:effectLst>
              <a:innerShdw blurRad="107950" dist="495300" dir="19320000">
                <a:srgbClr val="000000">
                  <a:alpha val="40000"/>
                </a:srgbClr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483" name="Teardrop 482"/>
            <p:cNvSpPr/>
            <p:nvPr/>
          </p:nvSpPr>
          <p:spPr>
            <a:xfrm rot="334657" flipH="1">
              <a:off x="7168345" y="3135228"/>
              <a:ext cx="53355" cy="59003"/>
            </a:xfrm>
            <a:prstGeom prst="teardrop">
              <a:avLst>
                <a:gd name="adj" fmla="val 20000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4" name="Freeform 483"/>
            <p:cNvSpPr/>
            <p:nvPr/>
          </p:nvSpPr>
          <p:spPr>
            <a:xfrm rot="1380000">
              <a:off x="7662518" y="3035585"/>
              <a:ext cx="456940" cy="245062"/>
            </a:xfrm>
            <a:custGeom>
              <a:avLst/>
              <a:gdLst>
                <a:gd name="connsiteX0" fmla="*/ 51563 w 890447"/>
                <a:gd name="connsiteY0" fmla="*/ 651773 h 769109"/>
                <a:gd name="connsiteX1" fmla="*/ 161363 w 890447"/>
                <a:gd name="connsiteY1" fmla="*/ 626153 h 769109"/>
                <a:gd name="connsiteX2" fmla="*/ 230902 w 890447"/>
                <a:gd name="connsiteY2" fmla="*/ 571252 h 769109"/>
                <a:gd name="connsiteX3" fmla="*/ 249202 w 890447"/>
                <a:gd name="connsiteY3" fmla="*/ 512691 h 769109"/>
                <a:gd name="connsiteX4" fmla="*/ 252862 w 890447"/>
                <a:gd name="connsiteY4" fmla="*/ 315049 h 769109"/>
                <a:gd name="connsiteX5" fmla="*/ 326062 w 890447"/>
                <a:gd name="connsiteY5" fmla="*/ 121067 h 769109"/>
                <a:gd name="connsiteX6" fmla="*/ 487101 w 890447"/>
                <a:gd name="connsiteY6" fmla="*/ 25906 h 769109"/>
                <a:gd name="connsiteX7" fmla="*/ 710359 w 890447"/>
                <a:gd name="connsiteY7" fmla="*/ 3946 h 769109"/>
                <a:gd name="connsiteX8" fmla="*/ 593240 w 890447"/>
                <a:gd name="connsiteY8" fmla="*/ 91787 h 769109"/>
                <a:gd name="connsiteX9" fmla="*/ 772579 w 890447"/>
                <a:gd name="connsiteY9" fmla="*/ 139367 h 769109"/>
                <a:gd name="connsiteX10" fmla="*/ 699379 w 890447"/>
                <a:gd name="connsiteY10" fmla="*/ 205248 h 769109"/>
                <a:gd name="connsiteX11" fmla="*/ 820159 w 890447"/>
                <a:gd name="connsiteY11" fmla="*/ 227208 h 769109"/>
                <a:gd name="connsiteX12" fmla="*/ 761599 w 890447"/>
                <a:gd name="connsiteY12" fmla="*/ 304069 h 769109"/>
                <a:gd name="connsiteX13" fmla="*/ 666440 w 890447"/>
                <a:gd name="connsiteY13" fmla="*/ 307729 h 769109"/>
                <a:gd name="connsiteX14" fmla="*/ 724999 w 890447"/>
                <a:gd name="connsiteY14" fmla="*/ 337010 h 769109"/>
                <a:gd name="connsiteX15" fmla="*/ 768919 w 890447"/>
                <a:gd name="connsiteY15" fmla="*/ 355310 h 769109"/>
                <a:gd name="connsiteX16" fmla="*/ 871398 w 890447"/>
                <a:gd name="connsiteY16" fmla="*/ 318709 h 769109"/>
                <a:gd name="connsiteX17" fmla="*/ 889698 w 890447"/>
                <a:gd name="connsiteY17" fmla="*/ 267469 h 769109"/>
                <a:gd name="connsiteX18" fmla="*/ 860418 w 890447"/>
                <a:gd name="connsiteY18" fmla="*/ 421190 h 769109"/>
                <a:gd name="connsiteX19" fmla="*/ 823819 w 890447"/>
                <a:gd name="connsiteY19" fmla="*/ 435831 h 769109"/>
                <a:gd name="connsiteX20" fmla="*/ 856759 w 890447"/>
                <a:gd name="connsiteY20" fmla="*/ 468771 h 769109"/>
                <a:gd name="connsiteX21" fmla="*/ 798199 w 890447"/>
                <a:gd name="connsiteY21" fmla="*/ 487071 h 769109"/>
                <a:gd name="connsiteX22" fmla="*/ 827479 w 890447"/>
                <a:gd name="connsiteY22" fmla="*/ 530992 h 769109"/>
                <a:gd name="connsiteX23" fmla="*/ 794539 w 890447"/>
                <a:gd name="connsiteY23" fmla="*/ 563932 h 769109"/>
                <a:gd name="connsiteX24" fmla="*/ 717679 w 890447"/>
                <a:gd name="connsiteY24" fmla="*/ 600532 h 769109"/>
                <a:gd name="connsiteX25" fmla="*/ 512720 w 890447"/>
                <a:gd name="connsiteY25" fmla="*/ 615173 h 769109"/>
                <a:gd name="connsiteX26" fmla="*/ 373641 w 890447"/>
                <a:gd name="connsiteY26" fmla="*/ 571252 h 769109"/>
                <a:gd name="connsiteX27" fmla="*/ 296782 w 890447"/>
                <a:gd name="connsiteY27" fmla="*/ 582232 h 769109"/>
                <a:gd name="connsiteX28" fmla="*/ 252862 w 890447"/>
                <a:gd name="connsiteY28" fmla="*/ 622493 h 769109"/>
                <a:gd name="connsiteX29" fmla="*/ 183322 w 890447"/>
                <a:gd name="connsiteY29" fmla="*/ 666413 h 769109"/>
                <a:gd name="connsiteX30" fmla="*/ 77183 w 890447"/>
                <a:gd name="connsiteY30" fmla="*/ 768894 h 769109"/>
                <a:gd name="connsiteX31" fmla="*/ 323 w 890447"/>
                <a:gd name="connsiteY31" fmla="*/ 692033 h 769109"/>
                <a:gd name="connsiteX32" fmla="*/ 51563 w 890447"/>
                <a:gd name="connsiteY32" fmla="*/ 651773 h 76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90447" h="769109">
                  <a:moveTo>
                    <a:pt x="51563" y="651773"/>
                  </a:moveTo>
                  <a:cubicBezTo>
                    <a:pt x="78403" y="640793"/>
                    <a:pt x="131473" y="639573"/>
                    <a:pt x="161363" y="626153"/>
                  </a:cubicBezTo>
                  <a:cubicBezTo>
                    <a:pt x="191253" y="612733"/>
                    <a:pt x="216262" y="590162"/>
                    <a:pt x="230902" y="571252"/>
                  </a:cubicBezTo>
                  <a:cubicBezTo>
                    <a:pt x="245542" y="552342"/>
                    <a:pt x="245542" y="555391"/>
                    <a:pt x="249202" y="512691"/>
                  </a:cubicBezTo>
                  <a:cubicBezTo>
                    <a:pt x="252862" y="469991"/>
                    <a:pt x="240052" y="380320"/>
                    <a:pt x="252862" y="315049"/>
                  </a:cubicBezTo>
                  <a:cubicBezTo>
                    <a:pt x="265672" y="249778"/>
                    <a:pt x="287022" y="169257"/>
                    <a:pt x="326062" y="121067"/>
                  </a:cubicBezTo>
                  <a:cubicBezTo>
                    <a:pt x="365102" y="72877"/>
                    <a:pt x="423052" y="45426"/>
                    <a:pt x="487101" y="25906"/>
                  </a:cubicBezTo>
                  <a:cubicBezTo>
                    <a:pt x="551150" y="6386"/>
                    <a:pt x="692669" y="-7034"/>
                    <a:pt x="710359" y="3946"/>
                  </a:cubicBezTo>
                  <a:cubicBezTo>
                    <a:pt x="728049" y="14926"/>
                    <a:pt x="582870" y="69217"/>
                    <a:pt x="593240" y="91787"/>
                  </a:cubicBezTo>
                  <a:cubicBezTo>
                    <a:pt x="603610" y="114357"/>
                    <a:pt x="754889" y="120457"/>
                    <a:pt x="772579" y="139367"/>
                  </a:cubicBezTo>
                  <a:cubicBezTo>
                    <a:pt x="790269" y="158277"/>
                    <a:pt x="691449" y="190608"/>
                    <a:pt x="699379" y="205248"/>
                  </a:cubicBezTo>
                  <a:cubicBezTo>
                    <a:pt x="707309" y="219888"/>
                    <a:pt x="809789" y="210738"/>
                    <a:pt x="820159" y="227208"/>
                  </a:cubicBezTo>
                  <a:cubicBezTo>
                    <a:pt x="830529" y="243678"/>
                    <a:pt x="787219" y="290649"/>
                    <a:pt x="761599" y="304069"/>
                  </a:cubicBezTo>
                  <a:cubicBezTo>
                    <a:pt x="735979" y="317489"/>
                    <a:pt x="672540" y="302239"/>
                    <a:pt x="666440" y="307729"/>
                  </a:cubicBezTo>
                  <a:cubicBezTo>
                    <a:pt x="660340" y="313219"/>
                    <a:pt x="707919" y="329080"/>
                    <a:pt x="724999" y="337010"/>
                  </a:cubicBezTo>
                  <a:cubicBezTo>
                    <a:pt x="742079" y="344940"/>
                    <a:pt x="744519" y="358360"/>
                    <a:pt x="768919" y="355310"/>
                  </a:cubicBezTo>
                  <a:cubicBezTo>
                    <a:pt x="793319" y="352260"/>
                    <a:pt x="851268" y="333349"/>
                    <a:pt x="871398" y="318709"/>
                  </a:cubicBezTo>
                  <a:cubicBezTo>
                    <a:pt x="891528" y="304069"/>
                    <a:pt x="891528" y="250389"/>
                    <a:pt x="889698" y="267469"/>
                  </a:cubicBezTo>
                  <a:cubicBezTo>
                    <a:pt x="887868" y="284549"/>
                    <a:pt x="871398" y="393130"/>
                    <a:pt x="860418" y="421190"/>
                  </a:cubicBezTo>
                  <a:cubicBezTo>
                    <a:pt x="849438" y="449250"/>
                    <a:pt x="824429" y="427901"/>
                    <a:pt x="823819" y="435831"/>
                  </a:cubicBezTo>
                  <a:cubicBezTo>
                    <a:pt x="823209" y="443761"/>
                    <a:pt x="861029" y="460231"/>
                    <a:pt x="856759" y="468771"/>
                  </a:cubicBezTo>
                  <a:cubicBezTo>
                    <a:pt x="852489" y="477311"/>
                    <a:pt x="803079" y="476701"/>
                    <a:pt x="798199" y="487071"/>
                  </a:cubicBezTo>
                  <a:cubicBezTo>
                    <a:pt x="793319" y="497441"/>
                    <a:pt x="828089" y="518182"/>
                    <a:pt x="827479" y="530992"/>
                  </a:cubicBezTo>
                  <a:cubicBezTo>
                    <a:pt x="826869" y="543802"/>
                    <a:pt x="812839" y="552342"/>
                    <a:pt x="794539" y="563932"/>
                  </a:cubicBezTo>
                  <a:cubicBezTo>
                    <a:pt x="776239" y="575522"/>
                    <a:pt x="764649" y="591992"/>
                    <a:pt x="717679" y="600532"/>
                  </a:cubicBezTo>
                  <a:cubicBezTo>
                    <a:pt x="670709" y="609072"/>
                    <a:pt x="570060" y="620053"/>
                    <a:pt x="512720" y="615173"/>
                  </a:cubicBezTo>
                  <a:cubicBezTo>
                    <a:pt x="455380" y="610293"/>
                    <a:pt x="409631" y="576742"/>
                    <a:pt x="373641" y="571252"/>
                  </a:cubicBezTo>
                  <a:cubicBezTo>
                    <a:pt x="337651" y="565762"/>
                    <a:pt x="316912" y="573692"/>
                    <a:pt x="296782" y="582232"/>
                  </a:cubicBezTo>
                  <a:cubicBezTo>
                    <a:pt x="276652" y="590772"/>
                    <a:pt x="271772" y="608463"/>
                    <a:pt x="252862" y="622493"/>
                  </a:cubicBezTo>
                  <a:cubicBezTo>
                    <a:pt x="233952" y="636523"/>
                    <a:pt x="212602" y="642013"/>
                    <a:pt x="183322" y="666413"/>
                  </a:cubicBezTo>
                  <a:cubicBezTo>
                    <a:pt x="154042" y="690813"/>
                    <a:pt x="107683" y="764624"/>
                    <a:pt x="77183" y="768894"/>
                  </a:cubicBezTo>
                  <a:cubicBezTo>
                    <a:pt x="46683" y="773164"/>
                    <a:pt x="3983" y="712773"/>
                    <a:pt x="323" y="692033"/>
                  </a:cubicBezTo>
                  <a:cubicBezTo>
                    <a:pt x="-3337" y="671293"/>
                    <a:pt x="24723" y="662753"/>
                    <a:pt x="51563" y="651773"/>
                  </a:cubicBezTo>
                  <a:close/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7184821" y="2942693"/>
              <a:ext cx="424184" cy="319631"/>
            </a:xfrm>
            <a:custGeom>
              <a:avLst/>
              <a:gdLst>
                <a:gd name="connsiteX0" fmla="*/ 513186 w 909278"/>
                <a:gd name="connsiteY0" fmla="*/ 66542 h 685158"/>
                <a:gd name="connsiteX1" fmla="*/ 491227 w 909278"/>
                <a:gd name="connsiteY1" fmla="*/ 209284 h 685158"/>
                <a:gd name="connsiteX2" fmla="*/ 410707 w 909278"/>
                <a:gd name="connsiteY2" fmla="*/ 289804 h 685158"/>
                <a:gd name="connsiteX3" fmla="*/ 150849 w 909278"/>
                <a:gd name="connsiteY3" fmla="*/ 348365 h 685158"/>
                <a:gd name="connsiteX4" fmla="*/ 26409 w 909278"/>
                <a:gd name="connsiteY4" fmla="*/ 267844 h 685158"/>
                <a:gd name="connsiteX5" fmla="*/ 4449 w 909278"/>
                <a:gd name="connsiteY5" fmla="*/ 366665 h 685158"/>
                <a:gd name="connsiteX6" fmla="*/ 88629 w 909278"/>
                <a:gd name="connsiteY6" fmla="*/ 461826 h 685158"/>
                <a:gd name="connsiteX7" fmla="*/ 103269 w 909278"/>
                <a:gd name="connsiteY7" fmla="*/ 491107 h 685158"/>
                <a:gd name="connsiteX8" fmla="*/ 139869 w 909278"/>
                <a:gd name="connsiteY8" fmla="*/ 560647 h 685158"/>
                <a:gd name="connsiteX9" fmla="*/ 172808 w 909278"/>
                <a:gd name="connsiteY9" fmla="*/ 578948 h 685158"/>
                <a:gd name="connsiteX10" fmla="*/ 187448 w 909278"/>
                <a:gd name="connsiteY10" fmla="*/ 498427 h 685158"/>
                <a:gd name="connsiteX11" fmla="*/ 187448 w 909278"/>
                <a:gd name="connsiteY11" fmla="*/ 498427 h 685158"/>
                <a:gd name="connsiteX12" fmla="*/ 315548 w 909278"/>
                <a:gd name="connsiteY12" fmla="*/ 425226 h 685158"/>
                <a:gd name="connsiteX13" fmla="*/ 403387 w 909278"/>
                <a:gd name="connsiteY13" fmla="*/ 436206 h 685158"/>
                <a:gd name="connsiteX14" fmla="*/ 429007 w 909278"/>
                <a:gd name="connsiteY14" fmla="*/ 425226 h 685158"/>
                <a:gd name="connsiteX15" fmla="*/ 461947 w 909278"/>
                <a:gd name="connsiteY15" fmla="*/ 509407 h 685158"/>
                <a:gd name="connsiteX16" fmla="*/ 407047 w 909278"/>
                <a:gd name="connsiteY16" fmla="*/ 615548 h 685158"/>
                <a:gd name="connsiteX17" fmla="*/ 399727 w 909278"/>
                <a:gd name="connsiteY17" fmla="*/ 670449 h 685158"/>
                <a:gd name="connsiteX18" fmla="*/ 593706 w 909278"/>
                <a:gd name="connsiteY18" fmla="*/ 663129 h 685158"/>
                <a:gd name="connsiteX19" fmla="*/ 853565 w 909278"/>
                <a:gd name="connsiteY19" fmla="*/ 432546 h 685158"/>
                <a:gd name="connsiteX20" fmla="*/ 890164 w 909278"/>
                <a:gd name="connsiteY20" fmla="*/ 103142 h 685158"/>
                <a:gd name="connsiteX21" fmla="*/ 615666 w 909278"/>
                <a:gd name="connsiteY21" fmla="*/ 661 h 685158"/>
                <a:gd name="connsiteX22" fmla="*/ 513186 w 909278"/>
                <a:gd name="connsiteY22" fmla="*/ 66542 h 68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09278" h="685158">
                  <a:moveTo>
                    <a:pt x="513186" y="66542"/>
                  </a:moveTo>
                  <a:cubicBezTo>
                    <a:pt x="492446" y="101313"/>
                    <a:pt x="508307" y="172074"/>
                    <a:pt x="491227" y="209284"/>
                  </a:cubicBezTo>
                  <a:cubicBezTo>
                    <a:pt x="474147" y="246494"/>
                    <a:pt x="467437" y="266624"/>
                    <a:pt x="410707" y="289804"/>
                  </a:cubicBezTo>
                  <a:cubicBezTo>
                    <a:pt x="353977" y="312984"/>
                    <a:pt x="214899" y="352025"/>
                    <a:pt x="150849" y="348365"/>
                  </a:cubicBezTo>
                  <a:cubicBezTo>
                    <a:pt x="86799" y="344705"/>
                    <a:pt x="50809" y="264794"/>
                    <a:pt x="26409" y="267844"/>
                  </a:cubicBezTo>
                  <a:cubicBezTo>
                    <a:pt x="2009" y="270894"/>
                    <a:pt x="-5921" y="334335"/>
                    <a:pt x="4449" y="366665"/>
                  </a:cubicBezTo>
                  <a:cubicBezTo>
                    <a:pt x="14819" y="398995"/>
                    <a:pt x="72159" y="441086"/>
                    <a:pt x="88629" y="461826"/>
                  </a:cubicBezTo>
                  <a:cubicBezTo>
                    <a:pt x="105099" y="482566"/>
                    <a:pt x="94729" y="474637"/>
                    <a:pt x="103269" y="491107"/>
                  </a:cubicBezTo>
                  <a:cubicBezTo>
                    <a:pt x="111809" y="507577"/>
                    <a:pt x="128279" y="546007"/>
                    <a:pt x="139869" y="560647"/>
                  </a:cubicBezTo>
                  <a:cubicBezTo>
                    <a:pt x="151459" y="575287"/>
                    <a:pt x="164878" y="589318"/>
                    <a:pt x="172808" y="578948"/>
                  </a:cubicBezTo>
                  <a:cubicBezTo>
                    <a:pt x="180738" y="568578"/>
                    <a:pt x="187448" y="498427"/>
                    <a:pt x="187448" y="498427"/>
                  </a:cubicBezTo>
                  <a:lnTo>
                    <a:pt x="187448" y="498427"/>
                  </a:lnTo>
                  <a:cubicBezTo>
                    <a:pt x="208798" y="486227"/>
                    <a:pt x="279558" y="435596"/>
                    <a:pt x="315548" y="425226"/>
                  </a:cubicBezTo>
                  <a:cubicBezTo>
                    <a:pt x="351538" y="414856"/>
                    <a:pt x="384477" y="436206"/>
                    <a:pt x="403387" y="436206"/>
                  </a:cubicBezTo>
                  <a:cubicBezTo>
                    <a:pt x="422297" y="436206"/>
                    <a:pt x="419247" y="413026"/>
                    <a:pt x="429007" y="425226"/>
                  </a:cubicBezTo>
                  <a:cubicBezTo>
                    <a:pt x="438767" y="437426"/>
                    <a:pt x="465607" y="477687"/>
                    <a:pt x="461947" y="509407"/>
                  </a:cubicBezTo>
                  <a:cubicBezTo>
                    <a:pt x="458287" y="541127"/>
                    <a:pt x="417417" y="588708"/>
                    <a:pt x="407047" y="615548"/>
                  </a:cubicBezTo>
                  <a:cubicBezTo>
                    <a:pt x="396677" y="642388"/>
                    <a:pt x="368617" y="662519"/>
                    <a:pt x="399727" y="670449"/>
                  </a:cubicBezTo>
                  <a:cubicBezTo>
                    <a:pt x="430837" y="678379"/>
                    <a:pt x="518066" y="702780"/>
                    <a:pt x="593706" y="663129"/>
                  </a:cubicBezTo>
                  <a:cubicBezTo>
                    <a:pt x="669346" y="623479"/>
                    <a:pt x="804155" y="525877"/>
                    <a:pt x="853565" y="432546"/>
                  </a:cubicBezTo>
                  <a:cubicBezTo>
                    <a:pt x="902975" y="339215"/>
                    <a:pt x="929814" y="175123"/>
                    <a:pt x="890164" y="103142"/>
                  </a:cubicBezTo>
                  <a:cubicBezTo>
                    <a:pt x="850514" y="31161"/>
                    <a:pt x="679105" y="6761"/>
                    <a:pt x="615666" y="661"/>
                  </a:cubicBezTo>
                  <a:cubicBezTo>
                    <a:pt x="552227" y="-5439"/>
                    <a:pt x="533926" y="31771"/>
                    <a:pt x="513186" y="66542"/>
                  </a:cubicBezTo>
                  <a:close/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6" name="Teardrop 485"/>
            <p:cNvSpPr/>
            <p:nvPr/>
          </p:nvSpPr>
          <p:spPr>
            <a:xfrm rot="5475394" flipH="1">
              <a:off x="7283353" y="3170781"/>
              <a:ext cx="58690" cy="64903"/>
            </a:xfrm>
            <a:prstGeom prst="teardrop">
              <a:avLst>
                <a:gd name="adj" fmla="val 20000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7" name="Oval 486"/>
            <p:cNvSpPr/>
            <p:nvPr/>
          </p:nvSpPr>
          <p:spPr>
            <a:xfrm rot="17411547">
              <a:off x="7349281" y="2969409"/>
              <a:ext cx="88008" cy="14255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chemeClr val="accent3">
                  <a:lumMod val="50000"/>
                </a:schemeClr>
              </a:solidFill>
            </a:ln>
            <a:effectLst>
              <a:innerShdw blurRad="104775" dist="88900" dir="840000">
                <a:prstClr val="black">
                  <a:alpha val="4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/>
            <p:cNvSpPr>
              <a:spLocks noChangeAspect="1"/>
            </p:cNvSpPr>
            <p:nvPr/>
          </p:nvSpPr>
          <p:spPr>
            <a:xfrm rot="2299901" flipH="1">
              <a:off x="7374127" y="3030052"/>
              <a:ext cx="42536" cy="38102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chemeClr val="accent2">
                    <a:lumMod val="75000"/>
                  </a:schemeClr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9" name="Oval 488"/>
            <p:cNvSpPr>
              <a:spLocks noChangeAspect="1"/>
            </p:cNvSpPr>
            <p:nvPr/>
          </p:nvSpPr>
          <p:spPr>
            <a:xfrm rot="2299901" flipH="1">
              <a:off x="7373483" y="3028628"/>
              <a:ext cx="40585" cy="34538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/>
            <p:cNvSpPr/>
            <p:nvPr/>
          </p:nvSpPr>
          <p:spPr>
            <a:xfrm rot="16211547">
              <a:off x="7469219" y="2993257"/>
              <a:ext cx="91954" cy="15089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chemeClr val="accent3">
                  <a:lumMod val="50000"/>
                </a:schemeClr>
              </a:solidFill>
            </a:ln>
            <a:effectLst>
              <a:innerShdw blurRad="104775" dist="88900" dir="840000">
                <a:prstClr val="black">
                  <a:alpha val="4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/>
            <p:cNvSpPr>
              <a:spLocks noChangeAspect="1"/>
            </p:cNvSpPr>
            <p:nvPr/>
          </p:nvSpPr>
          <p:spPr>
            <a:xfrm rot="388212" flipH="1">
              <a:off x="7479181" y="3049267"/>
              <a:ext cx="49992" cy="49257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chemeClr val="accent2">
                    <a:lumMod val="75000"/>
                  </a:schemeClr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3" name="Freeform 492"/>
            <p:cNvSpPr/>
            <p:nvPr/>
          </p:nvSpPr>
          <p:spPr>
            <a:xfrm rot="300000">
              <a:off x="7308512" y="3110538"/>
              <a:ext cx="138620" cy="126350"/>
            </a:xfrm>
            <a:custGeom>
              <a:avLst/>
              <a:gdLst>
                <a:gd name="connsiteX0" fmla="*/ 0 w 297145"/>
                <a:gd name="connsiteY0" fmla="*/ 21960 h 270843"/>
                <a:gd name="connsiteX1" fmla="*/ 73200 w 297145"/>
                <a:gd name="connsiteY1" fmla="*/ 25620 h 270843"/>
                <a:gd name="connsiteX2" fmla="*/ 157380 w 297145"/>
                <a:gd name="connsiteY2" fmla="*/ 0 h 270843"/>
                <a:gd name="connsiteX3" fmla="*/ 226919 w 297145"/>
                <a:gd name="connsiteY3" fmla="*/ 25620 h 270843"/>
                <a:gd name="connsiteX4" fmla="*/ 281819 w 297145"/>
                <a:gd name="connsiteY4" fmla="*/ 91501 h 270843"/>
                <a:gd name="connsiteX5" fmla="*/ 296459 w 297145"/>
                <a:gd name="connsiteY5" fmla="*/ 142742 h 270843"/>
                <a:gd name="connsiteX6" fmla="*/ 289139 w 297145"/>
                <a:gd name="connsiteY6" fmla="*/ 234243 h 270843"/>
                <a:gd name="connsiteX7" fmla="*/ 241559 w 297145"/>
                <a:gd name="connsiteY7" fmla="*/ 270843 h 27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45" h="270843">
                  <a:moveTo>
                    <a:pt x="0" y="21960"/>
                  </a:moveTo>
                  <a:cubicBezTo>
                    <a:pt x="23485" y="25620"/>
                    <a:pt x="46970" y="29280"/>
                    <a:pt x="73200" y="25620"/>
                  </a:cubicBezTo>
                  <a:cubicBezTo>
                    <a:pt x="99430" y="21960"/>
                    <a:pt x="131760" y="0"/>
                    <a:pt x="157380" y="0"/>
                  </a:cubicBezTo>
                  <a:cubicBezTo>
                    <a:pt x="183000" y="0"/>
                    <a:pt x="206179" y="10370"/>
                    <a:pt x="226919" y="25620"/>
                  </a:cubicBezTo>
                  <a:cubicBezTo>
                    <a:pt x="247659" y="40870"/>
                    <a:pt x="270229" y="71981"/>
                    <a:pt x="281819" y="91501"/>
                  </a:cubicBezTo>
                  <a:cubicBezTo>
                    <a:pt x="293409" y="111021"/>
                    <a:pt x="295239" y="118952"/>
                    <a:pt x="296459" y="142742"/>
                  </a:cubicBezTo>
                  <a:cubicBezTo>
                    <a:pt x="297679" y="166532"/>
                    <a:pt x="298289" y="212893"/>
                    <a:pt x="289139" y="234243"/>
                  </a:cubicBezTo>
                  <a:cubicBezTo>
                    <a:pt x="279989" y="255593"/>
                    <a:pt x="250709" y="263523"/>
                    <a:pt x="241559" y="270843"/>
                  </a:cubicBezTo>
                </a:path>
              </a:pathLst>
            </a:custGeom>
            <a:noFill/>
            <a:ln w="22225" cap="rnd" cmpd="sng">
              <a:gradFill flip="none" rotWithShape="1">
                <a:gsLst>
                  <a:gs pos="0">
                    <a:schemeClr val="accent3">
                      <a:shade val="95000"/>
                      <a:satMod val="105000"/>
                      <a:alpha val="78000"/>
                    </a:schemeClr>
                  </a:gs>
                  <a:gs pos="64000">
                    <a:schemeClr val="accent3">
                      <a:lumMod val="50000"/>
                      <a:alpha val="14000"/>
                    </a:schemeClr>
                  </a:gs>
                  <a:gs pos="87000">
                    <a:schemeClr val="accent3">
                      <a:lumMod val="50000"/>
                      <a:alpha val="11000"/>
                    </a:schemeClr>
                  </a:gs>
                  <a:gs pos="34000">
                    <a:schemeClr val="accent3">
                      <a:lumMod val="50000"/>
                      <a:alpha val="5000"/>
                    </a:schemeClr>
                  </a:gs>
                  <a:gs pos="94000">
                    <a:schemeClr val="accent3">
                      <a:lumMod val="50000"/>
                      <a:alpha val="7000"/>
                    </a:schemeClr>
                  </a:gs>
                  <a:gs pos="97000">
                    <a:schemeClr val="accent3">
                      <a:shade val="95000"/>
                      <a:satMod val="105000"/>
                      <a:alpha val="8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94" name="Teardrop 493"/>
            <p:cNvSpPr/>
            <p:nvPr/>
          </p:nvSpPr>
          <p:spPr>
            <a:xfrm rot="694657" flipH="1">
              <a:off x="7176797" y="3153885"/>
              <a:ext cx="30117" cy="33305"/>
            </a:xfrm>
            <a:prstGeom prst="teardrop">
              <a:avLst>
                <a:gd name="adj" fmla="val 200000"/>
              </a:avLst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</a:gradFill>
            <a:ln>
              <a:gradFill flip="none" rotWithShape="1">
                <a:gsLst>
                  <a:gs pos="32000">
                    <a:srgbClr val="829D4B"/>
                  </a:gs>
                  <a:gs pos="100000">
                    <a:srgbClr val="A0CA4A"/>
                  </a:gs>
                </a:gsLst>
                <a:lin ang="1260000" scaled="0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5" name="Teardrop 494"/>
            <p:cNvSpPr/>
            <p:nvPr/>
          </p:nvSpPr>
          <p:spPr>
            <a:xfrm rot="4635394" flipH="1">
              <a:off x="7297547" y="3186876"/>
              <a:ext cx="27379" cy="44329"/>
            </a:xfrm>
            <a:prstGeom prst="teardrop">
              <a:avLst>
                <a:gd name="adj" fmla="val 200000"/>
              </a:avLst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</a:gradFill>
            <a:ln>
              <a:gradFill flip="none" rotWithShape="1">
                <a:gsLst>
                  <a:gs pos="32000">
                    <a:srgbClr val="829D4B"/>
                  </a:gs>
                  <a:gs pos="100000">
                    <a:srgbClr val="A0CA4A"/>
                  </a:gs>
                </a:gsLst>
                <a:lin ang="1260000" scaled="0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6" name="Freeform 495"/>
            <p:cNvSpPr/>
            <p:nvPr/>
          </p:nvSpPr>
          <p:spPr>
            <a:xfrm>
              <a:off x="7647701" y="3042664"/>
              <a:ext cx="426114" cy="136587"/>
            </a:xfrm>
            <a:custGeom>
              <a:avLst/>
              <a:gdLst>
                <a:gd name="connsiteX0" fmla="*/ 10770 w 913413"/>
                <a:gd name="connsiteY0" fmla="*/ 282387 h 292787"/>
                <a:gd name="connsiteX1" fmla="*/ 321868 w 913413"/>
                <a:gd name="connsiteY1" fmla="*/ 282387 h 292787"/>
                <a:gd name="connsiteX2" fmla="*/ 380428 w 913413"/>
                <a:gd name="connsiteY2" fmla="*/ 157945 h 292787"/>
                <a:gd name="connsiteX3" fmla="*/ 438988 w 913413"/>
                <a:gd name="connsiteY3" fmla="*/ 92065 h 292787"/>
                <a:gd name="connsiteX4" fmla="*/ 548787 w 913413"/>
                <a:gd name="connsiteY4" fmla="*/ 48144 h 292787"/>
                <a:gd name="connsiteX5" fmla="*/ 636626 w 913413"/>
                <a:gd name="connsiteY5" fmla="*/ 44484 h 292787"/>
                <a:gd name="connsiteX6" fmla="*/ 746426 w 913413"/>
                <a:gd name="connsiteY6" fmla="*/ 59124 h 292787"/>
                <a:gd name="connsiteX7" fmla="*/ 852565 w 913413"/>
                <a:gd name="connsiteY7" fmla="*/ 92065 h 292787"/>
                <a:gd name="connsiteX8" fmla="*/ 911125 w 913413"/>
                <a:gd name="connsiteY8" fmla="*/ 110365 h 292787"/>
                <a:gd name="connsiteX9" fmla="*/ 775706 w 913413"/>
                <a:gd name="connsiteY9" fmla="*/ 29844 h 292787"/>
                <a:gd name="connsiteX10" fmla="*/ 570747 w 913413"/>
                <a:gd name="connsiteY10" fmla="*/ 564 h 292787"/>
                <a:gd name="connsiteX11" fmla="*/ 413368 w 913413"/>
                <a:gd name="connsiteY11" fmla="*/ 51804 h 292787"/>
                <a:gd name="connsiteX12" fmla="*/ 318208 w 913413"/>
                <a:gd name="connsiteY12" fmla="*/ 194546 h 292787"/>
                <a:gd name="connsiteX13" fmla="*/ 307228 w 913413"/>
                <a:gd name="connsiteY13" fmla="*/ 234806 h 292787"/>
                <a:gd name="connsiteX14" fmla="*/ 237689 w 913413"/>
                <a:gd name="connsiteY14" fmla="*/ 264087 h 292787"/>
                <a:gd name="connsiteX15" fmla="*/ 149849 w 913413"/>
                <a:gd name="connsiteY15" fmla="*/ 253106 h 292787"/>
                <a:gd name="connsiteX16" fmla="*/ 76650 w 913413"/>
                <a:gd name="connsiteY16" fmla="*/ 253106 h 292787"/>
                <a:gd name="connsiteX17" fmla="*/ 10770 w 913413"/>
                <a:gd name="connsiteY17" fmla="*/ 282387 h 29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413" h="292787">
                  <a:moveTo>
                    <a:pt x="10770" y="282387"/>
                  </a:moveTo>
                  <a:cubicBezTo>
                    <a:pt x="51640" y="287267"/>
                    <a:pt x="260258" y="303127"/>
                    <a:pt x="321868" y="282387"/>
                  </a:cubicBezTo>
                  <a:cubicBezTo>
                    <a:pt x="383478" y="261647"/>
                    <a:pt x="360908" y="189665"/>
                    <a:pt x="380428" y="157945"/>
                  </a:cubicBezTo>
                  <a:cubicBezTo>
                    <a:pt x="399948" y="126225"/>
                    <a:pt x="410928" y="110365"/>
                    <a:pt x="438988" y="92065"/>
                  </a:cubicBezTo>
                  <a:cubicBezTo>
                    <a:pt x="467048" y="73765"/>
                    <a:pt x="515847" y="56074"/>
                    <a:pt x="548787" y="48144"/>
                  </a:cubicBezTo>
                  <a:cubicBezTo>
                    <a:pt x="581727" y="40214"/>
                    <a:pt x="603686" y="42654"/>
                    <a:pt x="636626" y="44484"/>
                  </a:cubicBezTo>
                  <a:cubicBezTo>
                    <a:pt x="669566" y="46314"/>
                    <a:pt x="710436" y="51194"/>
                    <a:pt x="746426" y="59124"/>
                  </a:cubicBezTo>
                  <a:cubicBezTo>
                    <a:pt x="782416" y="67054"/>
                    <a:pt x="852565" y="92065"/>
                    <a:pt x="852565" y="92065"/>
                  </a:cubicBezTo>
                  <a:cubicBezTo>
                    <a:pt x="880015" y="100605"/>
                    <a:pt x="923935" y="120735"/>
                    <a:pt x="911125" y="110365"/>
                  </a:cubicBezTo>
                  <a:cubicBezTo>
                    <a:pt x="898315" y="99995"/>
                    <a:pt x="832436" y="48144"/>
                    <a:pt x="775706" y="29844"/>
                  </a:cubicBezTo>
                  <a:cubicBezTo>
                    <a:pt x="718976" y="11544"/>
                    <a:pt x="631137" y="-3096"/>
                    <a:pt x="570747" y="564"/>
                  </a:cubicBezTo>
                  <a:cubicBezTo>
                    <a:pt x="510357" y="4224"/>
                    <a:pt x="455458" y="19474"/>
                    <a:pt x="413368" y="51804"/>
                  </a:cubicBezTo>
                  <a:cubicBezTo>
                    <a:pt x="371278" y="84134"/>
                    <a:pt x="335898" y="164046"/>
                    <a:pt x="318208" y="194546"/>
                  </a:cubicBezTo>
                  <a:cubicBezTo>
                    <a:pt x="300518" y="225046"/>
                    <a:pt x="320648" y="223216"/>
                    <a:pt x="307228" y="234806"/>
                  </a:cubicBezTo>
                  <a:cubicBezTo>
                    <a:pt x="293808" y="246396"/>
                    <a:pt x="263919" y="261037"/>
                    <a:pt x="237689" y="264087"/>
                  </a:cubicBezTo>
                  <a:cubicBezTo>
                    <a:pt x="211459" y="267137"/>
                    <a:pt x="176689" y="254936"/>
                    <a:pt x="149849" y="253106"/>
                  </a:cubicBezTo>
                  <a:cubicBezTo>
                    <a:pt x="123009" y="251276"/>
                    <a:pt x="96170" y="251886"/>
                    <a:pt x="76650" y="253106"/>
                  </a:cubicBezTo>
                  <a:cubicBezTo>
                    <a:pt x="57130" y="254326"/>
                    <a:pt x="-30100" y="277507"/>
                    <a:pt x="10770" y="282387"/>
                  </a:cubicBezTo>
                  <a:close/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7" name="Freeform 496"/>
            <p:cNvSpPr/>
            <p:nvPr/>
          </p:nvSpPr>
          <p:spPr>
            <a:xfrm>
              <a:off x="7669758" y="3187655"/>
              <a:ext cx="391992" cy="112188"/>
            </a:xfrm>
            <a:custGeom>
              <a:avLst/>
              <a:gdLst>
                <a:gd name="connsiteX0" fmla="*/ 88 w 840270"/>
                <a:gd name="connsiteY0" fmla="*/ 26488 h 240485"/>
                <a:gd name="connsiteX1" fmla="*/ 314846 w 840270"/>
                <a:gd name="connsiteY1" fmla="*/ 868 h 240485"/>
                <a:gd name="connsiteX2" fmla="*/ 417325 w 840270"/>
                <a:gd name="connsiteY2" fmla="*/ 59428 h 240485"/>
                <a:gd name="connsiteX3" fmla="*/ 571044 w 840270"/>
                <a:gd name="connsiteY3" fmla="*/ 158249 h 240485"/>
                <a:gd name="connsiteX4" fmla="*/ 571044 w 840270"/>
                <a:gd name="connsiteY4" fmla="*/ 158249 h 240485"/>
                <a:gd name="connsiteX5" fmla="*/ 838223 w 840270"/>
                <a:gd name="connsiteY5" fmla="*/ 216810 h 240485"/>
                <a:gd name="connsiteX6" fmla="*/ 680844 w 840270"/>
                <a:gd name="connsiteY6" fmla="*/ 235110 h 240485"/>
                <a:gd name="connsiteX7" fmla="*/ 435625 w 840270"/>
                <a:gd name="connsiteY7" fmla="*/ 125309 h 240485"/>
                <a:gd name="connsiteX8" fmla="*/ 347786 w 840270"/>
                <a:gd name="connsiteY8" fmla="*/ 55768 h 240485"/>
                <a:gd name="connsiteX9" fmla="*/ 88 w 840270"/>
                <a:gd name="connsiteY9" fmla="*/ 26488 h 24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0270" h="240485">
                  <a:moveTo>
                    <a:pt x="88" y="26488"/>
                  </a:moveTo>
                  <a:cubicBezTo>
                    <a:pt x="-5402" y="17338"/>
                    <a:pt x="245307" y="-4622"/>
                    <a:pt x="314846" y="868"/>
                  </a:cubicBezTo>
                  <a:cubicBezTo>
                    <a:pt x="384386" y="6358"/>
                    <a:pt x="374625" y="33198"/>
                    <a:pt x="417325" y="59428"/>
                  </a:cubicBezTo>
                  <a:cubicBezTo>
                    <a:pt x="460025" y="85658"/>
                    <a:pt x="571044" y="158249"/>
                    <a:pt x="571044" y="158249"/>
                  </a:cubicBezTo>
                  <a:lnTo>
                    <a:pt x="571044" y="158249"/>
                  </a:lnTo>
                  <a:cubicBezTo>
                    <a:pt x="615574" y="168009"/>
                    <a:pt x="819923" y="204000"/>
                    <a:pt x="838223" y="216810"/>
                  </a:cubicBezTo>
                  <a:cubicBezTo>
                    <a:pt x="856523" y="229620"/>
                    <a:pt x="747944" y="250360"/>
                    <a:pt x="680844" y="235110"/>
                  </a:cubicBezTo>
                  <a:cubicBezTo>
                    <a:pt x="613744" y="219860"/>
                    <a:pt x="491134" y="155199"/>
                    <a:pt x="435625" y="125309"/>
                  </a:cubicBezTo>
                  <a:cubicBezTo>
                    <a:pt x="380116" y="95419"/>
                    <a:pt x="423425" y="70408"/>
                    <a:pt x="347786" y="55768"/>
                  </a:cubicBezTo>
                  <a:cubicBezTo>
                    <a:pt x="272147" y="41128"/>
                    <a:pt x="5578" y="35638"/>
                    <a:pt x="88" y="26488"/>
                  </a:cubicBezTo>
                  <a:close/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8" name="Freeform 497"/>
            <p:cNvSpPr/>
            <p:nvPr/>
          </p:nvSpPr>
          <p:spPr>
            <a:xfrm>
              <a:off x="7772753" y="3163725"/>
              <a:ext cx="285129" cy="29746"/>
            </a:xfrm>
            <a:custGeom>
              <a:avLst/>
              <a:gdLst>
                <a:gd name="connsiteX0" fmla="*/ 15046 w 555635"/>
                <a:gd name="connsiteY0" fmla="*/ 47896 h 47905"/>
                <a:gd name="connsiteX1" fmla="*/ 161445 w 555635"/>
                <a:gd name="connsiteY1" fmla="*/ 11295 h 47905"/>
                <a:gd name="connsiteX2" fmla="*/ 311505 w 555635"/>
                <a:gd name="connsiteY2" fmla="*/ 315 h 47905"/>
                <a:gd name="connsiteX3" fmla="*/ 549403 w 555635"/>
                <a:gd name="connsiteY3" fmla="*/ 7635 h 47905"/>
                <a:gd name="connsiteX4" fmla="*/ 15046 w 555635"/>
                <a:gd name="connsiteY4" fmla="*/ 47896 h 4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635" h="47905">
                  <a:moveTo>
                    <a:pt x="15046" y="47896"/>
                  </a:moveTo>
                  <a:cubicBezTo>
                    <a:pt x="-49614" y="48506"/>
                    <a:pt x="112035" y="19225"/>
                    <a:pt x="161445" y="11295"/>
                  </a:cubicBezTo>
                  <a:cubicBezTo>
                    <a:pt x="210855" y="3365"/>
                    <a:pt x="246845" y="925"/>
                    <a:pt x="311505" y="315"/>
                  </a:cubicBezTo>
                  <a:cubicBezTo>
                    <a:pt x="376165" y="-295"/>
                    <a:pt x="595153" y="-905"/>
                    <a:pt x="549403" y="7635"/>
                  </a:cubicBezTo>
                  <a:cubicBezTo>
                    <a:pt x="503653" y="16175"/>
                    <a:pt x="79706" y="47286"/>
                    <a:pt x="15046" y="47896"/>
                  </a:cubicBezTo>
                  <a:close/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9" name="Freeform 498"/>
            <p:cNvSpPr/>
            <p:nvPr/>
          </p:nvSpPr>
          <p:spPr>
            <a:xfrm>
              <a:off x="7666374" y="2886536"/>
              <a:ext cx="184541" cy="265785"/>
            </a:xfrm>
            <a:custGeom>
              <a:avLst/>
              <a:gdLst>
                <a:gd name="connsiteX0" fmla="*/ 40283 w 395580"/>
                <a:gd name="connsiteY0" fmla="*/ 463339 h 569733"/>
                <a:gd name="connsiteX1" fmla="*/ 204982 w 395580"/>
                <a:gd name="connsiteY1" fmla="*/ 240076 h 569733"/>
                <a:gd name="connsiteX2" fmla="*/ 307461 w 395580"/>
                <a:gd name="connsiteY2" fmla="*/ 119295 h 569733"/>
                <a:gd name="connsiteX3" fmla="*/ 387981 w 395580"/>
                <a:gd name="connsiteY3" fmla="*/ 5834 h 569733"/>
                <a:gd name="connsiteX4" fmla="*/ 109822 w 395580"/>
                <a:gd name="connsiteY4" fmla="*/ 309617 h 569733"/>
                <a:gd name="connsiteX5" fmla="*/ 23 w 395580"/>
                <a:gd name="connsiteY5" fmla="*/ 569480 h 569733"/>
                <a:gd name="connsiteX6" fmla="*/ 117142 w 395580"/>
                <a:gd name="connsiteY6" fmla="*/ 357198 h 569733"/>
                <a:gd name="connsiteX7" fmla="*/ 139102 w 395580"/>
                <a:gd name="connsiteY7" fmla="*/ 331577 h 569733"/>
                <a:gd name="connsiteX8" fmla="*/ 135442 w 395580"/>
                <a:gd name="connsiteY8" fmla="*/ 320597 h 56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580" h="569733">
                  <a:moveTo>
                    <a:pt x="40283" y="463339"/>
                  </a:moveTo>
                  <a:cubicBezTo>
                    <a:pt x="100367" y="380378"/>
                    <a:pt x="160452" y="297417"/>
                    <a:pt x="204982" y="240076"/>
                  </a:cubicBezTo>
                  <a:cubicBezTo>
                    <a:pt x="249512" y="182735"/>
                    <a:pt x="276961" y="158335"/>
                    <a:pt x="307461" y="119295"/>
                  </a:cubicBezTo>
                  <a:cubicBezTo>
                    <a:pt x="337961" y="80255"/>
                    <a:pt x="420921" y="-25886"/>
                    <a:pt x="387981" y="5834"/>
                  </a:cubicBezTo>
                  <a:cubicBezTo>
                    <a:pt x="355041" y="37554"/>
                    <a:pt x="174482" y="215676"/>
                    <a:pt x="109822" y="309617"/>
                  </a:cubicBezTo>
                  <a:cubicBezTo>
                    <a:pt x="45162" y="403558"/>
                    <a:pt x="-1197" y="561550"/>
                    <a:pt x="23" y="569480"/>
                  </a:cubicBezTo>
                  <a:cubicBezTo>
                    <a:pt x="1243" y="577410"/>
                    <a:pt x="93962" y="396848"/>
                    <a:pt x="117142" y="357198"/>
                  </a:cubicBezTo>
                  <a:cubicBezTo>
                    <a:pt x="140322" y="317548"/>
                    <a:pt x="136052" y="337677"/>
                    <a:pt x="139102" y="331577"/>
                  </a:cubicBezTo>
                  <a:cubicBezTo>
                    <a:pt x="142152" y="325477"/>
                    <a:pt x="135442" y="320597"/>
                    <a:pt x="135442" y="320597"/>
                  </a:cubicBezTo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Freeform 499"/>
            <p:cNvSpPr/>
            <p:nvPr/>
          </p:nvSpPr>
          <p:spPr>
            <a:xfrm>
              <a:off x="7668060" y="2959009"/>
              <a:ext cx="221998" cy="190367"/>
            </a:xfrm>
            <a:custGeom>
              <a:avLst/>
              <a:gdLst>
                <a:gd name="connsiteX0" fmla="*/ 68 w 475873"/>
                <a:gd name="connsiteY0" fmla="*/ 406808 h 408067"/>
                <a:gd name="connsiteX1" fmla="*/ 84247 w 475873"/>
                <a:gd name="connsiteY1" fmla="*/ 293347 h 408067"/>
                <a:gd name="connsiteX2" fmla="*/ 139147 w 475873"/>
                <a:gd name="connsiteY2" fmla="*/ 231126 h 408067"/>
                <a:gd name="connsiteX3" fmla="*/ 285546 w 475873"/>
                <a:gd name="connsiteY3" fmla="*/ 168905 h 408067"/>
                <a:gd name="connsiteX4" fmla="*/ 475865 w 475873"/>
                <a:gd name="connsiteY4" fmla="*/ 543 h 408067"/>
                <a:gd name="connsiteX5" fmla="*/ 278226 w 475873"/>
                <a:gd name="connsiteY5" fmla="*/ 117665 h 408067"/>
                <a:gd name="connsiteX6" fmla="*/ 172087 w 475873"/>
                <a:gd name="connsiteY6" fmla="*/ 187206 h 408067"/>
                <a:gd name="connsiteX7" fmla="*/ 98887 w 475873"/>
                <a:gd name="connsiteY7" fmla="*/ 212826 h 408067"/>
                <a:gd name="connsiteX8" fmla="*/ 68 w 475873"/>
                <a:gd name="connsiteY8" fmla="*/ 406808 h 40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873" h="408067">
                  <a:moveTo>
                    <a:pt x="68" y="406808"/>
                  </a:moveTo>
                  <a:cubicBezTo>
                    <a:pt x="-2372" y="420228"/>
                    <a:pt x="61067" y="322627"/>
                    <a:pt x="84247" y="293347"/>
                  </a:cubicBezTo>
                  <a:cubicBezTo>
                    <a:pt x="107427" y="264067"/>
                    <a:pt x="105597" y="251866"/>
                    <a:pt x="139147" y="231126"/>
                  </a:cubicBezTo>
                  <a:cubicBezTo>
                    <a:pt x="172697" y="210386"/>
                    <a:pt x="229426" y="207335"/>
                    <a:pt x="285546" y="168905"/>
                  </a:cubicBezTo>
                  <a:cubicBezTo>
                    <a:pt x="341666" y="130475"/>
                    <a:pt x="477085" y="9083"/>
                    <a:pt x="475865" y="543"/>
                  </a:cubicBezTo>
                  <a:cubicBezTo>
                    <a:pt x="474645" y="-7997"/>
                    <a:pt x="328856" y="86555"/>
                    <a:pt x="278226" y="117665"/>
                  </a:cubicBezTo>
                  <a:cubicBezTo>
                    <a:pt x="227596" y="148775"/>
                    <a:pt x="201977" y="171346"/>
                    <a:pt x="172087" y="187206"/>
                  </a:cubicBezTo>
                  <a:cubicBezTo>
                    <a:pt x="142197" y="203066"/>
                    <a:pt x="128167" y="175616"/>
                    <a:pt x="98887" y="212826"/>
                  </a:cubicBezTo>
                  <a:cubicBezTo>
                    <a:pt x="69607" y="250036"/>
                    <a:pt x="2508" y="393388"/>
                    <a:pt x="68" y="406808"/>
                  </a:cubicBezTo>
                  <a:close/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1" name="Freeform 500"/>
            <p:cNvSpPr/>
            <p:nvPr/>
          </p:nvSpPr>
          <p:spPr>
            <a:xfrm>
              <a:off x="7652723" y="2873650"/>
              <a:ext cx="144115" cy="208581"/>
            </a:xfrm>
            <a:custGeom>
              <a:avLst/>
              <a:gdLst>
                <a:gd name="connsiteX0" fmla="*/ 95163 w 308922"/>
                <a:gd name="connsiteY0" fmla="*/ 447042 h 447112"/>
                <a:gd name="connsiteX1" fmla="*/ 58564 w 308922"/>
                <a:gd name="connsiteY1" fmla="*/ 384822 h 447112"/>
                <a:gd name="connsiteX2" fmla="*/ 29284 w 308922"/>
                <a:gd name="connsiteY2" fmla="*/ 267700 h 447112"/>
                <a:gd name="connsiteX3" fmla="*/ 142743 w 308922"/>
                <a:gd name="connsiteY3" fmla="*/ 135939 h 447112"/>
                <a:gd name="connsiteX4" fmla="*/ 307442 w 308922"/>
                <a:gd name="connsiteY4" fmla="*/ 517 h 447112"/>
                <a:gd name="connsiteX5" fmla="*/ 40264 w 308922"/>
                <a:gd name="connsiteY5" fmla="*/ 187179 h 447112"/>
                <a:gd name="connsiteX6" fmla="*/ 7324 w 308922"/>
                <a:gd name="connsiteY6" fmla="*/ 373842 h 447112"/>
                <a:gd name="connsiteX7" fmla="*/ 95163 w 308922"/>
                <a:gd name="connsiteY7" fmla="*/ 447042 h 44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922" h="447112">
                  <a:moveTo>
                    <a:pt x="95163" y="447042"/>
                  </a:moveTo>
                  <a:cubicBezTo>
                    <a:pt x="103703" y="448872"/>
                    <a:pt x="69544" y="414712"/>
                    <a:pt x="58564" y="384822"/>
                  </a:cubicBezTo>
                  <a:cubicBezTo>
                    <a:pt x="47584" y="354932"/>
                    <a:pt x="15254" y="309180"/>
                    <a:pt x="29284" y="267700"/>
                  </a:cubicBezTo>
                  <a:cubicBezTo>
                    <a:pt x="43314" y="226219"/>
                    <a:pt x="96383" y="180469"/>
                    <a:pt x="142743" y="135939"/>
                  </a:cubicBezTo>
                  <a:cubicBezTo>
                    <a:pt x="189103" y="91409"/>
                    <a:pt x="324522" y="-8023"/>
                    <a:pt x="307442" y="517"/>
                  </a:cubicBezTo>
                  <a:cubicBezTo>
                    <a:pt x="290362" y="9057"/>
                    <a:pt x="90284" y="124958"/>
                    <a:pt x="40264" y="187179"/>
                  </a:cubicBezTo>
                  <a:cubicBezTo>
                    <a:pt x="-9756" y="249400"/>
                    <a:pt x="-3046" y="327481"/>
                    <a:pt x="7324" y="373842"/>
                  </a:cubicBezTo>
                  <a:cubicBezTo>
                    <a:pt x="17694" y="420203"/>
                    <a:pt x="86623" y="445212"/>
                    <a:pt x="95163" y="447042"/>
                  </a:cubicBezTo>
                  <a:close/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2" name="Freeform 501"/>
            <p:cNvSpPr/>
            <p:nvPr/>
          </p:nvSpPr>
          <p:spPr>
            <a:xfrm rot="21120000">
              <a:off x="7662969" y="3332905"/>
              <a:ext cx="76649" cy="27605"/>
            </a:xfrm>
            <a:custGeom>
              <a:avLst/>
              <a:gdLst>
                <a:gd name="connsiteX0" fmla="*/ 0 w 164305"/>
                <a:gd name="connsiteY0" fmla="*/ 15254 h 59174"/>
                <a:gd name="connsiteX1" fmla="*/ 51239 w 164305"/>
                <a:gd name="connsiteY1" fmla="*/ 614 h 59174"/>
                <a:gd name="connsiteX2" fmla="*/ 153719 w 164305"/>
                <a:gd name="connsiteY2" fmla="*/ 33554 h 59174"/>
                <a:gd name="connsiteX3" fmla="*/ 161039 w 164305"/>
                <a:gd name="connsiteY3" fmla="*/ 59174 h 59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305" h="59174">
                  <a:moveTo>
                    <a:pt x="0" y="15254"/>
                  </a:moveTo>
                  <a:cubicBezTo>
                    <a:pt x="12809" y="6409"/>
                    <a:pt x="25619" y="-2436"/>
                    <a:pt x="51239" y="614"/>
                  </a:cubicBezTo>
                  <a:cubicBezTo>
                    <a:pt x="76859" y="3664"/>
                    <a:pt x="135419" y="23794"/>
                    <a:pt x="153719" y="33554"/>
                  </a:cubicBezTo>
                  <a:cubicBezTo>
                    <a:pt x="172019" y="43314"/>
                    <a:pt x="161039" y="59174"/>
                    <a:pt x="161039" y="59174"/>
                  </a:cubicBezTo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Freeform 502"/>
            <p:cNvSpPr/>
            <p:nvPr/>
          </p:nvSpPr>
          <p:spPr>
            <a:xfrm>
              <a:off x="7603210" y="3457835"/>
              <a:ext cx="47807" cy="22197"/>
            </a:xfrm>
            <a:custGeom>
              <a:avLst/>
              <a:gdLst>
                <a:gd name="connsiteX0" fmla="*/ 0 w 102479"/>
                <a:gd name="connsiteY0" fmla="*/ 0 h 47581"/>
                <a:gd name="connsiteX1" fmla="*/ 102479 w 102479"/>
                <a:gd name="connsiteY1" fmla="*/ 47581 h 4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479" h="47581">
                  <a:moveTo>
                    <a:pt x="0" y="0"/>
                  </a:moveTo>
                  <a:lnTo>
                    <a:pt x="102479" y="47581"/>
                  </a:lnTo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254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1566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Freeform 503"/>
            <p:cNvSpPr/>
            <p:nvPr/>
          </p:nvSpPr>
          <p:spPr>
            <a:xfrm rot="900000">
              <a:off x="7475154" y="3553536"/>
              <a:ext cx="64881" cy="35685"/>
            </a:xfrm>
            <a:custGeom>
              <a:avLst/>
              <a:gdLst>
                <a:gd name="connsiteX0" fmla="*/ 0 w 139079"/>
                <a:gd name="connsiteY0" fmla="*/ 0 h 69541"/>
                <a:gd name="connsiteX1" fmla="*/ 139079 w 139079"/>
                <a:gd name="connsiteY1" fmla="*/ 69541 h 6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079" h="69541">
                  <a:moveTo>
                    <a:pt x="0" y="0"/>
                  </a:moveTo>
                  <a:lnTo>
                    <a:pt x="139079" y="69541"/>
                  </a:lnTo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254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1566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Freeform 505"/>
            <p:cNvSpPr/>
            <p:nvPr/>
          </p:nvSpPr>
          <p:spPr>
            <a:xfrm>
              <a:off x="7522962" y="3852822"/>
              <a:ext cx="39271" cy="16505"/>
            </a:xfrm>
            <a:custGeom>
              <a:avLst/>
              <a:gdLst>
                <a:gd name="connsiteX0" fmla="*/ 0 w 84180"/>
                <a:gd name="connsiteY0" fmla="*/ 35380 h 35380"/>
                <a:gd name="connsiteX1" fmla="*/ 40260 w 84180"/>
                <a:gd name="connsiteY1" fmla="*/ 2440 h 35380"/>
                <a:gd name="connsiteX2" fmla="*/ 84180 w 84180"/>
                <a:gd name="connsiteY2" fmla="*/ 2440 h 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180" h="35380">
                  <a:moveTo>
                    <a:pt x="0" y="35380"/>
                  </a:moveTo>
                  <a:cubicBezTo>
                    <a:pt x="13115" y="21655"/>
                    <a:pt x="26230" y="7930"/>
                    <a:pt x="40260" y="2440"/>
                  </a:cubicBezTo>
                  <a:cubicBezTo>
                    <a:pt x="54290" y="-3050"/>
                    <a:pt x="84180" y="2440"/>
                    <a:pt x="84180" y="2440"/>
                  </a:cubicBezTo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Teardrop 506"/>
            <p:cNvSpPr/>
            <p:nvPr/>
          </p:nvSpPr>
          <p:spPr>
            <a:xfrm rot="9502166" flipH="1">
              <a:off x="7717045" y="3305598"/>
              <a:ext cx="114371" cy="80100"/>
            </a:xfrm>
            <a:prstGeom prst="teardrop">
              <a:avLst>
                <a:gd name="adj" fmla="val 167720"/>
              </a:avLst>
            </a:pr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8" name="Teardrop 507"/>
            <p:cNvSpPr/>
            <p:nvPr/>
          </p:nvSpPr>
          <p:spPr>
            <a:xfrm rot="9982166" flipH="1">
              <a:off x="7632256" y="3451407"/>
              <a:ext cx="103974" cy="80100"/>
            </a:xfrm>
            <a:prstGeom prst="teardrop">
              <a:avLst>
                <a:gd name="adj" fmla="val 167720"/>
              </a:avLst>
            </a:pr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9" name="Teardrop 508"/>
            <p:cNvSpPr/>
            <p:nvPr/>
          </p:nvSpPr>
          <p:spPr>
            <a:xfrm rot="11362166" flipH="1">
              <a:off x="7493598" y="3563841"/>
              <a:ext cx="94521" cy="80100"/>
            </a:xfrm>
            <a:prstGeom prst="teardrop">
              <a:avLst>
                <a:gd name="adj" fmla="val 167720"/>
              </a:avLst>
            </a:pr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1" name="Teardrop 510"/>
            <p:cNvSpPr/>
            <p:nvPr/>
          </p:nvSpPr>
          <p:spPr>
            <a:xfrm rot="8032124" flipH="1">
              <a:off x="7548434" y="3826914"/>
              <a:ext cx="85928" cy="48762"/>
            </a:xfrm>
            <a:prstGeom prst="teardrop">
              <a:avLst>
                <a:gd name="adj" fmla="val 167720"/>
              </a:avLst>
            </a:prstGeom>
            <a:ln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2" name="Freeform 511"/>
            <p:cNvSpPr/>
            <p:nvPr/>
          </p:nvSpPr>
          <p:spPr>
            <a:xfrm>
              <a:off x="7897081" y="3079503"/>
              <a:ext cx="48090" cy="59761"/>
            </a:xfrm>
            <a:custGeom>
              <a:avLst/>
              <a:gdLst>
                <a:gd name="connsiteX0" fmla="*/ 4266 w 103085"/>
                <a:gd name="connsiteY0" fmla="*/ 128102 h 128102"/>
                <a:gd name="connsiteX1" fmla="*/ 11586 w 103085"/>
                <a:gd name="connsiteY1" fmla="*/ 65881 h 128102"/>
                <a:gd name="connsiteX2" fmla="*/ 103085 w 103085"/>
                <a:gd name="connsiteY2" fmla="*/ 0 h 128102"/>
                <a:gd name="connsiteX3" fmla="*/ 103085 w 103085"/>
                <a:gd name="connsiteY3" fmla="*/ 0 h 12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085" h="128102">
                  <a:moveTo>
                    <a:pt x="4266" y="128102"/>
                  </a:moveTo>
                  <a:cubicBezTo>
                    <a:pt x="-309" y="107666"/>
                    <a:pt x="-4884" y="87231"/>
                    <a:pt x="11586" y="65881"/>
                  </a:cubicBezTo>
                  <a:cubicBezTo>
                    <a:pt x="28056" y="44531"/>
                    <a:pt x="103085" y="0"/>
                    <a:pt x="103085" y="0"/>
                  </a:cubicBezTo>
                  <a:lnTo>
                    <a:pt x="103085" y="0"/>
                  </a:lnTo>
                </a:path>
              </a:pathLst>
            </a:custGeom>
            <a:noFill/>
            <a:ln w="22225" cap="rnd" cmpd="sng">
              <a:gradFill flip="none" rotWithShape="1">
                <a:gsLst>
                  <a:gs pos="0">
                    <a:schemeClr val="accent3">
                      <a:shade val="95000"/>
                      <a:satMod val="105000"/>
                      <a:alpha val="78000"/>
                    </a:schemeClr>
                  </a:gs>
                  <a:gs pos="64000">
                    <a:schemeClr val="accent3">
                      <a:lumMod val="50000"/>
                      <a:alpha val="14000"/>
                    </a:schemeClr>
                  </a:gs>
                  <a:gs pos="87000">
                    <a:schemeClr val="accent3">
                      <a:lumMod val="50000"/>
                      <a:alpha val="11000"/>
                    </a:schemeClr>
                  </a:gs>
                  <a:gs pos="34000">
                    <a:schemeClr val="accent3">
                      <a:lumMod val="50000"/>
                      <a:alpha val="5000"/>
                    </a:schemeClr>
                  </a:gs>
                  <a:gs pos="94000">
                    <a:schemeClr val="accent3">
                      <a:lumMod val="50000"/>
                      <a:alpha val="7000"/>
                    </a:schemeClr>
                  </a:gs>
                  <a:gs pos="97000">
                    <a:schemeClr val="accent3">
                      <a:shade val="95000"/>
                      <a:satMod val="105000"/>
                      <a:alpha val="8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3" name="Freeform 512"/>
            <p:cNvSpPr/>
            <p:nvPr/>
          </p:nvSpPr>
          <p:spPr>
            <a:xfrm>
              <a:off x="7922974" y="3190487"/>
              <a:ext cx="80248" cy="54638"/>
            </a:xfrm>
            <a:custGeom>
              <a:avLst/>
              <a:gdLst>
                <a:gd name="connsiteX0" fmla="*/ 0 w 172019"/>
                <a:gd name="connsiteY0" fmla="*/ 0 h 117121"/>
                <a:gd name="connsiteX1" fmla="*/ 51239 w 172019"/>
                <a:gd name="connsiteY1" fmla="*/ 65881 h 117121"/>
                <a:gd name="connsiteX2" fmla="*/ 172019 w 172019"/>
                <a:gd name="connsiteY2" fmla="*/ 117121 h 11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019" h="117121">
                  <a:moveTo>
                    <a:pt x="0" y="0"/>
                  </a:moveTo>
                  <a:cubicBezTo>
                    <a:pt x="11284" y="23180"/>
                    <a:pt x="22569" y="46361"/>
                    <a:pt x="51239" y="65881"/>
                  </a:cubicBezTo>
                  <a:cubicBezTo>
                    <a:pt x="79909" y="85401"/>
                    <a:pt x="172019" y="117121"/>
                    <a:pt x="172019" y="117121"/>
                  </a:cubicBezTo>
                </a:path>
              </a:pathLst>
            </a:custGeom>
            <a:noFill/>
            <a:ln w="22225" cap="rnd" cmpd="sng">
              <a:gradFill flip="none" rotWithShape="1">
                <a:gsLst>
                  <a:gs pos="0">
                    <a:schemeClr val="accent3">
                      <a:shade val="95000"/>
                      <a:satMod val="105000"/>
                      <a:alpha val="78000"/>
                    </a:schemeClr>
                  </a:gs>
                  <a:gs pos="64000">
                    <a:schemeClr val="accent3">
                      <a:lumMod val="50000"/>
                      <a:alpha val="14000"/>
                    </a:schemeClr>
                  </a:gs>
                  <a:gs pos="87000">
                    <a:schemeClr val="accent3">
                      <a:lumMod val="50000"/>
                      <a:alpha val="11000"/>
                    </a:schemeClr>
                  </a:gs>
                  <a:gs pos="34000">
                    <a:schemeClr val="accent3">
                      <a:lumMod val="50000"/>
                      <a:alpha val="5000"/>
                    </a:schemeClr>
                  </a:gs>
                  <a:gs pos="94000">
                    <a:schemeClr val="accent3">
                      <a:lumMod val="50000"/>
                      <a:alpha val="7000"/>
                    </a:schemeClr>
                  </a:gs>
                  <a:gs pos="97000">
                    <a:schemeClr val="accent3">
                      <a:shade val="95000"/>
                      <a:satMod val="105000"/>
                      <a:alpha val="8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4" name="Freeform 513"/>
            <p:cNvSpPr/>
            <p:nvPr/>
          </p:nvSpPr>
          <p:spPr>
            <a:xfrm>
              <a:off x="7706455" y="2945603"/>
              <a:ext cx="28225" cy="42686"/>
            </a:xfrm>
            <a:custGeom>
              <a:avLst/>
              <a:gdLst>
                <a:gd name="connsiteX0" fmla="*/ 60502 w 60502"/>
                <a:gd name="connsiteY0" fmla="*/ 91501 h 91501"/>
                <a:gd name="connsiteX1" fmla="*/ 1942 w 60502"/>
                <a:gd name="connsiteY1" fmla="*/ 36601 h 91501"/>
                <a:gd name="connsiteX2" fmla="*/ 12922 w 60502"/>
                <a:gd name="connsiteY2" fmla="*/ 0 h 9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502" h="91501">
                  <a:moveTo>
                    <a:pt x="60502" y="91501"/>
                  </a:moveTo>
                  <a:cubicBezTo>
                    <a:pt x="35187" y="71676"/>
                    <a:pt x="9872" y="51851"/>
                    <a:pt x="1942" y="36601"/>
                  </a:cubicBezTo>
                  <a:cubicBezTo>
                    <a:pt x="-5988" y="21351"/>
                    <a:pt x="12922" y="0"/>
                    <a:pt x="12922" y="0"/>
                  </a:cubicBezTo>
                </a:path>
              </a:pathLst>
            </a:custGeom>
            <a:noFill/>
            <a:ln w="22225" cap="rnd" cmpd="sng">
              <a:gradFill flip="none" rotWithShape="1">
                <a:gsLst>
                  <a:gs pos="0">
                    <a:schemeClr val="accent3">
                      <a:shade val="95000"/>
                      <a:satMod val="105000"/>
                      <a:alpha val="78000"/>
                    </a:schemeClr>
                  </a:gs>
                  <a:gs pos="64000">
                    <a:schemeClr val="accent3">
                      <a:lumMod val="50000"/>
                      <a:alpha val="14000"/>
                    </a:schemeClr>
                  </a:gs>
                  <a:gs pos="87000">
                    <a:schemeClr val="accent3">
                      <a:lumMod val="50000"/>
                      <a:alpha val="11000"/>
                    </a:schemeClr>
                  </a:gs>
                  <a:gs pos="34000">
                    <a:schemeClr val="accent3">
                      <a:lumMod val="50000"/>
                      <a:alpha val="5000"/>
                    </a:schemeClr>
                  </a:gs>
                  <a:gs pos="94000">
                    <a:schemeClr val="accent3">
                      <a:lumMod val="50000"/>
                      <a:alpha val="7000"/>
                    </a:schemeClr>
                  </a:gs>
                  <a:gs pos="97000">
                    <a:schemeClr val="accent3">
                      <a:shade val="95000"/>
                      <a:satMod val="105000"/>
                      <a:alpha val="8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7772244" y="2974630"/>
              <a:ext cx="61466" cy="18245"/>
            </a:xfrm>
            <a:custGeom>
              <a:avLst/>
              <a:gdLst>
                <a:gd name="connsiteX0" fmla="*/ 0 w 131759"/>
                <a:gd name="connsiteY0" fmla="*/ 32940 h 39108"/>
                <a:gd name="connsiteX1" fmla="*/ 80519 w 131759"/>
                <a:gd name="connsiteY1" fmla="*/ 36600 h 39108"/>
                <a:gd name="connsiteX2" fmla="*/ 131759 w 131759"/>
                <a:gd name="connsiteY2" fmla="*/ 0 h 3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759" h="39108">
                  <a:moveTo>
                    <a:pt x="0" y="32940"/>
                  </a:moveTo>
                  <a:cubicBezTo>
                    <a:pt x="29279" y="37515"/>
                    <a:pt x="58559" y="42090"/>
                    <a:pt x="80519" y="36600"/>
                  </a:cubicBezTo>
                  <a:cubicBezTo>
                    <a:pt x="102479" y="31110"/>
                    <a:pt x="131759" y="0"/>
                    <a:pt x="131759" y="0"/>
                  </a:cubicBezTo>
                </a:path>
              </a:pathLst>
            </a:custGeom>
            <a:noFill/>
            <a:ln w="22225" cap="rnd" cmpd="sng">
              <a:gradFill flip="none" rotWithShape="1">
                <a:gsLst>
                  <a:gs pos="0">
                    <a:schemeClr val="accent3">
                      <a:shade val="95000"/>
                      <a:satMod val="105000"/>
                      <a:alpha val="78000"/>
                    </a:schemeClr>
                  </a:gs>
                  <a:gs pos="64000">
                    <a:schemeClr val="accent3">
                      <a:lumMod val="50000"/>
                      <a:alpha val="14000"/>
                    </a:schemeClr>
                  </a:gs>
                  <a:gs pos="87000">
                    <a:schemeClr val="accent3">
                      <a:lumMod val="50000"/>
                      <a:alpha val="11000"/>
                    </a:schemeClr>
                  </a:gs>
                  <a:gs pos="34000">
                    <a:schemeClr val="accent3">
                      <a:lumMod val="50000"/>
                      <a:alpha val="5000"/>
                    </a:schemeClr>
                  </a:gs>
                  <a:gs pos="94000">
                    <a:schemeClr val="accent3">
                      <a:lumMod val="50000"/>
                      <a:alpha val="7000"/>
                    </a:schemeClr>
                  </a:gs>
                  <a:gs pos="97000">
                    <a:schemeClr val="accent3">
                      <a:shade val="95000"/>
                      <a:satMod val="105000"/>
                      <a:alpha val="8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516" name="Group 515"/>
            <p:cNvGrpSpPr/>
            <p:nvPr/>
          </p:nvGrpSpPr>
          <p:grpSpPr>
            <a:xfrm rot="21480000">
              <a:off x="7355426" y="2823098"/>
              <a:ext cx="256292" cy="226928"/>
              <a:chOff x="4049172" y="812529"/>
              <a:chExt cx="549383" cy="486436"/>
            </a:xfrm>
          </p:grpSpPr>
          <p:sp>
            <p:nvSpPr>
              <p:cNvPr id="529" name="Teardrop 528"/>
              <p:cNvSpPr/>
              <p:nvPr/>
            </p:nvSpPr>
            <p:spPr>
              <a:xfrm rot="20340000">
                <a:off x="4240473" y="837749"/>
                <a:ext cx="244037" cy="335711"/>
              </a:xfrm>
              <a:prstGeom prst="teardrop">
                <a:avLst>
                  <a:gd name="adj" fmla="val 176097"/>
                </a:avLst>
              </a:pr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63500" dist="50800" dir="206400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0" name="Teardrop 529"/>
              <p:cNvSpPr/>
              <p:nvPr/>
            </p:nvSpPr>
            <p:spPr>
              <a:xfrm rot="4282458" flipH="1">
                <a:off x="4370899" y="1009078"/>
                <a:ext cx="184195" cy="271116"/>
              </a:xfrm>
              <a:prstGeom prst="teardrop">
                <a:avLst>
                  <a:gd name="adj" fmla="val 200000"/>
                </a:avLst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1" name="Teardrop 530"/>
              <p:cNvSpPr/>
              <p:nvPr/>
            </p:nvSpPr>
            <p:spPr>
              <a:xfrm rot="1719479" flipH="1">
                <a:off x="4109612" y="984689"/>
                <a:ext cx="184195" cy="203694"/>
              </a:xfrm>
              <a:prstGeom prst="teardrop">
                <a:avLst>
                  <a:gd name="adj" fmla="val 200000"/>
                </a:avLst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2" name="Freeform 531"/>
              <p:cNvSpPr/>
              <p:nvPr/>
            </p:nvSpPr>
            <p:spPr>
              <a:xfrm>
                <a:off x="4344395" y="812529"/>
                <a:ext cx="62220" cy="248882"/>
              </a:xfrm>
              <a:custGeom>
                <a:avLst/>
                <a:gdLst>
                  <a:gd name="connsiteX0" fmla="*/ 0 w 62220"/>
                  <a:gd name="connsiteY0" fmla="*/ 248882 h 248882"/>
                  <a:gd name="connsiteX1" fmla="*/ 29280 w 62220"/>
                  <a:gd name="connsiteY1" fmla="*/ 179342 h 248882"/>
                  <a:gd name="connsiteX2" fmla="*/ 47580 w 62220"/>
                  <a:gd name="connsiteY2" fmla="*/ 58560 h 248882"/>
                  <a:gd name="connsiteX3" fmla="*/ 62220 w 62220"/>
                  <a:gd name="connsiteY3" fmla="*/ 0 h 24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20" h="248882">
                    <a:moveTo>
                      <a:pt x="0" y="248882"/>
                    </a:moveTo>
                    <a:cubicBezTo>
                      <a:pt x="10675" y="229972"/>
                      <a:pt x="21350" y="211062"/>
                      <a:pt x="29280" y="179342"/>
                    </a:cubicBezTo>
                    <a:cubicBezTo>
                      <a:pt x="37210" y="147622"/>
                      <a:pt x="42090" y="88450"/>
                      <a:pt x="47580" y="58560"/>
                    </a:cubicBezTo>
                    <a:cubicBezTo>
                      <a:pt x="53070" y="28670"/>
                      <a:pt x="62220" y="0"/>
                      <a:pt x="6222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33" name="Freeform 532"/>
              <p:cNvSpPr/>
              <p:nvPr/>
            </p:nvSpPr>
            <p:spPr>
              <a:xfrm>
                <a:off x="4195332" y="995532"/>
                <a:ext cx="19965" cy="128102"/>
              </a:xfrm>
              <a:custGeom>
                <a:avLst/>
                <a:gdLst>
                  <a:gd name="connsiteX0" fmla="*/ 21960 w 21960"/>
                  <a:gd name="connsiteY0" fmla="*/ 128101 h 128101"/>
                  <a:gd name="connsiteX1" fmla="*/ 18300 w 21960"/>
                  <a:gd name="connsiteY1" fmla="*/ 51240 h 128101"/>
                  <a:gd name="connsiteX2" fmla="*/ 0 w 21960"/>
                  <a:gd name="connsiteY2" fmla="*/ 0 h 128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60" h="128101">
                    <a:moveTo>
                      <a:pt x="21960" y="128101"/>
                    </a:moveTo>
                    <a:cubicBezTo>
                      <a:pt x="21960" y="100345"/>
                      <a:pt x="21960" y="72590"/>
                      <a:pt x="18300" y="51240"/>
                    </a:cubicBezTo>
                    <a:cubicBezTo>
                      <a:pt x="14640" y="29890"/>
                      <a:pt x="7320" y="14945"/>
                      <a:pt x="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34" name="Freeform 533"/>
              <p:cNvSpPr/>
              <p:nvPr/>
            </p:nvSpPr>
            <p:spPr>
              <a:xfrm>
                <a:off x="4451034" y="1050430"/>
                <a:ext cx="83182" cy="117123"/>
              </a:xfrm>
              <a:custGeom>
                <a:avLst/>
                <a:gdLst>
                  <a:gd name="connsiteX0" fmla="*/ 0 w 91500"/>
                  <a:gd name="connsiteY0" fmla="*/ 117122 h 117122"/>
                  <a:gd name="connsiteX1" fmla="*/ 69540 w 91500"/>
                  <a:gd name="connsiteY1" fmla="*/ 29281 h 117122"/>
                  <a:gd name="connsiteX2" fmla="*/ 91500 w 91500"/>
                  <a:gd name="connsiteY2" fmla="*/ 0 h 11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500" h="117122">
                    <a:moveTo>
                      <a:pt x="0" y="117122"/>
                    </a:moveTo>
                    <a:lnTo>
                      <a:pt x="69540" y="29281"/>
                    </a:lnTo>
                    <a:cubicBezTo>
                      <a:pt x="84790" y="9761"/>
                      <a:pt x="91500" y="0"/>
                      <a:pt x="91500" y="0"/>
                    </a:cubicBezTo>
                  </a:path>
                </a:pathLst>
              </a:custGeom>
              <a:noFill/>
              <a:ln w="22225" cap="rnd" cmpd="sng">
                <a:gradFill flip="none" rotWithShape="1">
                  <a:gsLst>
                    <a:gs pos="0">
                      <a:schemeClr val="accent3">
                        <a:shade val="95000"/>
                        <a:satMod val="105000"/>
                        <a:alpha val="78000"/>
                      </a:schemeClr>
                    </a:gs>
                    <a:gs pos="64000">
                      <a:schemeClr val="accent3">
                        <a:lumMod val="50000"/>
                        <a:alpha val="14000"/>
                      </a:schemeClr>
                    </a:gs>
                    <a:gs pos="87000">
                      <a:schemeClr val="accent3">
                        <a:lumMod val="50000"/>
                        <a:alpha val="11000"/>
                      </a:schemeClr>
                    </a:gs>
                    <a:gs pos="34000">
                      <a:schemeClr val="accent3">
                        <a:lumMod val="50000"/>
                        <a:alpha val="5000"/>
                      </a:schemeClr>
                    </a:gs>
                    <a:gs pos="94000">
                      <a:schemeClr val="accent3">
                        <a:lumMod val="50000"/>
                        <a:alpha val="7000"/>
                      </a:schemeClr>
                    </a:gs>
                    <a:gs pos="97000">
                      <a:schemeClr val="accent3">
                        <a:shade val="95000"/>
                        <a:satMod val="105000"/>
                        <a:alpha val="87000"/>
                      </a:schemeClr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35" name="Teardrop 534"/>
              <p:cNvSpPr/>
              <p:nvPr/>
            </p:nvSpPr>
            <p:spPr>
              <a:xfrm rot="12637834">
                <a:off x="4049172" y="1100223"/>
                <a:ext cx="269682" cy="129000"/>
              </a:xfrm>
              <a:prstGeom prst="teardrop">
                <a:avLst>
                  <a:gd name="adj" fmla="val 167720"/>
                </a:avLst>
              </a:pr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130175" dist="152400" dir="11160000">
                  <a:srgbClr val="000000">
                    <a:alpha val="42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6" name="Teardrop 535"/>
              <p:cNvSpPr/>
              <p:nvPr/>
            </p:nvSpPr>
            <p:spPr>
              <a:xfrm rot="10282166" flipH="1">
                <a:off x="4239936" y="1142874"/>
                <a:ext cx="326311" cy="156091"/>
              </a:xfrm>
              <a:prstGeom prst="teardrop">
                <a:avLst>
                  <a:gd name="adj" fmla="val 167720"/>
                </a:avLst>
              </a:prstGeom>
              <a:gradFill flip="none" rotWithShape="1">
                <a:gsLst>
                  <a:gs pos="69000">
                    <a:srgbClr val="9BBB59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  <a:ln w="12700" cap="rnd">
                <a:gradFill flip="none" rotWithShape="1">
                  <a:gsLst>
                    <a:gs pos="56000">
                      <a:srgbClr val="829D4B"/>
                    </a:gs>
                    <a:gs pos="100000">
                      <a:srgbClr val="A0CA4A"/>
                    </a:gs>
                  </a:gsLst>
                  <a:lin ang="0" scaled="1"/>
                  <a:tileRect/>
                </a:gradFill>
              </a:ln>
              <a:effectLst>
                <a:innerShdw blurRad="76200" dist="101600" dir="20640000">
                  <a:srgbClr val="000000">
                    <a:alpha val="36000"/>
                  </a:srgb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7" name="Freeform 516"/>
            <p:cNvSpPr/>
            <p:nvPr/>
          </p:nvSpPr>
          <p:spPr>
            <a:xfrm rot="3360000">
              <a:off x="7755394" y="3323024"/>
              <a:ext cx="42686" cy="54638"/>
            </a:xfrm>
            <a:custGeom>
              <a:avLst/>
              <a:gdLst>
                <a:gd name="connsiteX0" fmla="*/ 0 w 91500"/>
                <a:gd name="connsiteY0" fmla="*/ 117122 h 117122"/>
                <a:gd name="connsiteX1" fmla="*/ 69540 w 91500"/>
                <a:gd name="connsiteY1" fmla="*/ 29281 h 117122"/>
                <a:gd name="connsiteX2" fmla="*/ 91500 w 91500"/>
                <a:gd name="connsiteY2" fmla="*/ 0 h 11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00" h="117122">
                  <a:moveTo>
                    <a:pt x="0" y="117122"/>
                  </a:moveTo>
                  <a:lnTo>
                    <a:pt x="69540" y="29281"/>
                  </a:lnTo>
                  <a:cubicBezTo>
                    <a:pt x="84790" y="9761"/>
                    <a:pt x="91500" y="0"/>
                    <a:pt x="91500" y="0"/>
                  </a:cubicBezTo>
                </a:path>
              </a:pathLst>
            </a:custGeom>
            <a:noFill/>
            <a:ln w="22225" cap="rnd" cmpd="sng">
              <a:gradFill flip="none" rotWithShape="1">
                <a:gsLst>
                  <a:gs pos="0">
                    <a:schemeClr val="accent3">
                      <a:shade val="95000"/>
                      <a:satMod val="105000"/>
                      <a:alpha val="78000"/>
                    </a:schemeClr>
                  </a:gs>
                  <a:gs pos="64000">
                    <a:schemeClr val="accent3">
                      <a:lumMod val="50000"/>
                      <a:alpha val="14000"/>
                    </a:schemeClr>
                  </a:gs>
                  <a:gs pos="87000">
                    <a:schemeClr val="accent3">
                      <a:lumMod val="50000"/>
                      <a:alpha val="11000"/>
                    </a:schemeClr>
                  </a:gs>
                  <a:gs pos="34000">
                    <a:schemeClr val="accent3">
                      <a:lumMod val="50000"/>
                      <a:alpha val="5000"/>
                    </a:schemeClr>
                  </a:gs>
                  <a:gs pos="94000">
                    <a:schemeClr val="accent3">
                      <a:lumMod val="50000"/>
                      <a:alpha val="7000"/>
                    </a:schemeClr>
                  </a:gs>
                  <a:gs pos="97000">
                    <a:schemeClr val="accent3">
                      <a:shade val="95000"/>
                      <a:satMod val="105000"/>
                      <a:alpha val="8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8" name="Freeform 517"/>
            <p:cNvSpPr/>
            <p:nvPr/>
          </p:nvSpPr>
          <p:spPr>
            <a:xfrm rot="4620000">
              <a:off x="7664588" y="3468079"/>
              <a:ext cx="38806" cy="54638"/>
            </a:xfrm>
            <a:custGeom>
              <a:avLst/>
              <a:gdLst>
                <a:gd name="connsiteX0" fmla="*/ 0 w 91500"/>
                <a:gd name="connsiteY0" fmla="*/ 117122 h 117122"/>
                <a:gd name="connsiteX1" fmla="*/ 69540 w 91500"/>
                <a:gd name="connsiteY1" fmla="*/ 29281 h 117122"/>
                <a:gd name="connsiteX2" fmla="*/ 91500 w 91500"/>
                <a:gd name="connsiteY2" fmla="*/ 0 h 11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00" h="117122">
                  <a:moveTo>
                    <a:pt x="0" y="117122"/>
                  </a:moveTo>
                  <a:lnTo>
                    <a:pt x="69540" y="29281"/>
                  </a:lnTo>
                  <a:cubicBezTo>
                    <a:pt x="84790" y="9761"/>
                    <a:pt x="91500" y="0"/>
                    <a:pt x="91500" y="0"/>
                  </a:cubicBezTo>
                </a:path>
              </a:pathLst>
            </a:custGeom>
            <a:noFill/>
            <a:ln w="22225" cap="rnd" cmpd="sng">
              <a:gradFill flip="none" rotWithShape="1">
                <a:gsLst>
                  <a:gs pos="0">
                    <a:schemeClr val="accent3">
                      <a:shade val="95000"/>
                      <a:satMod val="105000"/>
                      <a:alpha val="78000"/>
                    </a:schemeClr>
                  </a:gs>
                  <a:gs pos="64000">
                    <a:schemeClr val="accent3">
                      <a:lumMod val="50000"/>
                      <a:alpha val="14000"/>
                    </a:schemeClr>
                  </a:gs>
                  <a:gs pos="87000">
                    <a:schemeClr val="accent3">
                      <a:lumMod val="50000"/>
                      <a:alpha val="11000"/>
                    </a:schemeClr>
                  </a:gs>
                  <a:gs pos="34000">
                    <a:schemeClr val="accent3">
                      <a:lumMod val="50000"/>
                      <a:alpha val="5000"/>
                    </a:schemeClr>
                  </a:gs>
                  <a:gs pos="94000">
                    <a:schemeClr val="accent3">
                      <a:lumMod val="50000"/>
                      <a:alpha val="7000"/>
                    </a:schemeClr>
                  </a:gs>
                  <a:gs pos="97000">
                    <a:schemeClr val="accent3">
                      <a:shade val="95000"/>
                      <a:satMod val="105000"/>
                      <a:alpha val="8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9" name="Freeform 518"/>
            <p:cNvSpPr/>
            <p:nvPr/>
          </p:nvSpPr>
          <p:spPr>
            <a:xfrm rot="5400000">
              <a:off x="7518129" y="3584234"/>
              <a:ext cx="49961" cy="54638"/>
            </a:xfrm>
            <a:custGeom>
              <a:avLst/>
              <a:gdLst>
                <a:gd name="connsiteX0" fmla="*/ 0 w 91500"/>
                <a:gd name="connsiteY0" fmla="*/ 117122 h 117122"/>
                <a:gd name="connsiteX1" fmla="*/ 69540 w 91500"/>
                <a:gd name="connsiteY1" fmla="*/ 29281 h 117122"/>
                <a:gd name="connsiteX2" fmla="*/ 91500 w 91500"/>
                <a:gd name="connsiteY2" fmla="*/ 0 h 11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00" h="117122">
                  <a:moveTo>
                    <a:pt x="0" y="117122"/>
                  </a:moveTo>
                  <a:lnTo>
                    <a:pt x="69540" y="29281"/>
                  </a:lnTo>
                  <a:cubicBezTo>
                    <a:pt x="84790" y="9761"/>
                    <a:pt x="91500" y="0"/>
                    <a:pt x="91500" y="0"/>
                  </a:cubicBezTo>
                </a:path>
              </a:pathLst>
            </a:custGeom>
            <a:noFill/>
            <a:ln w="22225" cap="rnd" cmpd="sng">
              <a:gradFill flip="none" rotWithShape="1">
                <a:gsLst>
                  <a:gs pos="0">
                    <a:schemeClr val="accent3">
                      <a:shade val="95000"/>
                      <a:satMod val="105000"/>
                      <a:alpha val="78000"/>
                    </a:schemeClr>
                  </a:gs>
                  <a:gs pos="64000">
                    <a:schemeClr val="accent3">
                      <a:lumMod val="50000"/>
                      <a:alpha val="14000"/>
                    </a:schemeClr>
                  </a:gs>
                  <a:gs pos="87000">
                    <a:schemeClr val="accent3">
                      <a:lumMod val="50000"/>
                      <a:alpha val="11000"/>
                    </a:schemeClr>
                  </a:gs>
                  <a:gs pos="34000">
                    <a:schemeClr val="accent3">
                      <a:lumMod val="50000"/>
                      <a:alpha val="5000"/>
                    </a:schemeClr>
                  </a:gs>
                  <a:gs pos="94000">
                    <a:schemeClr val="accent3">
                      <a:lumMod val="50000"/>
                      <a:alpha val="7000"/>
                    </a:schemeClr>
                  </a:gs>
                  <a:gs pos="97000">
                    <a:schemeClr val="accent3">
                      <a:shade val="95000"/>
                      <a:satMod val="105000"/>
                      <a:alpha val="8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21" name="Freeform 520"/>
            <p:cNvSpPr/>
            <p:nvPr/>
          </p:nvSpPr>
          <p:spPr>
            <a:xfrm rot="2160000">
              <a:off x="7586371" y="3822717"/>
              <a:ext cx="25637" cy="45156"/>
            </a:xfrm>
            <a:custGeom>
              <a:avLst/>
              <a:gdLst>
                <a:gd name="connsiteX0" fmla="*/ 0 w 91500"/>
                <a:gd name="connsiteY0" fmla="*/ 117122 h 117122"/>
                <a:gd name="connsiteX1" fmla="*/ 69540 w 91500"/>
                <a:gd name="connsiteY1" fmla="*/ 29281 h 117122"/>
                <a:gd name="connsiteX2" fmla="*/ 91500 w 91500"/>
                <a:gd name="connsiteY2" fmla="*/ 0 h 11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00" h="117122">
                  <a:moveTo>
                    <a:pt x="0" y="117122"/>
                  </a:moveTo>
                  <a:lnTo>
                    <a:pt x="69540" y="29281"/>
                  </a:lnTo>
                  <a:cubicBezTo>
                    <a:pt x="84790" y="9761"/>
                    <a:pt x="91500" y="0"/>
                    <a:pt x="91500" y="0"/>
                  </a:cubicBezTo>
                </a:path>
              </a:pathLst>
            </a:custGeom>
            <a:noFill/>
            <a:ln w="22225" cap="rnd" cmpd="sng">
              <a:gradFill flip="none" rotWithShape="1">
                <a:gsLst>
                  <a:gs pos="0">
                    <a:schemeClr val="accent3">
                      <a:shade val="95000"/>
                      <a:satMod val="105000"/>
                      <a:alpha val="78000"/>
                    </a:schemeClr>
                  </a:gs>
                  <a:gs pos="64000">
                    <a:schemeClr val="accent3">
                      <a:lumMod val="50000"/>
                      <a:alpha val="14000"/>
                    </a:schemeClr>
                  </a:gs>
                  <a:gs pos="87000">
                    <a:schemeClr val="accent3">
                      <a:lumMod val="50000"/>
                      <a:alpha val="11000"/>
                    </a:schemeClr>
                  </a:gs>
                  <a:gs pos="34000">
                    <a:schemeClr val="accent3">
                      <a:lumMod val="50000"/>
                      <a:alpha val="5000"/>
                    </a:schemeClr>
                  </a:gs>
                  <a:gs pos="94000">
                    <a:schemeClr val="accent3">
                      <a:lumMod val="50000"/>
                      <a:alpha val="7000"/>
                    </a:schemeClr>
                  </a:gs>
                  <a:gs pos="97000">
                    <a:schemeClr val="accent3">
                      <a:shade val="95000"/>
                      <a:satMod val="105000"/>
                      <a:alpha val="8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24" name="Teardrop 523"/>
            <p:cNvSpPr/>
            <p:nvPr/>
          </p:nvSpPr>
          <p:spPr>
            <a:xfrm rot="10942166" flipH="1">
              <a:off x="7432598" y="3987022"/>
              <a:ext cx="71015" cy="60180"/>
            </a:xfrm>
            <a:prstGeom prst="teardrop">
              <a:avLst>
                <a:gd name="adj" fmla="val 16772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Freeform 524"/>
            <p:cNvSpPr/>
            <p:nvPr/>
          </p:nvSpPr>
          <p:spPr>
            <a:xfrm rot="18780000">
              <a:off x="7473187" y="3997441"/>
              <a:ext cx="4779" cy="44898"/>
            </a:xfrm>
            <a:custGeom>
              <a:avLst/>
              <a:gdLst>
                <a:gd name="connsiteX0" fmla="*/ 21960 w 21960"/>
                <a:gd name="connsiteY0" fmla="*/ 128101 h 128101"/>
                <a:gd name="connsiteX1" fmla="*/ 18300 w 21960"/>
                <a:gd name="connsiteY1" fmla="*/ 51240 h 128101"/>
                <a:gd name="connsiteX2" fmla="*/ 0 w 21960"/>
                <a:gd name="connsiteY2" fmla="*/ 0 h 12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60" h="128101">
                  <a:moveTo>
                    <a:pt x="21960" y="128101"/>
                  </a:moveTo>
                  <a:cubicBezTo>
                    <a:pt x="21960" y="100345"/>
                    <a:pt x="21960" y="72590"/>
                    <a:pt x="18300" y="51240"/>
                  </a:cubicBezTo>
                  <a:cubicBezTo>
                    <a:pt x="14640" y="29890"/>
                    <a:pt x="7320" y="14945"/>
                    <a:pt x="0" y="0"/>
                  </a:cubicBezTo>
                </a:path>
              </a:pathLst>
            </a:custGeom>
            <a:noFill/>
            <a:ln w="22225" cap="rnd" cmpd="sng">
              <a:gradFill flip="none" rotWithShape="1">
                <a:gsLst>
                  <a:gs pos="0">
                    <a:schemeClr val="accent3">
                      <a:shade val="95000"/>
                      <a:satMod val="105000"/>
                      <a:alpha val="78000"/>
                    </a:schemeClr>
                  </a:gs>
                  <a:gs pos="64000">
                    <a:schemeClr val="accent3">
                      <a:lumMod val="50000"/>
                      <a:alpha val="14000"/>
                    </a:schemeClr>
                  </a:gs>
                  <a:gs pos="87000">
                    <a:schemeClr val="accent3">
                      <a:lumMod val="50000"/>
                      <a:alpha val="11000"/>
                    </a:schemeClr>
                  </a:gs>
                  <a:gs pos="34000">
                    <a:schemeClr val="accent3">
                      <a:lumMod val="50000"/>
                      <a:alpha val="5000"/>
                    </a:schemeClr>
                  </a:gs>
                  <a:gs pos="94000">
                    <a:schemeClr val="accent3">
                      <a:lumMod val="50000"/>
                      <a:alpha val="7000"/>
                    </a:schemeClr>
                  </a:gs>
                  <a:gs pos="97000">
                    <a:schemeClr val="accent3">
                      <a:shade val="95000"/>
                      <a:satMod val="105000"/>
                      <a:alpha val="8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26" name="Freeform 525"/>
            <p:cNvSpPr/>
            <p:nvPr/>
          </p:nvSpPr>
          <p:spPr>
            <a:xfrm>
              <a:off x="7511010" y="3942747"/>
              <a:ext cx="44393" cy="16642"/>
            </a:xfrm>
            <a:custGeom>
              <a:avLst/>
              <a:gdLst>
                <a:gd name="connsiteX0" fmla="*/ 0 w 95159"/>
                <a:gd name="connsiteY0" fmla="*/ 0 h 35674"/>
                <a:gd name="connsiteX1" fmla="*/ 62219 w 95159"/>
                <a:gd name="connsiteY1" fmla="*/ 32940 h 35674"/>
                <a:gd name="connsiteX2" fmla="*/ 95159 w 95159"/>
                <a:gd name="connsiteY2" fmla="*/ 32940 h 3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159" h="35674">
                  <a:moveTo>
                    <a:pt x="0" y="0"/>
                  </a:moveTo>
                  <a:cubicBezTo>
                    <a:pt x="23179" y="13725"/>
                    <a:pt x="46359" y="27450"/>
                    <a:pt x="62219" y="32940"/>
                  </a:cubicBezTo>
                  <a:cubicBezTo>
                    <a:pt x="78079" y="38430"/>
                    <a:pt x="85399" y="34160"/>
                    <a:pt x="95159" y="32940"/>
                  </a:cubicBezTo>
                </a:path>
              </a:pathLst>
            </a:custGeom>
            <a:gradFill flip="none" rotWithShape="1">
              <a:gsLst>
                <a:gs pos="69000">
                  <a:srgbClr val="9BBB59"/>
                </a:gs>
                <a:gs pos="100000">
                  <a:srgbClr val="A0CA4A"/>
                </a:gs>
              </a:gsLst>
              <a:lin ang="0" scaled="1"/>
              <a:tileRect/>
            </a:gradFill>
            <a:ln w="12700" cap="rnd">
              <a:gradFill flip="none" rotWithShape="1">
                <a:gsLst>
                  <a:gs pos="56000">
                    <a:srgbClr val="829D4B"/>
                  </a:gs>
                  <a:gs pos="100000">
                    <a:srgbClr val="A0CA4A"/>
                  </a:gs>
                </a:gsLst>
                <a:lin ang="0" scaled="1"/>
                <a:tileRect/>
              </a:gradFill>
            </a:ln>
            <a:effectLst>
              <a:innerShdw blurRad="63500" dist="50800" dir="2064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Teardrop 526"/>
            <p:cNvSpPr/>
            <p:nvPr/>
          </p:nvSpPr>
          <p:spPr>
            <a:xfrm rot="10312124" flipH="1">
              <a:off x="7534054" y="3936622"/>
              <a:ext cx="85928" cy="48762"/>
            </a:xfrm>
            <a:prstGeom prst="teardrop">
              <a:avLst>
                <a:gd name="adj" fmla="val 167720"/>
              </a:avLst>
            </a:prstGeom>
            <a:ln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8" name="Freeform 527"/>
            <p:cNvSpPr/>
            <p:nvPr/>
          </p:nvSpPr>
          <p:spPr>
            <a:xfrm rot="4260000">
              <a:off x="7568707" y="3943364"/>
              <a:ext cx="28201" cy="41050"/>
            </a:xfrm>
            <a:custGeom>
              <a:avLst/>
              <a:gdLst>
                <a:gd name="connsiteX0" fmla="*/ 0 w 91500"/>
                <a:gd name="connsiteY0" fmla="*/ 117122 h 117122"/>
                <a:gd name="connsiteX1" fmla="*/ 69540 w 91500"/>
                <a:gd name="connsiteY1" fmla="*/ 29281 h 117122"/>
                <a:gd name="connsiteX2" fmla="*/ 91500 w 91500"/>
                <a:gd name="connsiteY2" fmla="*/ 0 h 11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00" h="117122">
                  <a:moveTo>
                    <a:pt x="0" y="117122"/>
                  </a:moveTo>
                  <a:lnTo>
                    <a:pt x="69540" y="29281"/>
                  </a:lnTo>
                  <a:cubicBezTo>
                    <a:pt x="84790" y="9761"/>
                    <a:pt x="91500" y="0"/>
                    <a:pt x="91500" y="0"/>
                  </a:cubicBezTo>
                </a:path>
              </a:pathLst>
            </a:custGeom>
            <a:noFill/>
            <a:ln w="22225" cap="rnd" cmpd="sng">
              <a:gradFill flip="none" rotWithShape="1">
                <a:gsLst>
                  <a:gs pos="0">
                    <a:schemeClr val="accent3">
                      <a:shade val="95000"/>
                      <a:satMod val="105000"/>
                      <a:alpha val="78000"/>
                    </a:schemeClr>
                  </a:gs>
                  <a:gs pos="64000">
                    <a:schemeClr val="accent3">
                      <a:lumMod val="50000"/>
                      <a:alpha val="14000"/>
                    </a:schemeClr>
                  </a:gs>
                  <a:gs pos="87000">
                    <a:schemeClr val="accent3">
                      <a:lumMod val="50000"/>
                      <a:alpha val="11000"/>
                    </a:schemeClr>
                  </a:gs>
                  <a:gs pos="34000">
                    <a:schemeClr val="accent3">
                      <a:lumMod val="50000"/>
                      <a:alpha val="5000"/>
                    </a:schemeClr>
                  </a:gs>
                  <a:gs pos="94000">
                    <a:schemeClr val="accent3">
                      <a:lumMod val="50000"/>
                      <a:alpha val="7000"/>
                    </a:schemeClr>
                  </a:gs>
                  <a:gs pos="97000">
                    <a:schemeClr val="accent3">
                      <a:shade val="95000"/>
                      <a:satMod val="105000"/>
                      <a:alpha val="87000"/>
                    </a:schemeClr>
                  </a:gs>
                </a:gsLst>
                <a:lin ang="0" scaled="1"/>
                <a:tileRect/>
              </a:gra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92" name="Oval 491"/>
            <p:cNvSpPr>
              <a:spLocks noChangeAspect="1"/>
            </p:cNvSpPr>
            <p:nvPr/>
          </p:nvSpPr>
          <p:spPr>
            <a:xfrm rot="388212" flipH="1">
              <a:off x="7478828" y="3052370"/>
              <a:ext cx="39422" cy="36896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7" name="Freeform 236"/>
          <p:cNvSpPr/>
          <p:nvPr/>
        </p:nvSpPr>
        <p:spPr>
          <a:xfrm>
            <a:off x="5081857" y="5769714"/>
            <a:ext cx="82201" cy="28093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120000">
            <a:off x="4787501" y="2889904"/>
            <a:ext cx="502896" cy="444445"/>
            <a:chOff x="4785828" y="2883209"/>
            <a:chExt cx="502896" cy="444445"/>
          </a:xfrm>
        </p:grpSpPr>
        <p:sp>
          <p:nvSpPr>
            <p:cNvPr id="20" name="Cube 19"/>
            <p:cNvSpPr/>
            <p:nvPr/>
          </p:nvSpPr>
          <p:spPr>
            <a:xfrm rot="21060000">
              <a:off x="4785828" y="2883209"/>
              <a:ext cx="502896" cy="444445"/>
            </a:xfrm>
            <a:prstGeom prst="cube">
              <a:avLst>
                <a:gd name="adj" fmla="val 31113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tx1">
                    <a:lumMod val="65000"/>
                    <a:lumOff val="35000"/>
                  </a:schemeClr>
                </a:gs>
              </a:gsLst>
              <a:lin ang="12840000" scaled="0"/>
              <a:tileRect/>
            </a:gradFill>
            <a:ln>
              <a:solidFill>
                <a:schemeClr val="tx1">
                  <a:lumMod val="85000"/>
                  <a:lumOff val="15000"/>
                  <a:alpha val="40000"/>
                </a:schemeClr>
              </a:solidFill>
            </a:ln>
            <a:effectLst>
              <a:innerShdw blurRad="184150" dist="520700" dir="4800000">
                <a:srgbClr val="000000">
                  <a:alpha val="32000"/>
                </a:srgbClr>
              </a:innerShdw>
            </a:effectLst>
            <a:scene3d>
              <a:camera prst="isometricOffAxis2Left">
                <a:rot lat="2721778" lon="2600890" rev="956376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/>
            <p:cNvSpPr/>
            <p:nvPr/>
          </p:nvSpPr>
          <p:spPr>
            <a:xfrm rot="120000" flipH="1" flipV="1">
              <a:off x="4835760" y="3064197"/>
              <a:ext cx="320867" cy="174110"/>
            </a:xfrm>
            <a:custGeom>
              <a:avLst/>
              <a:gdLst>
                <a:gd name="connsiteX0" fmla="*/ 8981 w 352954"/>
                <a:gd name="connsiteY0" fmla="*/ 5082 h 231740"/>
                <a:gd name="connsiteX1" fmla="*/ 93213 w 352954"/>
                <a:gd name="connsiteY1" fmla="*/ 180035 h 231740"/>
                <a:gd name="connsiteX2" fmla="*/ 339429 w 352954"/>
                <a:gd name="connsiteY2" fmla="*/ 225393 h 231740"/>
                <a:gd name="connsiteX3" fmla="*/ 287594 w 352954"/>
                <a:gd name="connsiteY3" fmla="*/ 63399 h 231740"/>
                <a:gd name="connsiteX4" fmla="*/ 8981 w 352954"/>
                <a:gd name="connsiteY4" fmla="*/ 5082 h 23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954" h="231740">
                  <a:moveTo>
                    <a:pt x="8981" y="5082"/>
                  </a:moveTo>
                  <a:cubicBezTo>
                    <a:pt x="-23416" y="24521"/>
                    <a:pt x="38138" y="143317"/>
                    <a:pt x="93213" y="180035"/>
                  </a:cubicBezTo>
                  <a:cubicBezTo>
                    <a:pt x="148288" y="216753"/>
                    <a:pt x="307032" y="244832"/>
                    <a:pt x="339429" y="225393"/>
                  </a:cubicBezTo>
                  <a:cubicBezTo>
                    <a:pt x="371826" y="205954"/>
                    <a:pt x="342669" y="101197"/>
                    <a:pt x="287594" y="63399"/>
                  </a:cubicBezTo>
                  <a:cubicBezTo>
                    <a:pt x="232519" y="25601"/>
                    <a:pt x="41378" y="-14357"/>
                    <a:pt x="8981" y="5082"/>
                  </a:cubicBezTo>
                  <a:close/>
                </a:path>
              </a:pathLst>
            </a:custGeom>
            <a:gradFill flip="none" rotWithShape="1">
              <a:gsLst>
                <a:gs pos="41000">
                  <a:schemeClr val="tx1">
                    <a:lumMod val="75000"/>
                    <a:lumOff val="25000"/>
                    <a:alpha val="15000"/>
                  </a:schemeClr>
                </a:gs>
                <a:gs pos="100000">
                  <a:schemeClr val="bg1">
                    <a:lumMod val="65000"/>
                    <a:alpha val="21000"/>
                  </a:schemeClr>
                </a:gs>
                <a:gs pos="86000">
                  <a:schemeClr val="tx1">
                    <a:lumMod val="65000"/>
                    <a:lumOff val="35000"/>
                    <a:alpha val="16000"/>
                  </a:schemeClr>
                </a:gs>
              </a:gsLst>
              <a:lin ang="3060000" scaled="0"/>
              <a:tileRect/>
            </a:gradFill>
            <a:ln>
              <a:noFill/>
            </a:ln>
            <a:effectLst>
              <a:outerShdw blurRad="55880" dist="99187" dir="9900000" rotWithShape="0">
                <a:srgbClr val="000000">
                  <a:alpha val="9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Parallelogram 988"/>
            <p:cNvSpPr>
              <a:spLocks noChangeAspect="1"/>
            </p:cNvSpPr>
            <p:nvPr/>
          </p:nvSpPr>
          <p:spPr>
            <a:xfrm rot="318376">
              <a:off x="4794003" y="2932435"/>
              <a:ext cx="390287" cy="150227"/>
            </a:xfrm>
            <a:prstGeom prst="parallelogram">
              <a:avLst>
                <a:gd name="adj" fmla="val 54425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tx1">
                    <a:lumMod val="65000"/>
                    <a:lumOff val="35000"/>
                  </a:schemeClr>
                </a:gs>
              </a:gsLst>
              <a:lin ang="12840000" scaled="0"/>
              <a:tileRect/>
            </a:gradFill>
            <a:ln>
              <a:solidFill>
                <a:srgbClr val="FF0000">
                  <a:alpha val="40000"/>
                </a:srgbClr>
              </a:solidFill>
            </a:ln>
            <a:effectLst>
              <a:innerShdw blurRad="184150" dist="520700" dir="4800000">
                <a:srgbClr val="000000">
                  <a:alpha val="32000"/>
                </a:srgbClr>
              </a:innerShdw>
            </a:effectLst>
            <a:scene3d>
              <a:camera prst="perspectiveFront" fov="6000000">
                <a:rot lat="3660604" lon="850829" rev="543514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i="1" dirty="0">
                  <a:gradFill flip="none" rotWithShape="1"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0"/>
                    <a:tileRect/>
                  </a:gradFill>
                  <a:latin typeface="MumboSSK Bold"/>
                  <a:cs typeface="MumboSSK Bold"/>
                </a:rPr>
                <a:t>WRML</a:t>
              </a:r>
              <a:endParaRPr lang="en-US" sz="1000" i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0"/>
                  <a:tileRect/>
                </a:gradFill>
                <a:latin typeface="MumboSSK Bold"/>
                <a:cs typeface="MumboSSK Bold"/>
              </a:endParaRPr>
            </a:p>
          </p:txBody>
        </p:sp>
      </p:grpSp>
      <p:sp>
        <p:nvSpPr>
          <p:cNvPr id="991" name="Rectangle 990"/>
          <p:cNvSpPr/>
          <p:nvPr/>
        </p:nvSpPr>
        <p:spPr>
          <a:xfrm rot="20400000">
            <a:off x="4857509" y="2949187"/>
            <a:ext cx="267138" cy="632457"/>
          </a:xfrm>
          <a:prstGeom prst="rect">
            <a:avLst/>
          </a:prstGeom>
          <a:gradFill>
            <a:gsLst>
              <a:gs pos="0">
                <a:schemeClr val="tx1"/>
              </a:gs>
              <a:gs pos="79000">
                <a:schemeClr val="tx1">
                  <a:lumMod val="85000"/>
                  <a:lumOff val="15000"/>
                  <a:alpha val="62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1350" y="6076680"/>
            <a:ext cx="3851307" cy="7959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rgbClr val="0D0D0D">
                    <a:alpha val="55000"/>
                  </a:srgbClr>
                </a:solidFill>
                <a:latin typeface="MumboSSK Bold"/>
                <a:cs typeface="MumboSSK Bold"/>
              </a:rPr>
              <a:t>Copyright </a:t>
            </a:r>
            <a:r>
              <a:rPr lang="en-US" sz="1600" dirty="0" smtClean="0">
                <a:solidFill>
                  <a:srgbClr val="0D0D0D">
                    <a:alpha val="55000"/>
                  </a:srgbClr>
                </a:solidFill>
                <a:latin typeface="MumboSSK Bold"/>
                <a:cs typeface="MumboSSK Bold"/>
              </a:rPr>
              <a:t>2013 </a:t>
            </a:r>
            <a:r>
              <a:rPr lang="en-US" sz="1600" dirty="0">
                <a:solidFill>
                  <a:srgbClr val="0D0D0D">
                    <a:alpha val="55000"/>
                  </a:srgbClr>
                </a:solidFill>
                <a:latin typeface="MumboSSK Bold"/>
                <a:cs typeface="MumboSSK Bold"/>
              </a:rPr>
              <a:t>Mark Masse </a:t>
            </a:r>
            <a:endParaRPr lang="en-US" sz="1600" dirty="0">
              <a:solidFill>
                <a:srgbClr val="0D0D0D">
                  <a:alpha val="55000"/>
                </a:srgbClr>
              </a:solidFill>
              <a:latin typeface="MumboSSK Bold"/>
              <a:cs typeface="MumboSSK Bold"/>
            </a:endParaRPr>
          </a:p>
        </p:txBody>
      </p:sp>
    </p:spTree>
    <p:extLst>
      <p:ext uri="{BB962C8B-B14F-4D97-AF65-F5344CB8AC3E}">
        <p14:creationId xmlns:p14="http://schemas.microsoft.com/office/powerpoint/2010/main" val="126893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Purple Island Studios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Masse</dc:creator>
  <cp:lastModifiedBy>Mark Masse</cp:lastModifiedBy>
  <cp:revision>5</cp:revision>
  <dcterms:created xsi:type="dcterms:W3CDTF">2013-01-29T01:51:52Z</dcterms:created>
  <dcterms:modified xsi:type="dcterms:W3CDTF">2013-01-29T02:22:46Z</dcterms:modified>
</cp:coreProperties>
</file>