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203" d="100"/>
          <a:sy n="203" d="100"/>
        </p:scale>
        <p:origin x="-1608" y="16"/>
      </p:cViewPr>
      <p:guideLst>
        <p:guide orient="horz" pos="691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6DD-B06B-F74C-98C0-64700E99C45C}" type="datetimeFigureOut">
              <a:rPr lang="en-US" smtClean="0"/>
              <a:t>7/26/13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18090-C95A-3F4C-A8CF-E0EE1479F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30970" y="162203"/>
            <a:ext cx="1212182" cy="6430175"/>
            <a:chOff x="4065346" y="162203"/>
            <a:chExt cx="1212182" cy="6430175"/>
          </a:xfrm>
        </p:grpSpPr>
        <p:sp>
          <p:nvSpPr>
            <p:cNvPr id="52" name="Freeform 51"/>
            <p:cNvSpPr/>
            <p:nvPr/>
          </p:nvSpPr>
          <p:spPr>
            <a:xfrm flipH="1">
              <a:off x="4272857" y="1387592"/>
              <a:ext cx="1004671" cy="5204786"/>
            </a:xfrm>
            <a:custGeom>
              <a:avLst/>
              <a:gdLst>
                <a:gd name="connsiteX0" fmla="*/ 602223 w 895825"/>
                <a:gd name="connsiteY0" fmla="*/ 351177 h 5204786"/>
                <a:gd name="connsiteX1" fmla="*/ 702109 w 895825"/>
                <a:gd name="connsiteY1" fmla="*/ 8723 h 5204786"/>
                <a:gd name="connsiteX2" fmla="*/ 730647 w 895825"/>
                <a:gd name="connsiteY2" fmla="*/ 472463 h 5204786"/>
                <a:gd name="connsiteX3" fmla="*/ 851937 w 895825"/>
                <a:gd name="connsiteY3" fmla="*/ 3732911 h 5204786"/>
                <a:gd name="connsiteX4" fmla="*/ 873341 w 895825"/>
                <a:gd name="connsiteY4" fmla="*/ 4631853 h 5204786"/>
                <a:gd name="connsiteX5" fmla="*/ 894745 w 895825"/>
                <a:gd name="connsiteY5" fmla="*/ 4960038 h 5204786"/>
                <a:gd name="connsiteX6" fmla="*/ 837668 w 895825"/>
                <a:gd name="connsiteY6" fmla="*/ 5095593 h 5204786"/>
                <a:gd name="connsiteX7" fmla="*/ 694974 w 895825"/>
                <a:gd name="connsiteY7" fmla="*/ 5195475 h 5204786"/>
                <a:gd name="connsiteX8" fmla="*/ 252623 w 895825"/>
                <a:gd name="connsiteY8" fmla="*/ 5188341 h 5204786"/>
                <a:gd name="connsiteX9" fmla="*/ 17178 w 895825"/>
                <a:gd name="connsiteY9" fmla="*/ 5088458 h 5204786"/>
                <a:gd name="connsiteX10" fmla="*/ 31448 w 895825"/>
                <a:gd name="connsiteY10" fmla="*/ 4838752 h 5204786"/>
                <a:gd name="connsiteX11" fmla="*/ 138468 w 895825"/>
                <a:gd name="connsiteY11" fmla="*/ 4589046 h 5204786"/>
                <a:gd name="connsiteX12" fmla="*/ 152737 w 895825"/>
                <a:gd name="connsiteY12" fmla="*/ 4952904 h 5204786"/>
                <a:gd name="connsiteX13" fmla="*/ 423856 w 895825"/>
                <a:gd name="connsiteY13" fmla="*/ 5074190 h 5204786"/>
                <a:gd name="connsiteX14" fmla="*/ 673570 w 895825"/>
                <a:gd name="connsiteY14" fmla="*/ 5024248 h 5204786"/>
                <a:gd name="connsiteX15" fmla="*/ 723513 w 895825"/>
                <a:gd name="connsiteY15" fmla="*/ 4924366 h 5204786"/>
                <a:gd name="connsiteX16" fmla="*/ 702109 w 895825"/>
                <a:gd name="connsiteY16" fmla="*/ 4225189 h 5204786"/>
                <a:gd name="connsiteX17" fmla="*/ 645031 w 895825"/>
                <a:gd name="connsiteY17" fmla="*/ 2855372 h 5204786"/>
                <a:gd name="connsiteX18" fmla="*/ 609358 w 895825"/>
                <a:gd name="connsiteY18" fmla="*/ 1321463 h 5204786"/>
                <a:gd name="connsiteX19" fmla="*/ 587954 w 895825"/>
                <a:gd name="connsiteY19" fmla="*/ 629421 h 5204786"/>
                <a:gd name="connsiteX20" fmla="*/ 602223 w 895825"/>
                <a:gd name="connsiteY20" fmla="*/ 351177 h 52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5825" h="5204786">
                  <a:moveTo>
                    <a:pt x="602223" y="351177"/>
                  </a:moveTo>
                  <a:cubicBezTo>
                    <a:pt x="621249" y="247727"/>
                    <a:pt x="680705" y="-11491"/>
                    <a:pt x="702109" y="8723"/>
                  </a:cubicBezTo>
                  <a:cubicBezTo>
                    <a:pt x="723513" y="28937"/>
                    <a:pt x="705676" y="-148235"/>
                    <a:pt x="730647" y="472463"/>
                  </a:cubicBezTo>
                  <a:cubicBezTo>
                    <a:pt x="755618" y="1093161"/>
                    <a:pt x="828155" y="3039679"/>
                    <a:pt x="851937" y="3732911"/>
                  </a:cubicBezTo>
                  <a:cubicBezTo>
                    <a:pt x="875719" y="4426143"/>
                    <a:pt x="866206" y="4427332"/>
                    <a:pt x="873341" y="4631853"/>
                  </a:cubicBezTo>
                  <a:cubicBezTo>
                    <a:pt x="880476" y="4836374"/>
                    <a:pt x="900691" y="4882748"/>
                    <a:pt x="894745" y="4960038"/>
                  </a:cubicBezTo>
                  <a:cubicBezTo>
                    <a:pt x="888800" y="5037328"/>
                    <a:pt x="870963" y="5056353"/>
                    <a:pt x="837668" y="5095593"/>
                  </a:cubicBezTo>
                  <a:cubicBezTo>
                    <a:pt x="804373" y="5134833"/>
                    <a:pt x="792481" y="5180017"/>
                    <a:pt x="694974" y="5195475"/>
                  </a:cubicBezTo>
                  <a:cubicBezTo>
                    <a:pt x="597467" y="5210933"/>
                    <a:pt x="365589" y="5206177"/>
                    <a:pt x="252623" y="5188341"/>
                  </a:cubicBezTo>
                  <a:cubicBezTo>
                    <a:pt x="139657" y="5170505"/>
                    <a:pt x="54040" y="5146723"/>
                    <a:pt x="17178" y="5088458"/>
                  </a:cubicBezTo>
                  <a:cubicBezTo>
                    <a:pt x="-19684" y="5030193"/>
                    <a:pt x="11233" y="4921987"/>
                    <a:pt x="31448" y="4838752"/>
                  </a:cubicBezTo>
                  <a:cubicBezTo>
                    <a:pt x="51663" y="4755517"/>
                    <a:pt x="118253" y="4570021"/>
                    <a:pt x="138468" y="4589046"/>
                  </a:cubicBezTo>
                  <a:cubicBezTo>
                    <a:pt x="158683" y="4608071"/>
                    <a:pt x="105172" y="4872047"/>
                    <a:pt x="152737" y="4952904"/>
                  </a:cubicBezTo>
                  <a:cubicBezTo>
                    <a:pt x="200302" y="5033761"/>
                    <a:pt x="337051" y="5062299"/>
                    <a:pt x="423856" y="5074190"/>
                  </a:cubicBezTo>
                  <a:cubicBezTo>
                    <a:pt x="510661" y="5086081"/>
                    <a:pt x="623627" y="5049219"/>
                    <a:pt x="673570" y="5024248"/>
                  </a:cubicBezTo>
                  <a:cubicBezTo>
                    <a:pt x="723513" y="4999277"/>
                    <a:pt x="718757" y="5057542"/>
                    <a:pt x="723513" y="4924366"/>
                  </a:cubicBezTo>
                  <a:cubicBezTo>
                    <a:pt x="728269" y="4791190"/>
                    <a:pt x="715189" y="4570021"/>
                    <a:pt x="702109" y="4225189"/>
                  </a:cubicBezTo>
                  <a:cubicBezTo>
                    <a:pt x="689029" y="3880357"/>
                    <a:pt x="660489" y="3339326"/>
                    <a:pt x="645031" y="2855372"/>
                  </a:cubicBezTo>
                  <a:cubicBezTo>
                    <a:pt x="629573" y="2371418"/>
                    <a:pt x="618871" y="1692455"/>
                    <a:pt x="609358" y="1321463"/>
                  </a:cubicBezTo>
                  <a:cubicBezTo>
                    <a:pt x="599845" y="950471"/>
                    <a:pt x="589143" y="792324"/>
                    <a:pt x="587954" y="629421"/>
                  </a:cubicBezTo>
                  <a:cubicBezTo>
                    <a:pt x="586765" y="466518"/>
                    <a:pt x="583197" y="454627"/>
                    <a:pt x="602223" y="35117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16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1547">
              <a:off x="4538887" y="1980349"/>
              <a:ext cx="118039" cy="2130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1547">
              <a:off x="4418824" y="1977617"/>
              <a:ext cx="136700" cy="2214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>
              <a:spLocks noChangeAspect="1"/>
            </p:cNvSpPr>
            <p:nvPr/>
          </p:nvSpPr>
          <p:spPr>
            <a:xfrm rot="6233163">
              <a:off x="4544110" y="1947522"/>
              <a:ext cx="116396" cy="11478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Chord 16"/>
            <p:cNvSpPr>
              <a:spLocks noChangeAspect="1"/>
            </p:cNvSpPr>
            <p:nvPr/>
          </p:nvSpPr>
          <p:spPr>
            <a:xfrm rot="5691068">
              <a:off x="4413056" y="1937628"/>
              <a:ext cx="131666" cy="131469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21211788">
              <a:off x="4441593" y="2061394"/>
              <a:ext cx="95621" cy="85652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21211788">
              <a:off x="4469120" y="2087648"/>
              <a:ext cx="46004" cy="39143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20560099">
              <a:off x="4562185" y="2070366"/>
              <a:ext cx="82884" cy="7424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 rot="20560099">
              <a:off x="4586847" y="2095133"/>
              <a:ext cx="39142" cy="33307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454672" y="3378047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7667" y="3622161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60824" y="3229386"/>
              <a:ext cx="95926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120000">
              <a:off x="4477316" y="2347308"/>
              <a:ext cx="643869" cy="888794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420000">
              <a:off x="4485748" y="2480389"/>
              <a:ext cx="364810" cy="633259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 rot="1620000">
              <a:off x="4420551" y="2489253"/>
              <a:ext cx="473561" cy="420091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 rot="1896449">
              <a:off x="4510559" y="2306213"/>
              <a:ext cx="82924" cy="11971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 rot="21480000">
              <a:off x="4552917" y="2027337"/>
              <a:ext cx="362752" cy="412455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1480000">
              <a:off x="4611323" y="2202321"/>
              <a:ext cx="253711" cy="184016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 rot="21026482" flipH="1">
              <a:off x="4274656" y="162203"/>
              <a:ext cx="237756" cy="1677077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Chord 42"/>
            <p:cNvSpPr>
              <a:spLocks noChangeAspect="1"/>
            </p:cNvSpPr>
            <p:nvPr/>
          </p:nvSpPr>
          <p:spPr>
            <a:xfrm rot="8750988" flipH="1">
              <a:off x="4490910" y="1290572"/>
              <a:ext cx="74552" cy="15889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>
              <a:spLocks noChangeAspect="1"/>
            </p:cNvSpPr>
            <p:nvPr/>
          </p:nvSpPr>
          <p:spPr>
            <a:xfrm rot="3718155" flipH="1">
              <a:off x="4331724" y="893483"/>
              <a:ext cx="114210" cy="47775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21026482" flipH="1">
              <a:off x="4324836" y="652845"/>
              <a:ext cx="37931" cy="91664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/>
            <p:cNvSpPr>
              <a:spLocks noChangeAspect="1"/>
            </p:cNvSpPr>
            <p:nvPr/>
          </p:nvSpPr>
          <p:spPr>
            <a:xfrm rot="20398677" flipH="1">
              <a:off x="4414608" y="1072776"/>
              <a:ext cx="68848" cy="108447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>
              <a:spLocks noChangeAspect="1"/>
            </p:cNvSpPr>
            <p:nvPr/>
          </p:nvSpPr>
          <p:spPr>
            <a:xfrm rot="9652179" flipH="1" flipV="1">
              <a:off x="4436095" y="1469398"/>
              <a:ext cx="74643" cy="187566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60000">
              <a:off x="4212615" y="434975"/>
              <a:ext cx="390232" cy="1276294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flipV="1">
              <a:off x="4472905" y="1799545"/>
              <a:ext cx="90145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V="1">
              <a:off x="4478686" y="1855281"/>
              <a:ext cx="90145" cy="2980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flipH="1">
              <a:off x="4390443" y="3841662"/>
              <a:ext cx="140652" cy="815876"/>
              <a:chOff x="4812579" y="3664098"/>
              <a:chExt cx="116301" cy="815876"/>
            </a:xfrm>
          </p:grpSpPr>
          <p:sp>
            <p:nvSpPr>
              <p:cNvPr id="53" name="Freeform 52"/>
              <p:cNvSpPr/>
              <p:nvPr/>
            </p:nvSpPr>
            <p:spPr>
              <a:xfrm flipH="1">
                <a:off x="4812579" y="3664098"/>
                <a:ext cx="116301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flipH="1">
                <a:off x="4817864" y="3916792"/>
                <a:ext cx="105728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817928" y="4176707"/>
                <a:ext cx="96117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>
                <a:off x="4825910" y="4443841"/>
                <a:ext cx="96117" cy="36133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5122525" y="6359692"/>
              <a:ext cx="96117" cy="32849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21060000">
              <a:off x="4329214" y="6402307"/>
              <a:ext cx="127931" cy="36133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21480000">
              <a:off x="4065346" y="1869920"/>
              <a:ext cx="480782" cy="641369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21480000">
              <a:off x="4112546" y="2046077"/>
              <a:ext cx="400966" cy="381195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8697" y="199514"/>
            <a:ext cx="1811886" cy="5475530"/>
            <a:chOff x="188697" y="199514"/>
            <a:chExt cx="1811886" cy="5475530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859133" y="5128065"/>
              <a:ext cx="365979" cy="14151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859133" y="5255493"/>
              <a:ext cx="365979" cy="14151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780502" y="5344215"/>
              <a:ext cx="523239" cy="15469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780502" y="5026163"/>
              <a:ext cx="523239" cy="154697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7432" y="5226979"/>
              <a:ext cx="229379" cy="7111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04351" y="4933128"/>
              <a:ext cx="244872" cy="643485"/>
            </a:xfrm>
            <a:custGeom>
              <a:avLst/>
              <a:gdLst>
                <a:gd name="connsiteX0" fmla="*/ 0 w 469861"/>
                <a:gd name="connsiteY0" fmla="*/ 0 h 878423"/>
                <a:gd name="connsiteX1" fmla="*/ 231526 w 469861"/>
                <a:gd name="connsiteY1" fmla="*/ 211094 h 878423"/>
                <a:gd name="connsiteX2" fmla="*/ 371122 w 469861"/>
                <a:gd name="connsiteY2" fmla="*/ 357498 h 878423"/>
                <a:gd name="connsiteX3" fmla="*/ 469861 w 469861"/>
                <a:gd name="connsiteY3" fmla="*/ 456236 h 878423"/>
                <a:gd name="connsiteX4" fmla="*/ 371122 w 469861"/>
                <a:gd name="connsiteY4" fmla="*/ 541354 h 878423"/>
                <a:gd name="connsiteX5" fmla="*/ 241740 w 469861"/>
                <a:gd name="connsiteY5" fmla="*/ 670734 h 878423"/>
                <a:gd name="connsiteX6" fmla="*/ 3404 w 469861"/>
                <a:gd name="connsiteY6" fmla="*/ 878423 h 878423"/>
                <a:gd name="connsiteX7" fmla="*/ 3404 w 469861"/>
                <a:gd name="connsiteY7" fmla="*/ 878423 h 87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861" h="878423">
                  <a:moveTo>
                    <a:pt x="0" y="0"/>
                  </a:moveTo>
                  <a:cubicBezTo>
                    <a:pt x="84836" y="75755"/>
                    <a:pt x="169672" y="151511"/>
                    <a:pt x="231526" y="211094"/>
                  </a:cubicBezTo>
                  <a:cubicBezTo>
                    <a:pt x="293380" y="270677"/>
                    <a:pt x="331400" y="316641"/>
                    <a:pt x="371122" y="357498"/>
                  </a:cubicBezTo>
                  <a:cubicBezTo>
                    <a:pt x="410844" y="398355"/>
                    <a:pt x="469861" y="425593"/>
                    <a:pt x="469861" y="456236"/>
                  </a:cubicBezTo>
                  <a:cubicBezTo>
                    <a:pt x="469861" y="486879"/>
                    <a:pt x="409142" y="505604"/>
                    <a:pt x="371122" y="541354"/>
                  </a:cubicBezTo>
                  <a:cubicBezTo>
                    <a:pt x="333102" y="577104"/>
                    <a:pt x="303026" y="614556"/>
                    <a:pt x="241740" y="670734"/>
                  </a:cubicBezTo>
                  <a:cubicBezTo>
                    <a:pt x="180454" y="726912"/>
                    <a:pt x="3404" y="878423"/>
                    <a:pt x="3404" y="878423"/>
                  </a:cubicBezTo>
                  <a:lnTo>
                    <a:pt x="3404" y="878423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813877" y="4897468"/>
              <a:ext cx="174343" cy="752667"/>
            </a:xfrm>
            <a:custGeom>
              <a:avLst/>
              <a:gdLst>
                <a:gd name="connsiteX0" fmla="*/ 103305 w 334529"/>
                <a:gd name="connsiteY0" fmla="*/ 0 h 1130214"/>
                <a:gd name="connsiteX1" fmla="*/ 212686 w 334529"/>
                <a:gd name="connsiteY1" fmla="*/ 261286 h 1130214"/>
                <a:gd name="connsiteX2" fmla="*/ 267377 w 334529"/>
                <a:gd name="connsiteY2" fmla="*/ 419273 h 1130214"/>
                <a:gd name="connsiteX3" fmla="*/ 309915 w 334529"/>
                <a:gd name="connsiteY3" fmla="*/ 565107 h 1130214"/>
                <a:gd name="connsiteX4" fmla="*/ 309915 w 334529"/>
                <a:gd name="connsiteY4" fmla="*/ 607642 h 1130214"/>
                <a:gd name="connsiteX5" fmla="*/ 0 w 334529"/>
                <a:gd name="connsiteY5" fmla="*/ 1130214 h 1130214"/>
                <a:gd name="connsiteX6" fmla="*/ 0 w 334529"/>
                <a:gd name="connsiteY6" fmla="*/ 1130214 h 1130214"/>
                <a:gd name="connsiteX7" fmla="*/ 0 w 334529"/>
                <a:gd name="connsiteY7" fmla="*/ 1130214 h 113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529" h="1130214">
                  <a:moveTo>
                    <a:pt x="103305" y="0"/>
                  </a:moveTo>
                  <a:cubicBezTo>
                    <a:pt x="144323" y="95703"/>
                    <a:pt x="185341" y="191407"/>
                    <a:pt x="212686" y="261286"/>
                  </a:cubicBezTo>
                  <a:cubicBezTo>
                    <a:pt x="240031" y="331165"/>
                    <a:pt x="251172" y="368636"/>
                    <a:pt x="267377" y="419273"/>
                  </a:cubicBezTo>
                  <a:cubicBezTo>
                    <a:pt x="283582" y="469910"/>
                    <a:pt x="302825" y="533712"/>
                    <a:pt x="309915" y="565107"/>
                  </a:cubicBezTo>
                  <a:cubicBezTo>
                    <a:pt x="317005" y="596502"/>
                    <a:pt x="361567" y="513458"/>
                    <a:pt x="309915" y="607642"/>
                  </a:cubicBezTo>
                  <a:cubicBezTo>
                    <a:pt x="258263" y="701826"/>
                    <a:pt x="0" y="1130214"/>
                    <a:pt x="0" y="1130214"/>
                  </a:cubicBezTo>
                  <a:lnTo>
                    <a:pt x="0" y="1130214"/>
                  </a:lnTo>
                  <a:lnTo>
                    <a:pt x="0" y="1130214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1076970" y="4830104"/>
              <a:ext cx="174343" cy="827934"/>
            </a:xfrm>
            <a:custGeom>
              <a:avLst/>
              <a:gdLst>
                <a:gd name="connsiteX0" fmla="*/ 103305 w 334529"/>
                <a:gd name="connsiteY0" fmla="*/ 0 h 1130214"/>
                <a:gd name="connsiteX1" fmla="*/ 212686 w 334529"/>
                <a:gd name="connsiteY1" fmla="*/ 261286 h 1130214"/>
                <a:gd name="connsiteX2" fmla="*/ 267377 w 334529"/>
                <a:gd name="connsiteY2" fmla="*/ 419273 h 1130214"/>
                <a:gd name="connsiteX3" fmla="*/ 309915 w 334529"/>
                <a:gd name="connsiteY3" fmla="*/ 565107 h 1130214"/>
                <a:gd name="connsiteX4" fmla="*/ 309915 w 334529"/>
                <a:gd name="connsiteY4" fmla="*/ 607642 h 1130214"/>
                <a:gd name="connsiteX5" fmla="*/ 0 w 334529"/>
                <a:gd name="connsiteY5" fmla="*/ 1130214 h 1130214"/>
                <a:gd name="connsiteX6" fmla="*/ 0 w 334529"/>
                <a:gd name="connsiteY6" fmla="*/ 1130214 h 1130214"/>
                <a:gd name="connsiteX7" fmla="*/ 0 w 334529"/>
                <a:gd name="connsiteY7" fmla="*/ 1130214 h 113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529" h="1130214">
                  <a:moveTo>
                    <a:pt x="103305" y="0"/>
                  </a:moveTo>
                  <a:cubicBezTo>
                    <a:pt x="144323" y="95703"/>
                    <a:pt x="185341" y="191407"/>
                    <a:pt x="212686" y="261286"/>
                  </a:cubicBezTo>
                  <a:cubicBezTo>
                    <a:pt x="240031" y="331165"/>
                    <a:pt x="251172" y="368636"/>
                    <a:pt x="267377" y="419273"/>
                  </a:cubicBezTo>
                  <a:cubicBezTo>
                    <a:pt x="283582" y="469910"/>
                    <a:pt x="302825" y="533712"/>
                    <a:pt x="309915" y="565107"/>
                  </a:cubicBezTo>
                  <a:cubicBezTo>
                    <a:pt x="317005" y="596502"/>
                    <a:pt x="361567" y="513458"/>
                    <a:pt x="309915" y="607642"/>
                  </a:cubicBezTo>
                  <a:cubicBezTo>
                    <a:pt x="258263" y="701826"/>
                    <a:pt x="0" y="1130214"/>
                    <a:pt x="0" y="1130214"/>
                  </a:cubicBezTo>
                  <a:lnTo>
                    <a:pt x="0" y="1130214"/>
                  </a:lnTo>
                  <a:lnTo>
                    <a:pt x="0" y="1130214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82766" y="4850029"/>
              <a:ext cx="718711" cy="226965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Oval 63"/>
            <p:cNvSpPr/>
            <p:nvPr/>
          </p:nvSpPr>
          <p:spPr>
            <a:xfrm>
              <a:off x="682766" y="5448079"/>
              <a:ext cx="718711" cy="226965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>
              <a:glow rad="12700">
                <a:schemeClr val="tx1">
                  <a:alpha val="31000"/>
                </a:schemeClr>
              </a:glow>
              <a:outerShdw blurRad="52705" dist="35687" dir="5400000" sx="110000" sy="110000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1135900" y="4933127"/>
              <a:ext cx="244872" cy="643486"/>
            </a:xfrm>
            <a:custGeom>
              <a:avLst/>
              <a:gdLst>
                <a:gd name="connsiteX0" fmla="*/ 0 w 469861"/>
                <a:gd name="connsiteY0" fmla="*/ 0 h 878423"/>
                <a:gd name="connsiteX1" fmla="*/ 231526 w 469861"/>
                <a:gd name="connsiteY1" fmla="*/ 211094 h 878423"/>
                <a:gd name="connsiteX2" fmla="*/ 371122 w 469861"/>
                <a:gd name="connsiteY2" fmla="*/ 357498 h 878423"/>
                <a:gd name="connsiteX3" fmla="*/ 469861 w 469861"/>
                <a:gd name="connsiteY3" fmla="*/ 456236 h 878423"/>
                <a:gd name="connsiteX4" fmla="*/ 371122 w 469861"/>
                <a:gd name="connsiteY4" fmla="*/ 541354 h 878423"/>
                <a:gd name="connsiteX5" fmla="*/ 241740 w 469861"/>
                <a:gd name="connsiteY5" fmla="*/ 670734 h 878423"/>
                <a:gd name="connsiteX6" fmla="*/ 3404 w 469861"/>
                <a:gd name="connsiteY6" fmla="*/ 878423 h 878423"/>
                <a:gd name="connsiteX7" fmla="*/ 3404 w 469861"/>
                <a:gd name="connsiteY7" fmla="*/ 878423 h 87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861" h="878423">
                  <a:moveTo>
                    <a:pt x="0" y="0"/>
                  </a:moveTo>
                  <a:cubicBezTo>
                    <a:pt x="84836" y="75755"/>
                    <a:pt x="169672" y="151511"/>
                    <a:pt x="231526" y="211094"/>
                  </a:cubicBezTo>
                  <a:cubicBezTo>
                    <a:pt x="293380" y="270677"/>
                    <a:pt x="331400" y="316641"/>
                    <a:pt x="371122" y="357498"/>
                  </a:cubicBezTo>
                  <a:cubicBezTo>
                    <a:pt x="410844" y="398355"/>
                    <a:pt x="469861" y="425593"/>
                    <a:pt x="469861" y="456236"/>
                  </a:cubicBezTo>
                  <a:cubicBezTo>
                    <a:pt x="469861" y="486879"/>
                    <a:pt x="409142" y="505604"/>
                    <a:pt x="371122" y="541354"/>
                  </a:cubicBezTo>
                  <a:cubicBezTo>
                    <a:pt x="333102" y="577104"/>
                    <a:pt x="303026" y="614556"/>
                    <a:pt x="241740" y="670734"/>
                  </a:cubicBezTo>
                  <a:cubicBezTo>
                    <a:pt x="180454" y="726912"/>
                    <a:pt x="3404" y="878423"/>
                    <a:pt x="3404" y="878423"/>
                  </a:cubicBezTo>
                  <a:lnTo>
                    <a:pt x="3404" y="878423"/>
                  </a:lnTo>
                </a:path>
              </a:pathLst>
            </a:custGeom>
            <a:noFill/>
            <a:ln w="15875" cap="rnd" cmpd="sng">
              <a:gradFill flip="none" rotWithShape="1">
                <a:gsLst>
                  <a:gs pos="0">
                    <a:schemeClr val="tx1"/>
                  </a:gs>
                  <a:gs pos="95000">
                    <a:schemeClr val="tx1"/>
                  </a:gs>
                  <a:gs pos="67000">
                    <a:schemeClr val="tx1"/>
                  </a:gs>
                  <a:gs pos="85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</a:ln>
            <a:effectLst>
              <a:glow rad="25400">
                <a:schemeClr val="tx1">
                  <a:alpha val="10000"/>
                </a:schemeClr>
              </a:glow>
              <a:outerShdw blurRad="40000" dist="23000" dir="43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8697" y="199514"/>
              <a:ext cx="1811886" cy="5405440"/>
              <a:chOff x="3416667" y="591701"/>
              <a:chExt cx="1811886" cy="5405440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820762" y="1837964"/>
                <a:ext cx="1407791" cy="4159177"/>
              </a:xfrm>
              <a:custGeom>
                <a:avLst/>
                <a:gdLst>
                  <a:gd name="connsiteX0" fmla="*/ 1168261 w 1279810"/>
                  <a:gd name="connsiteY0" fmla="*/ 4360630 h 4575095"/>
                  <a:gd name="connsiteX1" fmla="*/ 1242968 w 1279810"/>
                  <a:gd name="connsiteY1" fmla="*/ 4041416 h 4575095"/>
                  <a:gd name="connsiteX2" fmla="*/ 1276926 w 1279810"/>
                  <a:gd name="connsiteY2" fmla="*/ 4394589 h 4575095"/>
                  <a:gd name="connsiteX3" fmla="*/ 1222594 w 1279810"/>
                  <a:gd name="connsiteY3" fmla="*/ 4550800 h 4575095"/>
                  <a:gd name="connsiteX4" fmla="*/ 787933 w 1279810"/>
                  <a:gd name="connsiteY4" fmla="*/ 4564383 h 4575095"/>
                  <a:gd name="connsiteX5" fmla="*/ 618144 w 1279810"/>
                  <a:gd name="connsiteY5" fmla="*/ 4448923 h 4575095"/>
                  <a:gd name="connsiteX6" fmla="*/ 638519 w 1279810"/>
                  <a:gd name="connsiteY6" fmla="*/ 4116126 h 4575095"/>
                  <a:gd name="connsiteX7" fmla="*/ 658893 w 1279810"/>
                  <a:gd name="connsiteY7" fmla="*/ 3762953 h 4575095"/>
                  <a:gd name="connsiteX8" fmla="*/ 461938 w 1279810"/>
                  <a:gd name="connsiteY8" fmla="*/ 3824079 h 4575095"/>
                  <a:gd name="connsiteX9" fmla="*/ 319315 w 1279810"/>
                  <a:gd name="connsiteY9" fmla="*/ 3912373 h 4575095"/>
                  <a:gd name="connsiteX10" fmla="*/ 163109 w 1279810"/>
                  <a:gd name="connsiteY10" fmla="*/ 3912373 h 4575095"/>
                  <a:gd name="connsiteX11" fmla="*/ 88401 w 1279810"/>
                  <a:gd name="connsiteY11" fmla="*/ 3701827 h 4575095"/>
                  <a:gd name="connsiteX12" fmla="*/ 13694 w 1279810"/>
                  <a:gd name="connsiteY12" fmla="*/ 2886814 h 4575095"/>
                  <a:gd name="connsiteX13" fmla="*/ 13694 w 1279810"/>
                  <a:gd name="connsiteY13" fmla="*/ 1935965 h 4575095"/>
                  <a:gd name="connsiteX14" fmla="*/ 111 w 1279810"/>
                  <a:gd name="connsiteY14" fmla="*/ 1093784 h 4575095"/>
                  <a:gd name="connsiteX15" fmla="*/ 13694 w 1279810"/>
                  <a:gd name="connsiteY15" fmla="*/ 102184 h 4575095"/>
                  <a:gd name="connsiteX16" fmla="*/ 95193 w 1279810"/>
                  <a:gd name="connsiteY16" fmla="*/ 41058 h 4575095"/>
                  <a:gd name="connsiteX17" fmla="*/ 122359 w 1279810"/>
                  <a:gd name="connsiteY17" fmla="*/ 183685 h 4575095"/>
                  <a:gd name="connsiteX18" fmla="*/ 156317 w 1279810"/>
                  <a:gd name="connsiteY18" fmla="*/ 333104 h 4575095"/>
                  <a:gd name="connsiteX19" fmla="*/ 183483 w 1279810"/>
                  <a:gd name="connsiteY19" fmla="*/ 2723811 h 4575095"/>
                  <a:gd name="connsiteX20" fmla="*/ 197067 w 1279810"/>
                  <a:gd name="connsiteY20" fmla="*/ 3511658 h 4575095"/>
                  <a:gd name="connsiteX21" fmla="*/ 244608 w 1279810"/>
                  <a:gd name="connsiteY21" fmla="*/ 3776537 h 4575095"/>
                  <a:gd name="connsiteX22" fmla="*/ 319315 w 1279810"/>
                  <a:gd name="connsiteY22" fmla="*/ 3776537 h 4575095"/>
                  <a:gd name="connsiteX23" fmla="*/ 434771 w 1279810"/>
                  <a:gd name="connsiteY23" fmla="*/ 3708619 h 4575095"/>
                  <a:gd name="connsiteX24" fmla="*/ 624935 w 1279810"/>
                  <a:gd name="connsiteY24" fmla="*/ 3565992 h 4575095"/>
                  <a:gd name="connsiteX25" fmla="*/ 747184 w 1279810"/>
                  <a:gd name="connsiteY25" fmla="*/ 3498074 h 4575095"/>
                  <a:gd name="connsiteX26" fmla="*/ 794725 w 1279810"/>
                  <a:gd name="connsiteY26" fmla="*/ 3803704 h 4575095"/>
                  <a:gd name="connsiteX27" fmla="*/ 720017 w 1279810"/>
                  <a:gd name="connsiteY27" fmla="*/ 4279129 h 4575095"/>
                  <a:gd name="connsiteX28" fmla="*/ 720017 w 1279810"/>
                  <a:gd name="connsiteY28" fmla="*/ 4408173 h 4575095"/>
                  <a:gd name="connsiteX29" fmla="*/ 855849 w 1279810"/>
                  <a:gd name="connsiteY29" fmla="*/ 4469299 h 4575095"/>
                  <a:gd name="connsiteX30" fmla="*/ 1066387 w 1279810"/>
                  <a:gd name="connsiteY30" fmla="*/ 4448923 h 4575095"/>
                  <a:gd name="connsiteX31" fmla="*/ 1168261 w 1279810"/>
                  <a:gd name="connsiteY31" fmla="*/ 4360630 h 457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79810" h="4575095">
                    <a:moveTo>
                      <a:pt x="1168261" y="4360630"/>
                    </a:moveTo>
                    <a:cubicBezTo>
                      <a:pt x="1197691" y="4292712"/>
                      <a:pt x="1224857" y="4035756"/>
                      <a:pt x="1242968" y="4041416"/>
                    </a:cubicBezTo>
                    <a:cubicBezTo>
                      <a:pt x="1261079" y="4047076"/>
                      <a:pt x="1280322" y="4309692"/>
                      <a:pt x="1276926" y="4394589"/>
                    </a:cubicBezTo>
                    <a:cubicBezTo>
                      <a:pt x="1273530" y="4479486"/>
                      <a:pt x="1304093" y="4522501"/>
                      <a:pt x="1222594" y="4550800"/>
                    </a:cubicBezTo>
                    <a:cubicBezTo>
                      <a:pt x="1141095" y="4579099"/>
                      <a:pt x="888675" y="4581362"/>
                      <a:pt x="787933" y="4564383"/>
                    </a:cubicBezTo>
                    <a:cubicBezTo>
                      <a:pt x="687191" y="4547404"/>
                      <a:pt x="643046" y="4523632"/>
                      <a:pt x="618144" y="4448923"/>
                    </a:cubicBezTo>
                    <a:cubicBezTo>
                      <a:pt x="593242" y="4374214"/>
                      <a:pt x="631727" y="4230454"/>
                      <a:pt x="638519" y="4116126"/>
                    </a:cubicBezTo>
                    <a:cubicBezTo>
                      <a:pt x="645310" y="4001798"/>
                      <a:pt x="688323" y="3811627"/>
                      <a:pt x="658893" y="3762953"/>
                    </a:cubicBezTo>
                    <a:cubicBezTo>
                      <a:pt x="629463" y="3714279"/>
                      <a:pt x="518534" y="3799176"/>
                      <a:pt x="461938" y="3824079"/>
                    </a:cubicBezTo>
                    <a:cubicBezTo>
                      <a:pt x="405342" y="3848982"/>
                      <a:pt x="369120" y="3897657"/>
                      <a:pt x="319315" y="3912373"/>
                    </a:cubicBezTo>
                    <a:cubicBezTo>
                      <a:pt x="269510" y="3927089"/>
                      <a:pt x="201595" y="3947464"/>
                      <a:pt x="163109" y="3912373"/>
                    </a:cubicBezTo>
                    <a:cubicBezTo>
                      <a:pt x="124623" y="3877282"/>
                      <a:pt x="113303" y="3872753"/>
                      <a:pt x="88401" y="3701827"/>
                    </a:cubicBezTo>
                    <a:cubicBezTo>
                      <a:pt x="63498" y="3530900"/>
                      <a:pt x="26145" y="3181124"/>
                      <a:pt x="13694" y="2886814"/>
                    </a:cubicBezTo>
                    <a:cubicBezTo>
                      <a:pt x="1243" y="2592504"/>
                      <a:pt x="15958" y="2234803"/>
                      <a:pt x="13694" y="1935965"/>
                    </a:cubicBezTo>
                    <a:cubicBezTo>
                      <a:pt x="11430" y="1637127"/>
                      <a:pt x="111" y="1399414"/>
                      <a:pt x="111" y="1093784"/>
                    </a:cubicBezTo>
                    <a:cubicBezTo>
                      <a:pt x="111" y="788154"/>
                      <a:pt x="-2153" y="277638"/>
                      <a:pt x="13694" y="102184"/>
                    </a:cubicBezTo>
                    <a:cubicBezTo>
                      <a:pt x="29541" y="-73270"/>
                      <a:pt x="77082" y="27475"/>
                      <a:pt x="95193" y="41058"/>
                    </a:cubicBezTo>
                    <a:cubicBezTo>
                      <a:pt x="113304" y="54641"/>
                      <a:pt x="112172" y="135011"/>
                      <a:pt x="122359" y="183685"/>
                    </a:cubicBezTo>
                    <a:cubicBezTo>
                      <a:pt x="132546" y="232359"/>
                      <a:pt x="146130" y="-90250"/>
                      <a:pt x="156317" y="333104"/>
                    </a:cubicBezTo>
                    <a:cubicBezTo>
                      <a:pt x="166504" y="756458"/>
                      <a:pt x="176691" y="2194052"/>
                      <a:pt x="183483" y="2723811"/>
                    </a:cubicBezTo>
                    <a:cubicBezTo>
                      <a:pt x="190275" y="3253570"/>
                      <a:pt x="186880" y="3336204"/>
                      <a:pt x="197067" y="3511658"/>
                    </a:cubicBezTo>
                    <a:cubicBezTo>
                      <a:pt x="207254" y="3687112"/>
                      <a:pt x="224233" y="3732391"/>
                      <a:pt x="244608" y="3776537"/>
                    </a:cubicBezTo>
                    <a:cubicBezTo>
                      <a:pt x="264983" y="3820683"/>
                      <a:pt x="287621" y="3787857"/>
                      <a:pt x="319315" y="3776537"/>
                    </a:cubicBezTo>
                    <a:cubicBezTo>
                      <a:pt x="351009" y="3765217"/>
                      <a:pt x="383834" y="3743710"/>
                      <a:pt x="434771" y="3708619"/>
                    </a:cubicBezTo>
                    <a:cubicBezTo>
                      <a:pt x="485708" y="3673528"/>
                      <a:pt x="572866" y="3601083"/>
                      <a:pt x="624935" y="3565992"/>
                    </a:cubicBezTo>
                    <a:cubicBezTo>
                      <a:pt x="677004" y="3530901"/>
                      <a:pt x="718886" y="3458455"/>
                      <a:pt x="747184" y="3498074"/>
                    </a:cubicBezTo>
                    <a:cubicBezTo>
                      <a:pt x="775482" y="3537693"/>
                      <a:pt x="799253" y="3673528"/>
                      <a:pt x="794725" y="3803704"/>
                    </a:cubicBezTo>
                    <a:cubicBezTo>
                      <a:pt x="790197" y="3933880"/>
                      <a:pt x="732468" y="4178384"/>
                      <a:pt x="720017" y="4279129"/>
                    </a:cubicBezTo>
                    <a:cubicBezTo>
                      <a:pt x="707566" y="4379874"/>
                      <a:pt x="697378" y="4376478"/>
                      <a:pt x="720017" y="4408173"/>
                    </a:cubicBezTo>
                    <a:cubicBezTo>
                      <a:pt x="742656" y="4439868"/>
                      <a:pt x="798121" y="4462507"/>
                      <a:pt x="855849" y="4469299"/>
                    </a:cubicBezTo>
                    <a:cubicBezTo>
                      <a:pt x="913577" y="4476091"/>
                      <a:pt x="1017714" y="4460243"/>
                      <a:pt x="1066387" y="4448923"/>
                    </a:cubicBezTo>
                    <a:cubicBezTo>
                      <a:pt x="1115060" y="4437603"/>
                      <a:pt x="1138831" y="4428548"/>
                      <a:pt x="1168261" y="436063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11547">
                <a:off x="3914023" y="2201948"/>
                <a:ext cx="122390" cy="2209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 rot="11547">
                <a:off x="3789532" y="2199114"/>
                <a:ext cx="141739" cy="22958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hord 69"/>
              <p:cNvSpPr>
                <a:spLocks noChangeAspect="1"/>
              </p:cNvSpPr>
              <p:nvPr/>
            </p:nvSpPr>
            <p:spPr>
              <a:xfrm rot="6233163">
                <a:off x="3919437" y="2167910"/>
                <a:ext cx="120688" cy="119020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hord 70"/>
              <p:cNvSpPr>
                <a:spLocks noChangeAspect="1"/>
              </p:cNvSpPr>
              <p:nvPr/>
            </p:nvSpPr>
            <p:spPr>
              <a:xfrm rot="5691068">
                <a:off x="3783551" y="2157652"/>
                <a:ext cx="136520" cy="136316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rot="180000">
                <a:off x="3820262" y="2289515"/>
                <a:ext cx="199690" cy="79329"/>
                <a:chOff x="3823667" y="2296526"/>
                <a:chExt cx="199690" cy="72117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 rot="21031788">
                  <a:off x="3823667" y="2296526"/>
                  <a:ext cx="88563" cy="72117"/>
                </a:xfrm>
                <a:prstGeom prst="ellipse">
                  <a:avLst/>
                </a:prstGeom>
                <a:gradFill>
                  <a:gsLst>
                    <a:gs pos="0">
                      <a:srgbClr val="755997"/>
                    </a:gs>
                    <a:gs pos="100000">
                      <a:srgbClr val="961AB3"/>
                    </a:gs>
                  </a:gsLst>
                  <a:lin ang="7200000" scaled="0"/>
                </a:gradFill>
                <a:ln w="9525" cmpd="sng">
                  <a:solidFill>
                    <a:schemeClr val="accent4">
                      <a:lumMod val="50000"/>
                      <a:alpha val="46000"/>
                    </a:schemeClr>
                  </a:solidFill>
                </a:ln>
                <a:effectLst>
                  <a:innerShdw blurRad="69850" dist="50800" dir="2700000">
                    <a:srgbClr val="8D24AA">
                      <a:alpha val="33000"/>
                    </a:srgb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>
                  <a:spLocks noChangeAspect="1"/>
                </p:cNvSpPr>
                <p:nvPr/>
              </p:nvSpPr>
              <p:spPr>
                <a:xfrm rot="21031788">
                  <a:off x="3845190" y="2317206"/>
                  <a:ext cx="47699" cy="36896"/>
                </a:xfrm>
                <a:prstGeom prst="ellipse">
                  <a:avLst/>
                </a:prstGeom>
                <a:solidFill>
                  <a:schemeClr val="tx1">
                    <a:alpha val="68000"/>
                  </a:schemeClr>
                </a:solidFill>
                <a:ln>
                  <a:solidFill>
                    <a:schemeClr val="tx1"/>
                  </a:solidFill>
                </a:ln>
                <a:effectLst>
                  <a:softEdge rad="127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 rot="20380099">
                  <a:off x="3948002" y="2300438"/>
                  <a:ext cx="75355" cy="61363"/>
                </a:xfrm>
                <a:prstGeom prst="ellipse">
                  <a:avLst/>
                </a:prstGeom>
                <a:gradFill>
                  <a:gsLst>
                    <a:gs pos="0">
                      <a:srgbClr val="755997"/>
                    </a:gs>
                    <a:gs pos="100000">
                      <a:srgbClr val="961AB3"/>
                    </a:gs>
                  </a:gsLst>
                  <a:lin ang="7200000" scaled="0"/>
                </a:gradFill>
                <a:ln w="9525" cmpd="sng">
                  <a:solidFill>
                    <a:schemeClr val="accent4">
                      <a:lumMod val="50000"/>
                      <a:alpha val="46000"/>
                    </a:schemeClr>
                  </a:solidFill>
                </a:ln>
                <a:effectLst>
                  <a:innerShdw blurRad="69850" dist="50800" dir="2700000">
                    <a:srgbClr val="8D24AA">
                      <a:alpha val="33000"/>
                    </a:srgb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>
                  <a:spLocks noChangeAspect="1"/>
                </p:cNvSpPr>
                <p:nvPr/>
              </p:nvSpPr>
              <p:spPr>
                <a:xfrm rot="20380099">
                  <a:off x="3967330" y="2318429"/>
                  <a:ext cx="40585" cy="31396"/>
                </a:xfrm>
                <a:prstGeom prst="ellipse">
                  <a:avLst/>
                </a:prstGeom>
                <a:solidFill>
                  <a:schemeClr val="tx1">
                    <a:alpha val="68000"/>
                  </a:schemeClr>
                </a:solidFill>
                <a:ln>
                  <a:solidFill>
                    <a:schemeClr val="tx1"/>
                  </a:solidFill>
                </a:ln>
                <a:effectLst>
                  <a:softEdge rad="12700"/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Freeform 72"/>
              <p:cNvSpPr/>
              <p:nvPr/>
            </p:nvSpPr>
            <p:spPr>
              <a:xfrm>
                <a:off x="3871665" y="3747527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874769" y="4000641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3870571" y="4250328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875092" y="4466437"/>
                <a:ext cx="9042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894144" y="4688721"/>
                <a:ext cx="8220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909087" y="4917179"/>
                <a:ext cx="82201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878043" y="3497034"/>
                <a:ext cx="99463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21060000">
                <a:off x="4565497" y="5242927"/>
                <a:ext cx="109409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3763920" y="2577325"/>
                <a:ext cx="786284" cy="1365877"/>
                <a:chOff x="3779020" y="2574078"/>
                <a:chExt cx="714802" cy="1232982"/>
              </a:xfrm>
              <a:effectLst>
                <a:outerShdw blurRad="57150" dist="50800" dir="7440000" algn="tl" rotWithShape="0">
                  <a:srgbClr val="000000">
                    <a:alpha val="25000"/>
                  </a:srgbClr>
                </a:outerShdw>
              </a:effectLst>
            </p:grpSpPr>
            <p:sp>
              <p:nvSpPr>
                <p:cNvPr id="97" name="Freeform 96"/>
                <p:cNvSpPr/>
                <p:nvPr/>
              </p:nvSpPr>
              <p:spPr>
                <a:xfrm rot="120000">
                  <a:off x="3836932" y="2574078"/>
                  <a:ext cx="656890" cy="1232982"/>
                </a:xfrm>
                <a:custGeom>
                  <a:avLst/>
                  <a:gdLst>
                    <a:gd name="connsiteX0" fmla="*/ 6688 w 851238"/>
                    <a:gd name="connsiteY0" fmla="*/ 120650 h 1524000"/>
                    <a:gd name="connsiteX1" fmla="*/ 13038 w 851238"/>
                    <a:gd name="connsiteY1" fmla="*/ 69850 h 1524000"/>
                    <a:gd name="connsiteX2" fmla="*/ 25738 w 851238"/>
                    <a:gd name="connsiteY2" fmla="*/ 31750 h 1524000"/>
                    <a:gd name="connsiteX3" fmla="*/ 44788 w 851238"/>
                    <a:gd name="connsiteY3" fmla="*/ 25400 h 1524000"/>
                    <a:gd name="connsiteX4" fmla="*/ 51138 w 851238"/>
                    <a:gd name="connsiteY4" fmla="*/ 6350 h 1524000"/>
                    <a:gd name="connsiteX5" fmla="*/ 70188 w 851238"/>
                    <a:gd name="connsiteY5" fmla="*/ 0 h 1524000"/>
                    <a:gd name="connsiteX6" fmla="*/ 140038 w 851238"/>
                    <a:gd name="connsiteY6" fmla="*/ 6350 h 1524000"/>
                    <a:gd name="connsiteX7" fmla="*/ 152738 w 851238"/>
                    <a:gd name="connsiteY7" fmla="*/ 247650 h 1524000"/>
                    <a:gd name="connsiteX8" fmla="*/ 165438 w 851238"/>
                    <a:gd name="connsiteY8" fmla="*/ 298450 h 1524000"/>
                    <a:gd name="connsiteX9" fmla="*/ 178138 w 851238"/>
                    <a:gd name="connsiteY9" fmla="*/ 323850 h 1524000"/>
                    <a:gd name="connsiteX10" fmla="*/ 190838 w 851238"/>
                    <a:gd name="connsiteY10" fmla="*/ 368300 h 1524000"/>
                    <a:gd name="connsiteX11" fmla="*/ 197188 w 851238"/>
                    <a:gd name="connsiteY11" fmla="*/ 387350 h 1524000"/>
                    <a:gd name="connsiteX12" fmla="*/ 209888 w 851238"/>
                    <a:gd name="connsiteY12" fmla="*/ 406400 h 1524000"/>
                    <a:gd name="connsiteX13" fmla="*/ 222588 w 851238"/>
                    <a:gd name="connsiteY13" fmla="*/ 444500 h 1524000"/>
                    <a:gd name="connsiteX14" fmla="*/ 235288 w 851238"/>
                    <a:gd name="connsiteY14" fmla="*/ 469900 h 1524000"/>
                    <a:gd name="connsiteX15" fmla="*/ 267038 w 851238"/>
                    <a:gd name="connsiteY15" fmla="*/ 558800 h 1524000"/>
                    <a:gd name="connsiteX16" fmla="*/ 292438 w 851238"/>
                    <a:gd name="connsiteY16" fmla="*/ 635000 h 1524000"/>
                    <a:gd name="connsiteX17" fmla="*/ 311488 w 851238"/>
                    <a:gd name="connsiteY17" fmla="*/ 685800 h 1524000"/>
                    <a:gd name="connsiteX18" fmla="*/ 330538 w 851238"/>
                    <a:gd name="connsiteY18" fmla="*/ 723900 h 1524000"/>
                    <a:gd name="connsiteX19" fmla="*/ 343238 w 851238"/>
                    <a:gd name="connsiteY19" fmla="*/ 768350 h 1524000"/>
                    <a:gd name="connsiteX20" fmla="*/ 368638 w 851238"/>
                    <a:gd name="connsiteY20" fmla="*/ 819150 h 1524000"/>
                    <a:gd name="connsiteX21" fmla="*/ 374988 w 851238"/>
                    <a:gd name="connsiteY21" fmla="*/ 850900 h 1524000"/>
                    <a:gd name="connsiteX22" fmla="*/ 381338 w 851238"/>
                    <a:gd name="connsiteY22" fmla="*/ 869950 h 1524000"/>
                    <a:gd name="connsiteX23" fmla="*/ 394038 w 851238"/>
                    <a:gd name="connsiteY23" fmla="*/ 933450 h 1524000"/>
                    <a:gd name="connsiteX24" fmla="*/ 400388 w 851238"/>
                    <a:gd name="connsiteY24" fmla="*/ 952500 h 1524000"/>
                    <a:gd name="connsiteX25" fmla="*/ 413088 w 851238"/>
                    <a:gd name="connsiteY25" fmla="*/ 977900 h 1524000"/>
                    <a:gd name="connsiteX26" fmla="*/ 425788 w 851238"/>
                    <a:gd name="connsiteY26" fmla="*/ 1028700 h 1524000"/>
                    <a:gd name="connsiteX27" fmla="*/ 438488 w 851238"/>
                    <a:gd name="connsiteY27" fmla="*/ 1073150 h 1524000"/>
                    <a:gd name="connsiteX28" fmla="*/ 444838 w 851238"/>
                    <a:gd name="connsiteY28" fmla="*/ 1130300 h 1524000"/>
                    <a:gd name="connsiteX29" fmla="*/ 451188 w 851238"/>
                    <a:gd name="connsiteY29" fmla="*/ 1193800 h 1524000"/>
                    <a:gd name="connsiteX30" fmla="*/ 463888 w 851238"/>
                    <a:gd name="connsiteY30" fmla="*/ 1263650 h 1524000"/>
                    <a:gd name="connsiteX31" fmla="*/ 489288 w 851238"/>
                    <a:gd name="connsiteY31" fmla="*/ 1301750 h 1524000"/>
                    <a:gd name="connsiteX32" fmla="*/ 495638 w 851238"/>
                    <a:gd name="connsiteY32" fmla="*/ 1320800 h 1524000"/>
                    <a:gd name="connsiteX33" fmla="*/ 501988 w 851238"/>
                    <a:gd name="connsiteY33" fmla="*/ 1346200 h 1524000"/>
                    <a:gd name="connsiteX34" fmla="*/ 546438 w 851238"/>
                    <a:gd name="connsiteY34" fmla="*/ 1403350 h 1524000"/>
                    <a:gd name="connsiteX35" fmla="*/ 559138 w 851238"/>
                    <a:gd name="connsiteY35" fmla="*/ 1422400 h 1524000"/>
                    <a:gd name="connsiteX36" fmla="*/ 635338 w 851238"/>
                    <a:gd name="connsiteY36" fmla="*/ 1441450 h 1524000"/>
                    <a:gd name="connsiteX37" fmla="*/ 692488 w 851238"/>
                    <a:gd name="connsiteY37" fmla="*/ 1447800 h 1524000"/>
                    <a:gd name="connsiteX38" fmla="*/ 730588 w 851238"/>
                    <a:gd name="connsiteY38" fmla="*/ 1454150 h 1524000"/>
                    <a:gd name="connsiteX39" fmla="*/ 851238 w 851238"/>
                    <a:gd name="connsiteY39" fmla="*/ 1460500 h 1524000"/>
                    <a:gd name="connsiteX40" fmla="*/ 832188 w 851238"/>
                    <a:gd name="connsiteY40" fmla="*/ 1466850 h 1524000"/>
                    <a:gd name="connsiteX41" fmla="*/ 787738 w 851238"/>
                    <a:gd name="connsiteY41" fmla="*/ 1517650 h 1524000"/>
                    <a:gd name="connsiteX42" fmla="*/ 736938 w 851238"/>
                    <a:gd name="connsiteY42" fmla="*/ 1524000 h 1524000"/>
                    <a:gd name="connsiteX43" fmla="*/ 578188 w 851238"/>
                    <a:gd name="connsiteY43" fmla="*/ 1517650 h 1524000"/>
                    <a:gd name="connsiteX44" fmla="*/ 540088 w 851238"/>
                    <a:gd name="connsiteY44" fmla="*/ 1492250 h 1524000"/>
                    <a:gd name="connsiteX45" fmla="*/ 514688 w 851238"/>
                    <a:gd name="connsiteY45" fmla="*/ 1485900 h 1524000"/>
                    <a:gd name="connsiteX46" fmla="*/ 476588 w 851238"/>
                    <a:gd name="connsiteY46" fmla="*/ 1454150 h 1524000"/>
                    <a:gd name="connsiteX47" fmla="*/ 457538 w 851238"/>
                    <a:gd name="connsiteY47" fmla="*/ 1435100 h 1524000"/>
                    <a:gd name="connsiteX48" fmla="*/ 432138 w 851238"/>
                    <a:gd name="connsiteY48" fmla="*/ 1416050 h 1524000"/>
                    <a:gd name="connsiteX49" fmla="*/ 400388 w 851238"/>
                    <a:gd name="connsiteY49" fmla="*/ 1384300 h 1524000"/>
                    <a:gd name="connsiteX50" fmla="*/ 394038 w 851238"/>
                    <a:gd name="connsiteY50" fmla="*/ 1365250 h 1524000"/>
                    <a:gd name="connsiteX51" fmla="*/ 387688 w 851238"/>
                    <a:gd name="connsiteY51" fmla="*/ 1333500 h 1524000"/>
                    <a:gd name="connsiteX52" fmla="*/ 374988 w 851238"/>
                    <a:gd name="connsiteY52" fmla="*/ 1314450 h 1524000"/>
                    <a:gd name="connsiteX53" fmla="*/ 368638 w 851238"/>
                    <a:gd name="connsiteY53" fmla="*/ 1295400 h 1524000"/>
                    <a:gd name="connsiteX54" fmla="*/ 355938 w 851238"/>
                    <a:gd name="connsiteY54" fmla="*/ 1270000 h 1524000"/>
                    <a:gd name="connsiteX55" fmla="*/ 336888 w 851238"/>
                    <a:gd name="connsiteY55" fmla="*/ 1225550 h 1524000"/>
                    <a:gd name="connsiteX56" fmla="*/ 324188 w 851238"/>
                    <a:gd name="connsiteY56" fmla="*/ 1168400 h 1524000"/>
                    <a:gd name="connsiteX57" fmla="*/ 317838 w 851238"/>
                    <a:gd name="connsiteY57" fmla="*/ 1149350 h 1524000"/>
                    <a:gd name="connsiteX58" fmla="*/ 311488 w 851238"/>
                    <a:gd name="connsiteY58" fmla="*/ 1104900 h 1524000"/>
                    <a:gd name="connsiteX59" fmla="*/ 305138 w 851238"/>
                    <a:gd name="connsiteY59" fmla="*/ 1073150 h 1524000"/>
                    <a:gd name="connsiteX60" fmla="*/ 298788 w 851238"/>
                    <a:gd name="connsiteY60" fmla="*/ 1028700 h 1524000"/>
                    <a:gd name="connsiteX61" fmla="*/ 279738 w 851238"/>
                    <a:gd name="connsiteY61" fmla="*/ 1085850 h 1524000"/>
                    <a:gd name="connsiteX62" fmla="*/ 273388 w 851238"/>
                    <a:gd name="connsiteY62" fmla="*/ 1035050 h 1524000"/>
                    <a:gd name="connsiteX63" fmla="*/ 254338 w 851238"/>
                    <a:gd name="connsiteY63" fmla="*/ 971550 h 1524000"/>
                    <a:gd name="connsiteX64" fmla="*/ 241638 w 851238"/>
                    <a:gd name="connsiteY64" fmla="*/ 914400 h 1524000"/>
                    <a:gd name="connsiteX65" fmla="*/ 235288 w 851238"/>
                    <a:gd name="connsiteY65" fmla="*/ 882650 h 1524000"/>
                    <a:gd name="connsiteX66" fmla="*/ 222588 w 851238"/>
                    <a:gd name="connsiteY66" fmla="*/ 844550 h 1524000"/>
                    <a:gd name="connsiteX67" fmla="*/ 216238 w 851238"/>
                    <a:gd name="connsiteY67" fmla="*/ 787400 h 1524000"/>
                    <a:gd name="connsiteX68" fmla="*/ 203538 w 851238"/>
                    <a:gd name="connsiteY68" fmla="*/ 806450 h 1524000"/>
                    <a:gd name="connsiteX69" fmla="*/ 190838 w 851238"/>
                    <a:gd name="connsiteY69" fmla="*/ 844550 h 1524000"/>
                    <a:gd name="connsiteX70" fmla="*/ 178138 w 851238"/>
                    <a:gd name="connsiteY70" fmla="*/ 806450 h 1524000"/>
                    <a:gd name="connsiteX71" fmla="*/ 171788 w 851238"/>
                    <a:gd name="connsiteY71" fmla="*/ 774700 h 1524000"/>
                    <a:gd name="connsiteX72" fmla="*/ 159088 w 851238"/>
                    <a:gd name="connsiteY72" fmla="*/ 749300 h 1524000"/>
                    <a:gd name="connsiteX73" fmla="*/ 146388 w 851238"/>
                    <a:gd name="connsiteY73" fmla="*/ 685800 h 1524000"/>
                    <a:gd name="connsiteX74" fmla="*/ 140038 w 851238"/>
                    <a:gd name="connsiteY74" fmla="*/ 654050 h 1524000"/>
                    <a:gd name="connsiteX75" fmla="*/ 114638 w 851238"/>
                    <a:gd name="connsiteY75" fmla="*/ 673100 h 1524000"/>
                    <a:gd name="connsiteX76" fmla="*/ 95588 w 851238"/>
                    <a:gd name="connsiteY76" fmla="*/ 692150 h 1524000"/>
                    <a:gd name="connsiteX77" fmla="*/ 82888 w 851238"/>
                    <a:gd name="connsiteY77" fmla="*/ 641350 h 1524000"/>
                    <a:gd name="connsiteX78" fmla="*/ 70188 w 851238"/>
                    <a:gd name="connsiteY78" fmla="*/ 571500 h 1524000"/>
                    <a:gd name="connsiteX79" fmla="*/ 57488 w 851238"/>
                    <a:gd name="connsiteY79" fmla="*/ 520700 h 1524000"/>
                    <a:gd name="connsiteX80" fmla="*/ 44788 w 851238"/>
                    <a:gd name="connsiteY80" fmla="*/ 482600 h 1524000"/>
                    <a:gd name="connsiteX81" fmla="*/ 19388 w 851238"/>
                    <a:gd name="connsiteY81" fmla="*/ 444500 h 1524000"/>
                    <a:gd name="connsiteX82" fmla="*/ 13038 w 851238"/>
                    <a:gd name="connsiteY82" fmla="*/ 266700 h 1524000"/>
                    <a:gd name="connsiteX83" fmla="*/ 6688 w 851238"/>
                    <a:gd name="connsiteY83" fmla="*/ 285750 h 1524000"/>
                    <a:gd name="connsiteX84" fmla="*/ 338 w 851238"/>
                    <a:gd name="connsiteY84" fmla="*/ 266700 h 1524000"/>
                    <a:gd name="connsiteX85" fmla="*/ 6688 w 851238"/>
                    <a:gd name="connsiteY85" fmla="*/ 120650 h 152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851238" h="1524000">
                      <a:moveTo>
                        <a:pt x="6688" y="120650"/>
                      </a:moveTo>
                      <a:cubicBezTo>
                        <a:pt x="8805" y="87842"/>
                        <a:pt x="9462" y="86536"/>
                        <a:pt x="13038" y="69850"/>
                      </a:cubicBezTo>
                      <a:cubicBezTo>
                        <a:pt x="15843" y="56760"/>
                        <a:pt x="13038" y="35983"/>
                        <a:pt x="25738" y="31750"/>
                      </a:cubicBezTo>
                      <a:lnTo>
                        <a:pt x="44788" y="25400"/>
                      </a:lnTo>
                      <a:cubicBezTo>
                        <a:pt x="46905" y="19050"/>
                        <a:pt x="46405" y="11083"/>
                        <a:pt x="51138" y="6350"/>
                      </a:cubicBezTo>
                      <a:cubicBezTo>
                        <a:pt x="55871" y="1617"/>
                        <a:pt x="63495" y="0"/>
                        <a:pt x="70188" y="0"/>
                      </a:cubicBezTo>
                      <a:cubicBezTo>
                        <a:pt x="93567" y="0"/>
                        <a:pt x="116755" y="4233"/>
                        <a:pt x="140038" y="6350"/>
                      </a:cubicBezTo>
                      <a:cubicBezTo>
                        <a:pt x="170346" y="97274"/>
                        <a:pt x="140425" y="1394"/>
                        <a:pt x="152738" y="247650"/>
                      </a:cubicBezTo>
                      <a:cubicBezTo>
                        <a:pt x="153301" y="258902"/>
                        <a:pt x="160078" y="285944"/>
                        <a:pt x="165438" y="298450"/>
                      </a:cubicBezTo>
                      <a:cubicBezTo>
                        <a:pt x="169167" y="307151"/>
                        <a:pt x="174409" y="315149"/>
                        <a:pt x="178138" y="323850"/>
                      </a:cubicBezTo>
                      <a:cubicBezTo>
                        <a:pt x="184663" y="339075"/>
                        <a:pt x="186235" y="352188"/>
                        <a:pt x="190838" y="368300"/>
                      </a:cubicBezTo>
                      <a:cubicBezTo>
                        <a:pt x="192677" y="374736"/>
                        <a:pt x="194195" y="381363"/>
                        <a:pt x="197188" y="387350"/>
                      </a:cubicBezTo>
                      <a:cubicBezTo>
                        <a:pt x="200601" y="394176"/>
                        <a:pt x="206788" y="399426"/>
                        <a:pt x="209888" y="406400"/>
                      </a:cubicBezTo>
                      <a:cubicBezTo>
                        <a:pt x="215325" y="418633"/>
                        <a:pt x="216601" y="432526"/>
                        <a:pt x="222588" y="444500"/>
                      </a:cubicBezTo>
                      <a:lnTo>
                        <a:pt x="235288" y="469900"/>
                      </a:lnTo>
                      <a:cubicBezTo>
                        <a:pt x="252344" y="623406"/>
                        <a:pt x="223152" y="453474"/>
                        <a:pt x="267038" y="558800"/>
                      </a:cubicBezTo>
                      <a:cubicBezTo>
                        <a:pt x="325914" y="700102"/>
                        <a:pt x="223813" y="520625"/>
                        <a:pt x="292438" y="635000"/>
                      </a:cubicBezTo>
                      <a:cubicBezTo>
                        <a:pt x="304145" y="681829"/>
                        <a:pt x="291564" y="639312"/>
                        <a:pt x="311488" y="685800"/>
                      </a:cubicBezTo>
                      <a:cubicBezTo>
                        <a:pt x="327262" y="722606"/>
                        <a:pt x="306132" y="687291"/>
                        <a:pt x="330538" y="723900"/>
                      </a:cubicBezTo>
                      <a:cubicBezTo>
                        <a:pt x="333232" y="734678"/>
                        <a:pt x="338177" y="757216"/>
                        <a:pt x="343238" y="768350"/>
                      </a:cubicBezTo>
                      <a:cubicBezTo>
                        <a:pt x="351072" y="785585"/>
                        <a:pt x="368638" y="819150"/>
                        <a:pt x="368638" y="819150"/>
                      </a:cubicBezTo>
                      <a:cubicBezTo>
                        <a:pt x="370755" y="829733"/>
                        <a:pt x="372370" y="840429"/>
                        <a:pt x="374988" y="850900"/>
                      </a:cubicBezTo>
                      <a:cubicBezTo>
                        <a:pt x="376611" y="857394"/>
                        <a:pt x="379833" y="863428"/>
                        <a:pt x="381338" y="869950"/>
                      </a:cubicBezTo>
                      <a:cubicBezTo>
                        <a:pt x="386192" y="890983"/>
                        <a:pt x="387212" y="912972"/>
                        <a:pt x="394038" y="933450"/>
                      </a:cubicBezTo>
                      <a:cubicBezTo>
                        <a:pt x="396155" y="939800"/>
                        <a:pt x="397751" y="946348"/>
                        <a:pt x="400388" y="952500"/>
                      </a:cubicBezTo>
                      <a:cubicBezTo>
                        <a:pt x="404117" y="961201"/>
                        <a:pt x="410095" y="968920"/>
                        <a:pt x="413088" y="977900"/>
                      </a:cubicBezTo>
                      <a:cubicBezTo>
                        <a:pt x="418608" y="994459"/>
                        <a:pt x="421555" y="1011767"/>
                        <a:pt x="425788" y="1028700"/>
                      </a:cubicBezTo>
                      <a:cubicBezTo>
                        <a:pt x="433761" y="1060594"/>
                        <a:pt x="429378" y="1045821"/>
                        <a:pt x="438488" y="1073150"/>
                      </a:cubicBezTo>
                      <a:cubicBezTo>
                        <a:pt x="440605" y="1092200"/>
                        <a:pt x="442831" y="1111238"/>
                        <a:pt x="444838" y="1130300"/>
                      </a:cubicBezTo>
                      <a:cubicBezTo>
                        <a:pt x="447065" y="1151455"/>
                        <a:pt x="448703" y="1172673"/>
                        <a:pt x="451188" y="1193800"/>
                      </a:cubicBezTo>
                      <a:cubicBezTo>
                        <a:pt x="451756" y="1198625"/>
                        <a:pt x="457999" y="1251873"/>
                        <a:pt x="463888" y="1263650"/>
                      </a:cubicBezTo>
                      <a:cubicBezTo>
                        <a:pt x="470714" y="1277302"/>
                        <a:pt x="484461" y="1287270"/>
                        <a:pt x="489288" y="1301750"/>
                      </a:cubicBezTo>
                      <a:cubicBezTo>
                        <a:pt x="491405" y="1308100"/>
                        <a:pt x="493799" y="1314364"/>
                        <a:pt x="495638" y="1320800"/>
                      </a:cubicBezTo>
                      <a:cubicBezTo>
                        <a:pt x="498036" y="1329191"/>
                        <a:pt x="498085" y="1338394"/>
                        <a:pt x="501988" y="1346200"/>
                      </a:cubicBezTo>
                      <a:cubicBezTo>
                        <a:pt x="526062" y="1394348"/>
                        <a:pt x="520306" y="1371992"/>
                        <a:pt x="546438" y="1403350"/>
                      </a:cubicBezTo>
                      <a:cubicBezTo>
                        <a:pt x="551324" y="1409213"/>
                        <a:pt x="552666" y="1418355"/>
                        <a:pt x="559138" y="1422400"/>
                      </a:cubicBezTo>
                      <a:cubicBezTo>
                        <a:pt x="575988" y="1432931"/>
                        <a:pt x="616218" y="1438901"/>
                        <a:pt x="635338" y="1441450"/>
                      </a:cubicBezTo>
                      <a:cubicBezTo>
                        <a:pt x="654337" y="1443983"/>
                        <a:pt x="673489" y="1445267"/>
                        <a:pt x="692488" y="1447800"/>
                      </a:cubicBezTo>
                      <a:cubicBezTo>
                        <a:pt x="705250" y="1449502"/>
                        <a:pt x="717754" y="1453123"/>
                        <a:pt x="730588" y="1454150"/>
                      </a:cubicBezTo>
                      <a:cubicBezTo>
                        <a:pt x="770732" y="1457362"/>
                        <a:pt x="811021" y="1458383"/>
                        <a:pt x="851238" y="1460500"/>
                      </a:cubicBezTo>
                      <a:cubicBezTo>
                        <a:pt x="844888" y="1462617"/>
                        <a:pt x="836921" y="1462117"/>
                        <a:pt x="832188" y="1466850"/>
                      </a:cubicBezTo>
                      <a:cubicBezTo>
                        <a:pt x="816578" y="1482460"/>
                        <a:pt x="812477" y="1510903"/>
                        <a:pt x="787738" y="1517650"/>
                      </a:cubicBezTo>
                      <a:cubicBezTo>
                        <a:pt x="771274" y="1522140"/>
                        <a:pt x="753871" y="1521883"/>
                        <a:pt x="736938" y="1524000"/>
                      </a:cubicBezTo>
                      <a:cubicBezTo>
                        <a:pt x="684021" y="1521883"/>
                        <a:pt x="630471" y="1526083"/>
                        <a:pt x="578188" y="1517650"/>
                      </a:cubicBezTo>
                      <a:cubicBezTo>
                        <a:pt x="563119" y="1515220"/>
                        <a:pt x="554896" y="1495952"/>
                        <a:pt x="540088" y="1492250"/>
                      </a:cubicBezTo>
                      <a:lnTo>
                        <a:pt x="514688" y="1485900"/>
                      </a:lnTo>
                      <a:cubicBezTo>
                        <a:pt x="459033" y="1430245"/>
                        <a:pt x="529632" y="1498353"/>
                        <a:pt x="476588" y="1454150"/>
                      </a:cubicBezTo>
                      <a:cubicBezTo>
                        <a:pt x="469689" y="1448401"/>
                        <a:pt x="464356" y="1440944"/>
                        <a:pt x="457538" y="1435100"/>
                      </a:cubicBezTo>
                      <a:cubicBezTo>
                        <a:pt x="449503" y="1428212"/>
                        <a:pt x="439622" y="1423534"/>
                        <a:pt x="432138" y="1416050"/>
                      </a:cubicBezTo>
                      <a:cubicBezTo>
                        <a:pt x="389805" y="1373717"/>
                        <a:pt x="451188" y="1418167"/>
                        <a:pt x="400388" y="1384300"/>
                      </a:cubicBezTo>
                      <a:cubicBezTo>
                        <a:pt x="398271" y="1377950"/>
                        <a:pt x="395661" y="1371744"/>
                        <a:pt x="394038" y="1365250"/>
                      </a:cubicBezTo>
                      <a:cubicBezTo>
                        <a:pt x="391420" y="1354779"/>
                        <a:pt x="391478" y="1343606"/>
                        <a:pt x="387688" y="1333500"/>
                      </a:cubicBezTo>
                      <a:cubicBezTo>
                        <a:pt x="385008" y="1326354"/>
                        <a:pt x="378401" y="1321276"/>
                        <a:pt x="374988" y="1314450"/>
                      </a:cubicBezTo>
                      <a:cubicBezTo>
                        <a:pt x="371995" y="1308463"/>
                        <a:pt x="371275" y="1301552"/>
                        <a:pt x="368638" y="1295400"/>
                      </a:cubicBezTo>
                      <a:cubicBezTo>
                        <a:pt x="364909" y="1286699"/>
                        <a:pt x="359667" y="1278701"/>
                        <a:pt x="355938" y="1270000"/>
                      </a:cubicBezTo>
                      <a:cubicBezTo>
                        <a:pt x="327908" y="1204596"/>
                        <a:pt x="379009" y="1309791"/>
                        <a:pt x="336888" y="1225550"/>
                      </a:cubicBezTo>
                      <a:cubicBezTo>
                        <a:pt x="332523" y="1203726"/>
                        <a:pt x="330166" y="1189325"/>
                        <a:pt x="324188" y="1168400"/>
                      </a:cubicBezTo>
                      <a:cubicBezTo>
                        <a:pt x="322349" y="1161964"/>
                        <a:pt x="319955" y="1155700"/>
                        <a:pt x="317838" y="1149350"/>
                      </a:cubicBezTo>
                      <a:cubicBezTo>
                        <a:pt x="315721" y="1134533"/>
                        <a:pt x="313949" y="1119663"/>
                        <a:pt x="311488" y="1104900"/>
                      </a:cubicBezTo>
                      <a:cubicBezTo>
                        <a:pt x="309714" y="1094254"/>
                        <a:pt x="306912" y="1083796"/>
                        <a:pt x="305138" y="1073150"/>
                      </a:cubicBezTo>
                      <a:cubicBezTo>
                        <a:pt x="302677" y="1058387"/>
                        <a:pt x="300905" y="1043517"/>
                        <a:pt x="298788" y="1028700"/>
                      </a:cubicBezTo>
                      <a:cubicBezTo>
                        <a:pt x="284988" y="1111502"/>
                        <a:pt x="294231" y="1129329"/>
                        <a:pt x="279738" y="1085850"/>
                      </a:cubicBezTo>
                      <a:cubicBezTo>
                        <a:pt x="277621" y="1068917"/>
                        <a:pt x="276193" y="1051883"/>
                        <a:pt x="273388" y="1035050"/>
                      </a:cubicBezTo>
                      <a:cubicBezTo>
                        <a:pt x="262828" y="971688"/>
                        <a:pt x="271276" y="1056238"/>
                        <a:pt x="254338" y="971550"/>
                      </a:cubicBezTo>
                      <a:cubicBezTo>
                        <a:pt x="235186" y="875791"/>
                        <a:pt x="259573" y="995109"/>
                        <a:pt x="241638" y="914400"/>
                      </a:cubicBezTo>
                      <a:cubicBezTo>
                        <a:pt x="239297" y="903864"/>
                        <a:pt x="238128" y="893063"/>
                        <a:pt x="235288" y="882650"/>
                      </a:cubicBezTo>
                      <a:cubicBezTo>
                        <a:pt x="231766" y="869735"/>
                        <a:pt x="222588" y="844550"/>
                        <a:pt x="222588" y="844550"/>
                      </a:cubicBezTo>
                      <a:cubicBezTo>
                        <a:pt x="220471" y="825500"/>
                        <a:pt x="224810" y="804544"/>
                        <a:pt x="216238" y="787400"/>
                      </a:cubicBezTo>
                      <a:cubicBezTo>
                        <a:pt x="212825" y="780574"/>
                        <a:pt x="206638" y="799476"/>
                        <a:pt x="203538" y="806450"/>
                      </a:cubicBezTo>
                      <a:cubicBezTo>
                        <a:pt x="198101" y="818683"/>
                        <a:pt x="190838" y="844550"/>
                        <a:pt x="190838" y="844550"/>
                      </a:cubicBezTo>
                      <a:cubicBezTo>
                        <a:pt x="186605" y="831850"/>
                        <a:pt x="180763" y="819577"/>
                        <a:pt x="178138" y="806450"/>
                      </a:cubicBezTo>
                      <a:cubicBezTo>
                        <a:pt x="176021" y="795867"/>
                        <a:pt x="175201" y="784939"/>
                        <a:pt x="171788" y="774700"/>
                      </a:cubicBezTo>
                      <a:cubicBezTo>
                        <a:pt x="168795" y="765720"/>
                        <a:pt x="162412" y="758163"/>
                        <a:pt x="159088" y="749300"/>
                      </a:cubicBezTo>
                      <a:cubicBezTo>
                        <a:pt x="153142" y="733444"/>
                        <a:pt x="148970" y="700001"/>
                        <a:pt x="146388" y="685800"/>
                      </a:cubicBezTo>
                      <a:cubicBezTo>
                        <a:pt x="144457" y="675181"/>
                        <a:pt x="142155" y="664633"/>
                        <a:pt x="140038" y="654050"/>
                      </a:cubicBezTo>
                      <a:cubicBezTo>
                        <a:pt x="131571" y="660400"/>
                        <a:pt x="122673" y="666212"/>
                        <a:pt x="114638" y="673100"/>
                      </a:cubicBezTo>
                      <a:cubicBezTo>
                        <a:pt x="107820" y="678944"/>
                        <a:pt x="101938" y="698500"/>
                        <a:pt x="95588" y="692150"/>
                      </a:cubicBezTo>
                      <a:cubicBezTo>
                        <a:pt x="83246" y="679808"/>
                        <a:pt x="87121" y="658283"/>
                        <a:pt x="82888" y="641350"/>
                      </a:cubicBezTo>
                      <a:cubicBezTo>
                        <a:pt x="64063" y="566051"/>
                        <a:pt x="92941" y="685263"/>
                        <a:pt x="70188" y="571500"/>
                      </a:cubicBezTo>
                      <a:cubicBezTo>
                        <a:pt x="66765" y="554384"/>
                        <a:pt x="63008" y="537259"/>
                        <a:pt x="57488" y="520700"/>
                      </a:cubicBezTo>
                      <a:lnTo>
                        <a:pt x="44788" y="482600"/>
                      </a:lnTo>
                      <a:cubicBezTo>
                        <a:pt x="13460" y="493043"/>
                        <a:pt x="22388" y="497008"/>
                        <a:pt x="19388" y="444500"/>
                      </a:cubicBezTo>
                      <a:cubicBezTo>
                        <a:pt x="16005" y="385292"/>
                        <a:pt x="15155" y="325967"/>
                        <a:pt x="13038" y="266700"/>
                      </a:cubicBezTo>
                      <a:cubicBezTo>
                        <a:pt x="10921" y="273050"/>
                        <a:pt x="13381" y="285750"/>
                        <a:pt x="6688" y="285750"/>
                      </a:cubicBezTo>
                      <a:cubicBezTo>
                        <a:pt x="-5" y="285750"/>
                        <a:pt x="642" y="273387"/>
                        <a:pt x="338" y="266700"/>
                      </a:cubicBezTo>
                      <a:cubicBezTo>
                        <a:pt x="-1488" y="226525"/>
                        <a:pt x="4571" y="153458"/>
                        <a:pt x="6688" y="12065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59000">
                      <a:schemeClr val="bg1">
                        <a:lumMod val="95000"/>
                      </a:schemeClr>
                    </a:gs>
                  </a:gsLst>
                  <a:lin ang="1800000" scaled="0"/>
                </a:gradFill>
                <a:ln w="19050" cmpd="sng">
                  <a:solidFill>
                    <a:schemeClr val="bg1">
                      <a:lumMod val="85000"/>
                      <a:alpha val="59000"/>
                    </a:schemeClr>
                  </a:solidFill>
                </a:ln>
                <a:effectLst>
                  <a:outerShdw blurRad="40000" dist="23000" dir="768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25" tIns="45713" rIns="91425" bIns="45713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420000">
                  <a:off x="3845536" y="2758694"/>
                  <a:ext cx="372187" cy="878491"/>
                </a:xfrm>
                <a:custGeom>
                  <a:avLst/>
                  <a:gdLst>
                    <a:gd name="connsiteX0" fmla="*/ 0 w 279629"/>
                    <a:gd name="connsiteY0" fmla="*/ 0 h 600021"/>
                    <a:gd name="connsiteX1" fmla="*/ 46605 w 279629"/>
                    <a:gd name="connsiteY1" fmla="*/ 180589 h 600021"/>
                    <a:gd name="connsiteX2" fmla="*/ 186419 w 279629"/>
                    <a:gd name="connsiteY2" fmla="*/ 396130 h 600021"/>
                    <a:gd name="connsiteX3" fmla="*/ 279629 w 279629"/>
                    <a:gd name="connsiteY3" fmla="*/ 600021 h 600021"/>
                    <a:gd name="connsiteX4" fmla="*/ 279629 w 279629"/>
                    <a:gd name="connsiteY4" fmla="*/ 600021 h 60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9" h="600021">
                      <a:moveTo>
                        <a:pt x="0" y="0"/>
                      </a:moveTo>
                      <a:cubicBezTo>
                        <a:pt x="7767" y="57283"/>
                        <a:pt x="15535" y="114567"/>
                        <a:pt x="46605" y="180589"/>
                      </a:cubicBezTo>
                      <a:cubicBezTo>
                        <a:pt x="77675" y="246611"/>
                        <a:pt x="147582" y="326225"/>
                        <a:pt x="186419" y="396130"/>
                      </a:cubicBezTo>
                      <a:cubicBezTo>
                        <a:pt x="225256" y="466035"/>
                        <a:pt x="279629" y="600021"/>
                        <a:pt x="279629" y="600021"/>
                      </a:cubicBezTo>
                      <a:lnTo>
                        <a:pt x="279629" y="600021"/>
                      </a:lnTo>
                    </a:path>
                  </a:pathLst>
                </a:custGeom>
                <a:ln w="5080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 rot="1620000">
                  <a:off x="3779020" y="2770991"/>
                  <a:ext cx="483138" cy="582772"/>
                </a:xfrm>
                <a:custGeom>
                  <a:avLst/>
                  <a:gdLst>
                    <a:gd name="connsiteX0" fmla="*/ 0 w 279629"/>
                    <a:gd name="connsiteY0" fmla="*/ 0 h 600021"/>
                    <a:gd name="connsiteX1" fmla="*/ 46605 w 279629"/>
                    <a:gd name="connsiteY1" fmla="*/ 180589 h 600021"/>
                    <a:gd name="connsiteX2" fmla="*/ 186419 w 279629"/>
                    <a:gd name="connsiteY2" fmla="*/ 396130 h 600021"/>
                    <a:gd name="connsiteX3" fmla="*/ 279629 w 279629"/>
                    <a:gd name="connsiteY3" fmla="*/ 600021 h 600021"/>
                    <a:gd name="connsiteX4" fmla="*/ 279629 w 279629"/>
                    <a:gd name="connsiteY4" fmla="*/ 600021 h 60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9629" h="600021">
                      <a:moveTo>
                        <a:pt x="0" y="0"/>
                      </a:moveTo>
                      <a:cubicBezTo>
                        <a:pt x="7767" y="57283"/>
                        <a:pt x="15535" y="114567"/>
                        <a:pt x="46605" y="180589"/>
                      </a:cubicBezTo>
                      <a:cubicBezTo>
                        <a:pt x="77675" y="246611"/>
                        <a:pt x="147582" y="326225"/>
                        <a:pt x="186419" y="396130"/>
                      </a:cubicBezTo>
                      <a:cubicBezTo>
                        <a:pt x="225256" y="466035"/>
                        <a:pt x="279629" y="600021"/>
                        <a:pt x="279629" y="600021"/>
                      </a:cubicBezTo>
                      <a:lnTo>
                        <a:pt x="279629" y="600021"/>
                      </a:lnTo>
                    </a:path>
                  </a:pathLst>
                </a:custGeom>
                <a:ln w="5715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 rot="1896449">
                <a:off x="3884649" y="2539826"/>
                <a:ext cx="85981" cy="12412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21480000">
                <a:off x="3920128" y="2250669"/>
                <a:ext cx="376126" cy="427662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416667" y="2104330"/>
                <a:ext cx="498507" cy="665015"/>
                <a:chOff x="3478302" y="2134558"/>
                <a:chExt cx="453188" cy="604559"/>
              </a:xfrm>
            </p:grpSpPr>
            <p:sp>
              <p:nvSpPr>
                <p:cNvPr id="95" name="Freeform 94"/>
                <p:cNvSpPr/>
                <p:nvPr/>
              </p:nvSpPr>
              <p:spPr>
                <a:xfrm rot="21480000">
                  <a:off x="3478302" y="2134558"/>
                  <a:ext cx="453188" cy="604559"/>
                </a:xfrm>
                <a:custGeom>
                  <a:avLst/>
                  <a:gdLst>
                    <a:gd name="connsiteX0" fmla="*/ 546090 w 548356"/>
                    <a:gd name="connsiteY0" fmla="*/ 506791 h 885135"/>
                    <a:gd name="connsiteX1" fmla="*/ 468137 w 548356"/>
                    <a:gd name="connsiteY1" fmla="*/ 555513 h 885135"/>
                    <a:gd name="connsiteX2" fmla="*/ 341464 w 548356"/>
                    <a:gd name="connsiteY2" fmla="*/ 610731 h 885135"/>
                    <a:gd name="connsiteX3" fmla="*/ 292744 w 548356"/>
                    <a:gd name="connsiteY3" fmla="*/ 568505 h 885135"/>
                    <a:gd name="connsiteX4" fmla="*/ 172567 w 548356"/>
                    <a:gd name="connsiteY4" fmla="*/ 389859 h 885135"/>
                    <a:gd name="connsiteX5" fmla="*/ 127095 w 548356"/>
                    <a:gd name="connsiteY5" fmla="*/ 292415 h 885135"/>
                    <a:gd name="connsiteX6" fmla="*/ 97863 w 548356"/>
                    <a:gd name="connsiteY6" fmla="*/ 175483 h 885135"/>
                    <a:gd name="connsiteX7" fmla="*/ 68630 w 548356"/>
                    <a:gd name="connsiteY7" fmla="*/ 84 h 885135"/>
                    <a:gd name="connsiteX8" fmla="*/ 29654 w 548356"/>
                    <a:gd name="connsiteY8" fmla="*/ 152746 h 885135"/>
                    <a:gd name="connsiteX9" fmla="*/ 6918 w 548356"/>
                    <a:gd name="connsiteY9" fmla="*/ 188475 h 885135"/>
                    <a:gd name="connsiteX10" fmla="*/ 422 w 548356"/>
                    <a:gd name="connsiteY10" fmla="*/ 263182 h 885135"/>
                    <a:gd name="connsiteX11" fmla="*/ 16662 w 548356"/>
                    <a:gd name="connsiteY11" fmla="*/ 383363 h 885135"/>
                    <a:gd name="connsiteX12" fmla="*/ 13414 w 548356"/>
                    <a:gd name="connsiteY12" fmla="*/ 477558 h 885135"/>
                    <a:gd name="connsiteX13" fmla="*/ 39398 w 548356"/>
                    <a:gd name="connsiteY13" fmla="*/ 529528 h 885135"/>
                    <a:gd name="connsiteX14" fmla="*/ 42646 w 548356"/>
                    <a:gd name="connsiteY14" fmla="*/ 600987 h 885135"/>
                    <a:gd name="connsiteX15" fmla="*/ 81622 w 548356"/>
                    <a:gd name="connsiteY15" fmla="*/ 682190 h 885135"/>
                    <a:gd name="connsiteX16" fmla="*/ 162823 w 548356"/>
                    <a:gd name="connsiteY16" fmla="*/ 756896 h 885135"/>
                    <a:gd name="connsiteX17" fmla="*/ 208295 w 548356"/>
                    <a:gd name="connsiteY17" fmla="*/ 838099 h 885135"/>
                    <a:gd name="connsiteX18" fmla="*/ 237528 w 548356"/>
                    <a:gd name="connsiteY18" fmla="*/ 883573 h 885135"/>
                    <a:gd name="connsiteX19" fmla="*/ 357705 w 548356"/>
                    <a:gd name="connsiteY19" fmla="*/ 782881 h 885135"/>
                    <a:gd name="connsiteX20" fmla="*/ 510362 w 548356"/>
                    <a:gd name="connsiteY20" fmla="*/ 691934 h 885135"/>
                    <a:gd name="connsiteX21" fmla="*/ 546090 w 548356"/>
                    <a:gd name="connsiteY21" fmla="*/ 506791 h 88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8356" h="885135">
                      <a:moveTo>
                        <a:pt x="546090" y="506791"/>
                      </a:moveTo>
                      <a:cubicBezTo>
                        <a:pt x="539052" y="484054"/>
                        <a:pt x="502241" y="538190"/>
                        <a:pt x="468137" y="555513"/>
                      </a:cubicBezTo>
                      <a:cubicBezTo>
                        <a:pt x="434033" y="572836"/>
                        <a:pt x="370696" y="608566"/>
                        <a:pt x="341464" y="610731"/>
                      </a:cubicBezTo>
                      <a:cubicBezTo>
                        <a:pt x="312232" y="612896"/>
                        <a:pt x="320893" y="605317"/>
                        <a:pt x="292744" y="568505"/>
                      </a:cubicBezTo>
                      <a:cubicBezTo>
                        <a:pt x="264595" y="531693"/>
                        <a:pt x="200175" y="435874"/>
                        <a:pt x="172567" y="389859"/>
                      </a:cubicBezTo>
                      <a:cubicBezTo>
                        <a:pt x="144959" y="343844"/>
                        <a:pt x="139546" y="328144"/>
                        <a:pt x="127095" y="292415"/>
                      </a:cubicBezTo>
                      <a:cubicBezTo>
                        <a:pt x="114644" y="256686"/>
                        <a:pt x="107607" y="224205"/>
                        <a:pt x="97863" y="175483"/>
                      </a:cubicBezTo>
                      <a:cubicBezTo>
                        <a:pt x="88119" y="126761"/>
                        <a:pt x="79998" y="3873"/>
                        <a:pt x="68630" y="84"/>
                      </a:cubicBezTo>
                      <a:cubicBezTo>
                        <a:pt x="57262" y="-3705"/>
                        <a:pt x="39939" y="121347"/>
                        <a:pt x="29654" y="152746"/>
                      </a:cubicBezTo>
                      <a:cubicBezTo>
                        <a:pt x="19369" y="184144"/>
                        <a:pt x="11790" y="170069"/>
                        <a:pt x="6918" y="188475"/>
                      </a:cubicBezTo>
                      <a:cubicBezTo>
                        <a:pt x="2046" y="206881"/>
                        <a:pt x="-1202" y="230701"/>
                        <a:pt x="422" y="263182"/>
                      </a:cubicBezTo>
                      <a:cubicBezTo>
                        <a:pt x="2046" y="295663"/>
                        <a:pt x="14497" y="347634"/>
                        <a:pt x="16662" y="383363"/>
                      </a:cubicBezTo>
                      <a:cubicBezTo>
                        <a:pt x="18827" y="419092"/>
                        <a:pt x="9625" y="453197"/>
                        <a:pt x="13414" y="477558"/>
                      </a:cubicBezTo>
                      <a:cubicBezTo>
                        <a:pt x="17203" y="501919"/>
                        <a:pt x="34526" y="508957"/>
                        <a:pt x="39398" y="529528"/>
                      </a:cubicBezTo>
                      <a:cubicBezTo>
                        <a:pt x="44270" y="550099"/>
                        <a:pt x="35609" y="575543"/>
                        <a:pt x="42646" y="600987"/>
                      </a:cubicBezTo>
                      <a:cubicBezTo>
                        <a:pt x="49683" y="626431"/>
                        <a:pt x="61593" y="656205"/>
                        <a:pt x="81622" y="682190"/>
                      </a:cubicBezTo>
                      <a:cubicBezTo>
                        <a:pt x="101651" y="708175"/>
                        <a:pt x="141711" y="730911"/>
                        <a:pt x="162823" y="756896"/>
                      </a:cubicBezTo>
                      <a:cubicBezTo>
                        <a:pt x="183935" y="782881"/>
                        <a:pt x="195844" y="816986"/>
                        <a:pt x="208295" y="838099"/>
                      </a:cubicBezTo>
                      <a:cubicBezTo>
                        <a:pt x="220746" y="859212"/>
                        <a:pt x="212626" y="892776"/>
                        <a:pt x="237528" y="883573"/>
                      </a:cubicBezTo>
                      <a:cubicBezTo>
                        <a:pt x="262430" y="874370"/>
                        <a:pt x="312233" y="814821"/>
                        <a:pt x="357705" y="782881"/>
                      </a:cubicBezTo>
                      <a:cubicBezTo>
                        <a:pt x="403177" y="750941"/>
                        <a:pt x="476258" y="738490"/>
                        <a:pt x="510362" y="691934"/>
                      </a:cubicBezTo>
                      <a:cubicBezTo>
                        <a:pt x="544466" y="645378"/>
                        <a:pt x="553128" y="529528"/>
                        <a:pt x="546090" y="5067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59000">
                      <a:schemeClr val="bg1">
                        <a:lumMod val="95000"/>
                      </a:schemeClr>
                    </a:gs>
                  </a:gsLst>
                  <a:lin ang="1800000" scaled="0"/>
                </a:gradFill>
                <a:ln w="19050" cmpd="sng">
                  <a:solidFill>
                    <a:schemeClr val="bg1">
                      <a:lumMod val="85000"/>
                      <a:alpha val="59000"/>
                    </a:schemeClr>
                  </a:solidFill>
                </a:ln>
                <a:effectLst>
                  <a:outerShdw blurRad="40000" dist="23000" dir="768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91425" tIns="45713" rIns="91425" bIns="45713" spcCol="0"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 rot="21480000">
                  <a:off x="3522793" y="2300605"/>
                  <a:ext cx="377952" cy="359317"/>
                </a:xfrm>
                <a:custGeom>
                  <a:avLst/>
                  <a:gdLst>
                    <a:gd name="connsiteX0" fmla="*/ 0 w 415747"/>
                    <a:gd name="connsiteY0" fmla="*/ 0 h 326651"/>
                    <a:gd name="connsiteX1" fmla="*/ 94192 w 415747"/>
                    <a:gd name="connsiteY1" fmla="*/ 185143 h 326651"/>
                    <a:gd name="connsiteX2" fmla="*/ 181889 w 415747"/>
                    <a:gd name="connsiteY2" fmla="*/ 324812 h 326651"/>
                    <a:gd name="connsiteX3" fmla="*/ 347538 w 415747"/>
                    <a:gd name="connsiteY3" fmla="*/ 263098 h 326651"/>
                    <a:gd name="connsiteX4" fmla="*/ 380019 w 415747"/>
                    <a:gd name="connsiteY4" fmla="*/ 233865 h 326651"/>
                    <a:gd name="connsiteX5" fmla="*/ 380019 w 415747"/>
                    <a:gd name="connsiteY5" fmla="*/ 233865 h 326651"/>
                    <a:gd name="connsiteX6" fmla="*/ 415747 w 415747"/>
                    <a:gd name="connsiteY6" fmla="*/ 204632 h 326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747" h="326651">
                      <a:moveTo>
                        <a:pt x="0" y="0"/>
                      </a:moveTo>
                      <a:cubicBezTo>
                        <a:pt x="31938" y="65504"/>
                        <a:pt x="63877" y="131008"/>
                        <a:pt x="94192" y="185143"/>
                      </a:cubicBezTo>
                      <a:cubicBezTo>
                        <a:pt x="124507" y="239278"/>
                        <a:pt x="139665" y="311820"/>
                        <a:pt x="181889" y="324812"/>
                      </a:cubicBezTo>
                      <a:cubicBezTo>
                        <a:pt x="224113" y="337804"/>
                        <a:pt x="314516" y="278256"/>
                        <a:pt x="347538" y="263098"/>
                      </a:cubicBezTo>
                      <a:cubicBezTo>
                        <a:pt x="380560" y="247940"/>
                        <a:pt x="380019" y="233865"/>
                        <a:pt x="380019" y="233865"/>
                      </a:cubicBezTo>
                      <a:lnTo>
                        <a:pt x="380019" y="233865"/>
                      </a:lnTo>
                      <a:lnTo>
                        <a:pt x="415747" y="204632"/>
                      </a:lnTo>
                    </a:path>
                  </a:pathLst>
                </a:custGeom>
                <a:ln w="50800" cap="rnd" cmpd="sng">
                  <a:gradFill flip="none" rotWithShape="1">
                    <a:gsLst>
                      <a:gs pos="0">
                        <a:schemeClr val="bg1">
                          <a:lumMod val="85000"/>
                          <a:alpha val="46000"/>
                        </a:schemeClr>
                      </a:gs>
                      <a:gs pos="65000">
                        <a:schemeClr val="bg1">
                          <a:alpha val="46000"/>
                        </a:schemeClr>
                      </a:gs>
                    </a:gsLst>
                    <a:lin ang="12420000" scaled="0"/>
                    <a:tileRect/>
                  </a:gradFill>
                </a:ln>
                <a:effectLst>
                  <a:glow rad="114300">
                    <a:schemeClr val="bg1">
                      <a:lumMod val="95000"/>
                      <a:alpha val="69000"/>
                    </a:schemeClr>
                  </a:glow>
                  <a:softEdge rad="25400"/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5" name="Freeform 84"/>
              <p:cNvSpPr/>
              <p:nvPr/>
            </p:nvSpPr>
            <p:spPr>
              <a:xfrm rot="21480000">
                <a:off x="3980686" y="2432104"/>
                <a:ext cx="263064" cy="190800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21026482" flipH="1">
                <a:off x="3668351" y="591701"/>
                <a:ext cx="217623" cy="1535066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hord 86"/>
              <p:cNvSpPr>
                <a:spLocks noChangeAspect="1"/>
              </p:cNvSpPr>
              <p:nvPr/>
            </p:nvSpPr>
            <p:spPr>
              <a:xfrm rot="8750988" flipH="1">
                <a:off x="3866292" y="1624522"/>
                <a:ext cx="68239" cy="145435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>
                <a:spLocks noChangeAspect="1"/>
              </p:cNvSpPr>
              <p:nvPr/>
            </p:nvSpPr>
            <p:spPr>
              <a:xfrm rot="3718155" flipH="1">
                <a:off x="3720586" y="1261058"/>
                <a:ext cx="104539" cy="43730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 rot="21026482" flipH="1">
                <a:off x="3714281" y="1040796"/>
                <a:ext cx="34718" cy="83902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/>
              <p:cNvSpPr>
                <a:spLocks noChangeAspect="1"/>
              </p:cNvSpPr>
              <p:nvPr/>
            </p:nvSpPr>
            <p:spPr>
              <a:xfrm rot="20398677" flipH="1">
                <a:off x="3796452" y="1425169"/>
                <a:ext cx="63018" cy="99264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>
                <a:spLocks noChangeAspect="1"/>
              </p:cNvSpPr>
              <p:nvPr/>
            </p:nvSpPr>
            <p:spPr>
              <a:xfrm rot="9652179" flipH="1" flipV="1">
                <a:off x="3816119" y="1788205"/>
                <a:ext cx="68322" cy="171683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 rot="60000">
                <a:off x="3611562" y="841375"/>
                <a:ext cx="357188" cy="1168221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0760000">
                <a:off x="4574197" y="5062267"/>
                <a:ext cx="74728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34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9680000">
                <a:off x="4540528" y="5204508"/>
                <a:ext cx="120350" cy="3090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Freeform 103"/>
            <p:cNvSpPr/>
            <p:nvPr/>
          </p:nvSpPr>
          <p:spPr>
            <a:xfrm rot="21420000">
              <a:off x="1220782" y="4881755"/>
              <a:ext cx="153756" cy="169795"/>
            </a:xfrm>
            <a:custGeom>
              <a:avLst/>
              <a:gdLst>
                <a:gd name="connsiteX0" fmla="*/ 0 w 153756"/>
                <a:gd name="connsiteY0" fmla="*/ 169795 h 169795"/>
                <a:gd name="connsiteX1" fmla="*/ 108665 w 153756"/>
                <a:gd name="connsiteY1" fmla="*/ 129044 h 169795"/>
                <a:gd name="connsiteX2" fmla="*/ 149415 w 153756"/>
                <a:gd name="connsiteY2" fmla="*/ 101877 h 169795"/>
                <a:gd name="connsiteX3" fmla="*/ 142623 w 153756"/>
                <a:gd name="connsiteY3" fmla="*/ 47542 h 169795"/>
                <a:gd name="connsiteX4" fmla="*/ 61124 w 153756"/>
                <a:gd name="connsiteY4" fmla="*/ 0 h 16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756" h="169795">
                  <a:moveTo>
                    <a:pt x="0" y="169795"/>
                  </a:moveTo>
                  <a:cubicBezTo>
                    <a:pt x="41881" y="155079"/>
                    <a:pt x="83763" y="140364"/>
                    <a:pt x="108665" y="129044"/>
                  </a:cubicBezTo>
                  <a:cubicBezTo>
                    <a:pt x="133567" y="117724"/>
                    <a:pt x="143755" y="115461"/>
                    <a:pt x="149415" y="101877"/>
                  </a:cubicBezTo>
                  <a:cubicBezTo>
                    <a:pt x="155075" y="88293"/>
                    <a:pt x="157338" y="64521"/>
                    <a:pt x="142623" y="47542"/>
                  </a:cubicBezTo>
                  <a:cubicBezTo>
                    <a:pt x="127908" y="30563"/>
                    <a:pt x="61124" y="0"/>
                    <a:pt x="61124" y="0"/>
                  </a:cubicBezTo>
                </a:path>
              </a:pathLst>
            </a:custGeom>
            <a:grpFill/>
            <a:ln w="28575" cmpd="sng">
              <a:solidFill>
                <a:schemeClr val="tx1"/>
              </a:solidFill>
            </a:ln>
            <a:effectLst>
              <a:glow rad="25400">
                <a:schemeClr val="tx1">
                  <a:alpha val="1000"/>
                </a:schemeClr>
              </a:glow>
              <a:outerShdw blurRad="52705" dist="35687" dir="174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673553" y="171173"/>
            <a:ext cx="1811886" cy="5405440"/>
            <a:chOff x="3416667" y="591701"/>
            <a:chExt cx="1811886" cy="5405440"/>
          </a:xfrm>
        </p:grpSpPr>
        <p:sp>
          <p:nvSpPr>
            <p:cNvPr id="117" name="Freeform 116"/>
            <p:cNvSpPr/>
            <p:nvPr/>
          </p:nvSpPr>
          <p:spPr>
            <a:xfrm>
              <a:off x="3820762" y="1837964"/>
              <a:ext cx="1407791" cy="4159177"/>
            </a:xfrm>
            <a:custGeom>
              <a:avLst/>
              <a:gdLst>
                <a:gd name="connsiteX0" fmla="*/ 1168261 w 1279810"/>
                <a:gd name="connsiteY0" fmla="*/ 4360630 h 4575095"/>
                <a:gd name="connsiteX1" fmla="*/ 1242968 w 1279810"/>
                <a:gd name="connsiteY1" fmla="*/ 4041416 h 4575095"/>
                <a:gd name="connsiteX2" fmla="*/ 1276926 w 1279810"/>
                <a:gd name="connsiteY2" fmla="*/ 4394589 h 4575095"/>
                <a:gd name="connsiteX3" fmla="*/ 1222594 w 1279810"/>
                <a:gd name="connsiteY3" fmla="*/ 4550800 h 4575095"/>
                <a:gd name="connsiteX4" fmla="*/ 787933 w 1279810"/>
                <a:gd name="connsiteY4" fmla="*/ 4564383 h 4575095"/>
                <a:gd name="connsiteX5" fmla="*/ 618144 w 1279810"/>
                <a:gd name="connsiteY5" fmla="*/ 4448923 h 4575095"/>
                <a:gd name="connsiteX6" fmla="*/ 638519 w 1279810"/>
                <a:gd name="connsiteY6" fmla="*/ 4116126 h 4575095"/>
                <a:gd name="connsiteX7" fmla="*/ 658893 w 1279810"/>
                <a:gd name="connsiteY7" fmla="*/ 3762953 h 4575095"/>
                <a:gd name="connsiteX8" fmla="*/ 461938 w 1279810"/>
                <a:gd name="connsiteY8" fmla="*/ 3824079 h 4575095"/>
                <a:gd name="connsiteX9" fmla="*/ 319315 w 1279810"/>
                <a:gd name="connsiteY9" fmla="*/ 3912373 h 4575095"/>
                <a:gd name="connsiteX10" fmla="*/ 163109 w 1279810"/>
                <a:gd name="connsiteY10" fmla="*/ 3912373 h 4575095"/>
                <a:gd name="connsiteX11" fmla="*/ 88401 w 1279810"/>
                <a:gd name="connsiteY11" fmla="*/ 3701827 h 4575095"/>
                <a:gd name="connsiteX12" fmla="*/ 13694 w 1279810"/>
                <a:gd name="connsiteY12" fmla="*/ 2886814 h 4575095"/>
                <a:gd name="connsiteX13" fmla="*/ 13694 w 1279810"/>
                <a:gd name="connsiteY13" fmla="*/ 1935965 h 4575095"/>
                <a:gd name="connsiteX14" fmla="*/ 111 w 1279810"/>
                <a:gd name="connsiteY14" fmla="*/ 1093784 h 4575095"/>
                <a:gd name="connsiteX15" fmla="*/ 13694 w 1279810"/>
                <a:gd name="connsiteY15" fmla="*/ 102184 h 4575095"/>
                <a:gd name="connsiteX16" fmla="*/ 95193 w 1279810"/>
                <a:gd name="connsiteY16" fmla="*/ 41058 h 4575095"/>
                <a:gd name="connsiteX17" fmla="*/ 122359 w 1279810"/>
                <a:gd name="connsiteY17" fmla="*/ 183685 h 4575095"/>
                <a:gd name="connsiteX18" fmla="*/ 156317 w 1279810"/>
                <a:gd name="connsiteY18" fmla="*/ 333104 h 4575095"/>
                <a:gd name="connsiteX19" fmla="*/ 183483 w 1279810"/>
                <a:gd name="connsiteY19" fmla="*/ 2723811 h 4575095"/>
                <a:gd name="connsiteX20" fmla="*/ 197067 w 1279810"/>
                <a:gd name="connsiteY20" fmla="*/ 3511658 h 4575095"/>
                <a:gd name="connsiteX21" fmla="*/ 244608 w 1279810"/>
                <a:gd name="connsiteY21" fmla="*/ 3776537 h 4575095"/>
                <a:gd name="connsiteX22" fmla="*/ 319315 w 1279810"/>
                <a:gd name="connsiteY22" fmla="*/ 3776537 h 4575095"/>
                <a:gd name="connsiteX23" fmla="*/ 434771 w 1279810"/>
                <a:gd name="connsiteY23" fmla="*/ 3708619 h 4575095"/>
                <a:gd name="connsiteX24" fmla="*/ 624935 w 1279810"/>
                <a:gd name="connsiteY24" fmla="*/ 3565992 h 4575095"/>
                <a:gd name="connsiteX25" fmla="*/ 747184 w 1279810"/>
                <a:gd name="connsiteY25" fmla="*/ 3498074 h 4575095"/>
                <a:gd name="connsiteX26" fmla="*/ 794725 w 1279810"/>
                <a:gd name="connsiteY26" fmla="*/ 3803704 h 4575095"/>
                <a:gd name="connsiteX27" fmla="*/ 720017 w 1279810"/>
                <a:gd name="connsiteY27" fmla="*/ 4279129 h 4575095"/>
                <a:gd name="connsiteX28" fmla="*/ 720017 w 1279810"/>
                <a:gd name="connsiteY28" fmla="*/ 4408173 h 4575095"/>
                <a:gd name="connsiteX29" fmla="*/ 855849 w 1279810"/>
                <a:gd name="connsiteY29" fmla="*/ 4469299 h 4575095"/>
                <a:gd name="connsiteX30" fmla="*/ 1066387 w 1279810"/>
                <a:gd name="connsiteY30" fmla="*/ 4448923 h 4575095"/>
                <a:gd name="connsiteX31" fmla="*/ 1168261 w 1279810"/>
                <a:gd name="connsiteY31" fmla="*/ 4360630 h 457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9810" h="4575095">
                  <a:moveTo>
                    <a:pt x="1168261" y="4360630"/>
                  </a:moveTo>
                  <a:cubicBezTo>
                    <a:pt x="1197691" y="4292712"/>
                    <a:pt x="1224857" y="4035756"/>
                    <a:pt x="1242968" y="4041416"/>
                  </a:cubicBezTo>
                  <a:cubicBezTo>
                    <a:pt x="1261079" y="4047076"/>
                    <a:pt x="1280322" y="4309692"/>
                    <a:pt x="1276926" y="4394589"/>
                  </a:cubicBezTo>
                  <a:cubicBezTo>
                    <a:pt x="1273530" y="4479486"/>
                    <a:pt x="1304093" y="4522501"/>
                    <a:pt x="1222594" y="4550800"/>
                  </a:cubicBezTo>
                  <a:cubicBezTo>
                    <a:pt x="1141095" y="4579099"/>
                    <a:pt x="888675" y="4581362"/>
                    <a:pt x="787933" y="4564383"/>
                  </a:cubicBezTo>
                  <a:cubicBezTo>
                    <a:pt x="687191" y="4547404"/>
                    <a:pt x="643046" y="4523632"/>
                    <a:pt x="618144" y="4448923"/>
                  </a:cubicBezTo>
                  <a:cubicBezTo>
                    <a:pt x="593242" y="4374214"/>
                    <a:pt x="631727" y="4230454"/>
                    <a:pt x="638519" y="4116126"/>
                  </a:cubicBezTo>
                  <a:cubicBezTo>
                    <a:pt x="645310" y="4001798"/>
                    <a:pt x="688323" y="3811627"/>
                    <a:pt x="658893" y="3762953"/>
                  </a:cubicBezTo>
                  <a:cubicBezTo>
                    <a:pt x="629463" y="3714279"/>
                    <a:pt x="518534" y="3799176"/>
                    <a:pt x="461938" y="3824079"/>
                  </a:cubicBezTo>
                  <a:cubicBezTo>
                    <a:pt x="405342" y="3848982"/>
                    <a:pt x="369120" y="3897657"/>
                    <a:pt x="319315" y="3912373"/>
                  </a:cubicBezTo>
                  <a:cubicBezTo>
                    <a:pt x="269510" y="3927089"/>
                    <a:pt x="201595" y="3947464"/>
                    <a:pt x="163109" y="3912373"/>
                  </a:cubicBezTo>
                  <a:cubicBezTo>
                    <a:pt x="124623" y="3877282"/>
                    <a:pt x="113303" y="3872753"/>
                    <a:pt x="88401" y="3701827"/>
                  </a:cubicBezTo>
                  <a:cubicBezTo>
                    <a:pt x="63498" y="3530900"/>
                    <a:pt x="26145" y="3181124"/>
                    <a:pt x="13694" y="2886814"/>
                  </a:cubicBezTo>
                  <a:cubicBezTo>
                    <a:pt x="1243" y="2592504"/>
                    <a:pt x="15958" y="2234803"/>
                    <a:pt x="13694" y="1935965"/>
                  </a:cubicBezTo>
                  <a:cubicBezTo>
                    <a:pt x="11430" y="1637127"/>
                    <a:pt x="111" y="1399414"/>
                    <a:pt x="111" y="1093784"/>
                  </a:cubicBezTo>
                  <a:cubicBezTo>
                    <a:pt x="111" y="788154"/>
                    <a:pt x="-2153" y="277638"/>
                    <a:pt x="13694" y="102184"/>
                  </a:cubicBezTo>
                  <a:cubicBezTo>
                    <a:pt x="29541" y="-73270"/>
                    <a:pt x="77082" y="27475"/>
                    <a:pt x="95193" y="41058"/>
                  </a:cubicBezTo>
                  <a:cubicBezTo>
                    <a:pt x="113304" y="54641"/>
                    <a:pt x="112172" y="135011"/>
                    <a:pt x="122359" y="183685"/>
                  </a:cubicBezTo>
                  <a:cubicBezTo>
                    <a:pt x="132546" y="232359"/>
                    <a:pt x="146130" y="-90250"/>
                    <a:pt x="156317" y="333104"/>
                  </a:cubicBezTo>
                  <a:cubicBezTo>
                    <a:pt x="166504" y="756458"/>
                    <a:pt x="176691" y="2194052"/>
                    <a:pt x="183483" y="2723811"/>
                  </a:cubicBezTo>
                  <a:cubicBezTo>
                    <a:pt x="190275" y="3253570"/>
                    <a:pt x="186880" y="3336204"/>
                    <a:pt x="197067" y="3511658"/>
                  </a:cubicBezTo>
                  <a:cubicBezTo>
                    <a:pt x="207254" y="3687112"/>
                    <a:pt x="224233" y="3732391"/>
                    <a:pt x="244608" y="3776537"/>
                  </a:cubicBezTo>
                  <a:cubicBezTo>
                    <a:pt x="264983" y="3820683"/>
                    <a:pt x="287621" y="3787857"/>
                    <a:pt x="319315" y="3776537"/>
                  </a:cubicBezTo>
                  <a:cubicBezTo>
                    <a:pt x="351009" y="3765217"/>
                    <a:pt x="383834" y="3743710"/>
                    <a:pt x="434771" y="3708619"/>
                  </a:cubicBezTo>
                  <a:cubicBezTo>
                    <a:pt x="485708" y="3673528"/>
                    <a:pt x="572866" y="3601083"/>
                    <a:pt x="624935" y="3565992"/>
                  </a:cubicBezTo>
                  <a:cubicBezTo>
                    <a:pt x="677004" y="3530901"/>
                    <a:pt x="718886" y="3458455"/>
                    <a:pt x="747184" y="3498074"/>
                  </a:cubicBezTo>
                  <a:cubicBezTo>
                    <a:pt x="775482" y="3537693"/>
                    <a:pt x="799253" y="3673528"/>
                    <a:pt x="794725" y="3803704"/>
                  </a:cubicBezTo>
                  <a:cubicBezTo>
                    <a:pt x="790197" y="3933880"/>
                    <a:pt x="732468" y="4178384"/>
                    <a:pt x="720017" y="4279129"/>
                  </a:cubicBezTo>
                  <a:cubicBezTo>
                    <a:pt x="707566" y="4379874"/>
                    <a:pt x="697378" y="4376478"/>
                    <a:pt x="720017" y="4408173"/>
                  </a:cubicBezTo>
                  <a:cubicBezTo>
                    <a:pt x="742656" y="4439868"/>
                    <a:pt x="798121" y="4462507"/>
                    <a:pt x="855849" y="4469299"/>
                  </a:cubicBezTo>
                  <a:cubicBezTo>
                    <a:pt x="913577" y="4476091"/>
                    <a:pt x="1017714" y="4460243"/>
                    <a:pt x="1066387" y="4448923"/>
                  </a:cubicBezTo>
                  <a:cubicBezTo>
                    <a:pt x="1115060" y="4437603"/>
                    <a:pt x="1138831" y="4428548"/>
                    <a:pt x="1168261" y="436063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11547">
              <a:off x="3914023" y="2201948"/>
              <a:ext cx="122390" cy="2209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 rot="11547">
              <a:off x="3789532" y="2199114"/>
              <a:ext cx="141739" cy="22958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hord 119"/>
            <p:cNvSpPr>
              <a:spLocks noChangeAspect="1"/>
            </p:cNvSpPr>
            <p:nvPr/>
          </p:nvSpPr>
          <p:spPr>
            <a:xfrm rot="6233163">
              <a:off x="3919437" y="2167910"/>
              <a:ext cx="120688" cy="119020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1" name="Chord 120"/>
            <p:cNvSpPr>
              <a:spLocks noChangeAspect="1"/>
            </p:cNvSpPr>
            <p:nvPr/>
          </p:nvSpPr>
          <p:spPr>
            <a:xfrm rot="5691068">
              <a:off x="3783551" y="2157652"/>
              <a:ext cx="136520" cy="136316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 rot="180000">
              <a:off x="3820262" y="2289515"/>
              <a:ext cx="199690" cy="79329"/>
              <a:chOff x="3823667" y="2296526"/>
              <a:chExt cx="199690" cy="72117"/>
            </a:xfrm>
          </p:grpSpPr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 rot="21031788">
                <a:off x="3823667" y="2296526"/>
                <a:ext cx="88563" cy="7211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 rot="21031788">
                <a:off x="3845190" y="2317206"/>
                <a:ext cx="47699" cy="368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 rot="20380099">
                <a:off x="3948002" y="2300438"/>
                <a:ext cx="75355" cy="61363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 rot="20380099">
                <a:off x="3967330" y="2318429"/>
                <a:ext cx="40585" cy="31396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Freeform 122"/>
            <p:cNvSpPr/>
            <p:nvPr/>
          </p:nvSpPr>
          <p:spPr>
            <a:xfrm>
              <a:off x="3871665" y="3747527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3874769" y="4000641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70571" y="4250328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75092" y="4466437"/>
              <a:ext cx="9042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894144" y="4688721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3909087" y="4917179"/>
              <a:ext cx="82201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878043" y="3497034"/>
              <a:ext cx="99463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21060000">
              <a:off x="4565497" y="5242927"/>
              <a:ext cx="109409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763920" y="2577325"/>
              <a:ext cx="786284" cy="1365877"/>
              <a:chOff x="3779020" y="2574078"/>
              <a:chExt cx="714802" cy="1232982"/>
            </a:xfrm>
            <a:effectLst>
              <a:outerShdw blurRad="57150" dist="50800" dir="7440000" algn="tl" rotWithShape="0">
                <a:srgbClr val="000000">
                  <a:alpha val="25000"/>
                </a:srgbClr>
              </a:outerShdw>
            </a:effectLst>
          </p:grpSpPr>
          <p:sp>
            <p:nvSpPr>
              <p:cNvPr id="147" name="Freeform 146"/>
              <p:cNvSpPr/>
              <p:nvPr/>
            </p:nvSpPr>
            <p:spPr>
              <a:xfrm rot="120000">
                <a:off x="3836932" y="2574078"/>
                <a:ext cx="656890" cy="1232982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 rot="420000">
                <a:off x="3845536" y="2758694"/>
                <a:ext cx="372187" cy="878491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 148"/>
              <p:cNvSpPr/>
              <p:nvPr/>
            </p:nvSpPr>
            <p:spPr>
              <a:xfrm rot="1620000">
                <a:off x="3779020" y="2770991"/>
                <a:ext cx="483138" cy="582772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 rot="1896449">
              <a:off x="3884649" y="2539826"/>
              <a:ext cx="85981" cy="12412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 132"/>
            <p:cNvSpPr/>
            <p:nvPr/>
          </p:nvSpPr>
          <p:spPr>
            <a:xfrm rot="21480000">
              <a:off x="3920128" y="2250669"/>
              <a:ext cx="376126" cy="427662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3416667" y="2104330"/>
              <a:ext cx="498507" cy="665015"/>
              <a:chOff x="3478302" y="2134558"/>
              <a:chExt cx="453188" cy="604559"/>
            </a:xfrm>
          </p:grpSpPr>
          <p:sp>
            <p:nvSpPr>
              <p:cNvPr id="145" name="Freeform 144"/>
              <p:cNvSpPr/>
              <p:nvPr/>
            </p:nvSpPr>
            <p:spPr>
              <a:xfrm rot="21480000">
                <a:off x="3478302" y="2134558"/>
                <a:ext cx="453188" cy="604559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21480000">
                <a:off x="3522793" y="2300605"/>
                <a:ext cx="377952" cy="359317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5" name="Freeform 134"/>
            <p:cNvSpPr/>
            <p:nvPr/>
          </p:nvSpPr>
          <p:spPr>
            <a:xfrm rot="21480000">
              <a:off x="3980686" y="2432104"/>
              <a:ext cx="263064" cy="190800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rot="21026482" flipH="1">
              <a:off x="3668351" y="591701"/>
              <a:ext cx="217623" cy="1535066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7" name="Chord 136"/>
            <p:cNvSpPr>
              <a:spLocks noChangeAspect="1"/>
            </p:cNvSpPr>
            <p:nvPr/>
          </p:nvSpPr>
          <p:spPr>
            <a:xfrm rot="8750988" flipH="1">
              <a:off x="3866292" y="1624522"/>
              <a:ext cx="68239" cy="145435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>
              <a:spLocks noChangeAspect="1"/>
            </p:cNvSpPr>
            <p:nvPr/>
          </p:nvSpPr>
          <p:spPr>
            <a:xfrm rot="3718155" flipH="1">
              <a:off x="3720586" y="1261058"/>
              <a:ext cx="104539" cy="43730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 rot="21026482" flipH="1">
              <a:off x="3714281" y="1040796"/>
              <a:ext cx="34718" cy="83902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/>
            <p:cNvSpPr>
              <a:spLocks noChangeAspect="1"/>
            </p:cNvSpPr>
            <p:nvPr/>
          </p:nvSpPr>
          <p:spPr>
            <a:xfrm rot="20398677" flipH="1">
              <a:off x="3796452" y="1425169"/>
              <a:ext cx="63018" cy="99264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140"/>
            <p:cNvSpPr>
              <a:spLocks noChangeAspect="1"/>
            </p:cNvSpPr>
            <p:nvPr/>
          </p:nvSpPr>
          <p:spPr>
            <a:xfrm rot="9652179" flipH="1" flipV="1">
              <a:off x="3816119" y="1788205"/>
              <a:ext cx="68322" cy="171683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60000">
              <a:off x="3611562" y="841375"/>
              <a:ext cx="357188" cy="1168221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rot="20760000">
              <a:off x="4574197" y="5062267"/>
              <a:ext cx="74728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34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9680000">
              <a:off x="4540528" y="5204508"/>
              <a:ext cx="120350" cy="3090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35574" y="277257"/>
            <a:ext cx="817217" cy="3098549"/>
            <a:chOff x="4935574" y="277257"/>
            <a:chExt cx="817217" cy="3098549"/>
          </a:xfrm>
        </p:grpSpPr>
        <p:sp>
          <p:nvSpPr>
            <p:cNvPr id="156" name="Oval 155"/>
            <p:cNvSpPr/>
            <p:nvPr/>
          </p:nvSpPr>
          <p:spPr>
            <a:xfrm rot="8719136">
              <a:off x="5531964" y="3147326"/>
              <a:ext cx="220827" cy="187341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35206" y="1300988"/>
              <a:ext cx="340858" cy="2074818"/>
            </a:xfrm>
            <a:custGeom>
              <a:avLst/>
              <a:gdLst>
                <a:gd name="connsiteX0" fmla="*/ 69907 w 340858"/>
                <a:gd name="connsiteY0" fmla="*/ 1525 h 2074818"/>
                <a:gd name="connsiteX1" fmla="*/ 31807 w 340858"/>
                <a:gd name="connsiteY1" fmla="*/ 109475 h 2074818"/>
                <a:gd name="connsiteX2" fmla="*/ 9582 w 340858"/>
                <a:gd name="connsiteY2" fmla="*/ 153925 h 2074818"/>
                <a:gd name="connsiteX3" fmla="*/ 57 w 340858"/>
                <a:gd name="connsiteY3" fmla="*/ 217425 h 2074818"/>
                <a:gd name="connsiteX4" fmla="*/ 6407 w 340858"/>
                <a:gd name="connsiteY4" fmla="*/ 1103250 h 2074818"/>
                <a:gd name="connsiteX5" fmla="*/ 22282 w 340858"/>
                <a:gd name="connsiteY5" fmla="*/ 1843025 h 2074818"/>
                <a:gd name="connsiteX6" fmla="*/ 57207 w 340858"/>
                <a:gd name="connsiteY6" fmla="*/ 2024000 h 2074818"/>
                <a:gd name="connsiteX7" fmla="*/ 165157 w 340858"/>
                <a:gd name="connsiteY7" fmla="*/ 2071625 h 2074818"/>
                <a:gd name="connsiteX8" fmla="*/ 323907 w 340858"/>
                <a:gd name="connsiteY8" fmla="*/ 1954150 h 2074818"/>
                <a:gd name="connsiteX9" fmla="*/ 330257 w 340858"/>
                <a:gd name="connsiteY9" fmla="*/ 1855725 h 2074818"/>
                <a:gd name="connsiteX10" fmla="*/ 269932 w 340858"/>
                <a:gd name="connsiteY10" fmla="*/ 1865250 h 2074818"/>
                <a:gd name="connsiteX11" fmla="*/ 231832 w 340858"/>
                <a:gd name="connsiteY11" fmla="*/ 1935100 h 2074818"/>
                <a:gd name="connsiteX12" fmla="*/ 196907 w 340858"/>
                <a:gd name="connsiteY12" fmla="*/ 1925575 h 2074818"/>
                <a:gd name="connsiteX13" fmla="*/ 196907 w 340858"/>
                <a:gd name="connsiteY13" fmla="*/ 1785875 h 2074818"/>
                <a:gd name="connsiteX14" fmla="*/ 168332 w 340858"/>
                <a:gd name="connsiteY14" fmla="*/ 1528700 h 2074818"/>
                <a:gd name="connsiteX15" fmla="*/ 155632 w 340858"/>
                <a:gd name="connsiteY15" fmla="*/ 1287400 h 2074818"/>
                <a:gd name="connsiteX16" fmla="*/ 117532 w 340858"/>
                <a:gd name="connsiteY16" fmla="*/ 198375 h 2074818"/>
                <a:gd name="connsiteX17" fmla="*/ 69907 w 340858"/>
                <a:gd name="connsiteY17" fmla="*/ 1525 h 207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0858" h="2074818">
                  <a:moveTo>
                    <a:pt x="69907" y="1525"/>
                  </a:moveTo>
                  <a:cubicBezTo>
                    <a:pt x="55620" y="-13292"/>
                    <a:pt x="41861" y="84075"/>
                    <a:pt x="31807" y="109475"/>
                  </a:cubicBezTo>
                  <a:cubicBezTo>
                    <a:pt x="21753" y="134875"/>
                    <a:pt x="14874" y="135933"/>
                    <a:pt x="9582" y="153925"/>
                  </a:cubicBezTo>
                  <a:cubicBezTo>
                    <a:pt x="4290" y="171917"/>
                    <a:pt x="586" y="59204"/>
                    <a:pt x="57" y="217425"/>
                  </a:cubicBezTo>
                  <a:cubicBezTo>
                    <a:pt x="-472" y="375646"/>
                    <a:pt x="2703" y="832317"/>
                    <a:pt x="6407" y="1103250"/>
                  </a:cubicBezTo>
                  <a:cubicBezTo>
                    <a:pt x="10111" y="1374183"/>
                    <a:pt x="13815" y="1689567"/>
                    <a:pt x="22282" y="1843025"/>
                  </a:cubicBezTo>
                  <a:cubicBezTo>
                    <a:pt x="30749" y="1996483"/>
                    <a:pt x="33395" y="1985900"/>
                    <a:pt x="57207" y="2024000"/>
                  </a:cubicBezTo>
                  <a:cubicBezTo>
                    <a:pt x="81019" y="2062100"/>
                    <a:pt x="120707" y="2083267"/>
                    <a:pt x="165157" y="2071625"/>
                  </a:cubicBezTo>
                  <a:cubicBezTo>
                    <a:pt x="209607" y="2059983"/>
                    <a:pt x="296390" y="1990133"/>
                    <a:pt x="323907" y="1954150"/>
                  </a:cubicBezTo>
                  <a:cubicBezTo>
                    <a:pt x="351424" y="1918167"/>
                    <a:pt x="339253" y="1870542"/>
                    <a:pt x="330257" y="1855725"/>
                  </a:cubicBezTo>
                  <a:cubicBezTo>
                    <a:pt x="321261" y="1840908"/>
                    <a:pt x="286336" y="1852021"/>
                    <a:pt x="269932" y="1865250"/>
                  </a:cubicBezTo>
                  <a:cubicBezTo>
                    <a:pt x="253528" y="1878479"/>
                    <a:pt x="244003" y="1925046"/>
                    <a:pt x="231832" y="1935100"/>
                  </a:cubicBezTo>
                  <a:cubicBezTo>
                    <a:pt x="219661" y="1945154"/>
                    <a:pt x="202728" y="1950446"/>
                    <a:pt x="196907" y="1925575"/>
                  </a:cubicBezTo>
                  <a:cubicBezTo>
                    <a:pt x="191086" y="1900704"/>
                    <a:pt x="201670" y="1852021"/>
                    <a:pt x="196907" y="1785875"/>
                  </a:cubicBezTo>
                  <a:cubicBezTo>
                    <a:pt x="192145" y="1719729"/>
                    <a:pt x="175211" y="1611779"/>
                    <a:pt x="168332" y="1528700"/>
                  </a:cubicBezTo>
                  <a:cubicBezTo>
                    <a:pt x="161453" y="1445621"/>
                    <a:pt x="164099" y="1509121"/>
                    <a:pt x="155632" y="1287400"/>
                  </a:cubicBezTo>
                  <a:cubicBezTo>
                    <a:pt x="147165" y="1065679"/>
                    <a:pt x="127057" y="414804"/>
                    <a:pt x="117532" y="198375"/>
                  </a:cubicBezTo>
                  <a:cubicBezTo>
                    <a:pt x="108007" y="-18054"/>
                    <a:pt x="84194" y="16342"/>
                    <a:pt x="69907" y="152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 rot="21588453" flipH="1">
              <a:off x="5291402" y="1670762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21588453" flipH="1">
              <a:off x="5369121" y="1668668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/>
            <p:cNvSpPr>
              <a:spLocks noChangeAspect="1"/>
            </p:cNvSpPr>
            <p:nvPr/>
          </p:nvSpPr>
          <p:spPr>
            <a:xfrm rot="15366837" flipH="1">
              <a:off x="5288658" y="1645602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/>
          </p:nvSpPr>
          <p:spPr>
            <a:xfrm rot="15908932" flipH="1">
              <a:off x="5377400" y="1638019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>
            <a:xfrm rot="388212" flipH="1">
              <a:off x="5383154" y="1732878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>
            <a:xfrm rot="388212" flipH="1">
              <a:off x="5400085" y="1753001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>
            <a:xfrm rot="1039901" flipH="1">
              <a:off x="5300490" y="1739755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>
            <a:xfrm rot="1039901" flipH="1">
              <a:off x="5315113" y="1758737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5372896" y="2742018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flipH="1">
              <a:off x="5370601" y="292911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 flipH="1">
              <a:off x="5368181" y="2628078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 rot="21480000" flipH="1">
              <a:off x="4935574" y="1952015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 rot="21180000" flipH="1">
              <a:off x="5142994" y="2054014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19980000" flipH="1">
              <a:off x="5109612" y="2060808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 rot="19703551" flipH="1">
              <a:off x="5340027" y="1920518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120000" flipH="1">
              <a:off x="5093090" y="1706776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 rot="120000" flipH="1">
              <a:off x="5131899" y="1840891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Freeform 182"/>
            <p:cNvSpPr/>
            <p:nvPr/>
          </p:nvSpPr>
          <p:spPr>
            <a:xfrm flipH="1" flipV="1">
              <a:off x="5363352" y="1532186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flipH="1" flipV="1">
              <a:off x="5358922" y="1574905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 flipH="1">
              <a:off x="5387844" y="3097352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 flipH="1">
              <a:off x="5392743" y="3291027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 rot="120000" flipH="1">
              <a:off x="5376322" y="1586125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 rot="120000" flipH="1">
              <a:off x="5401320" y="1721139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39106" y="277257"/>
              <a:ext cx="299090" cy="1285384"/>
              <a:chOff x="5339106" y="277257"/>
              <a:chExt cx="299090" cy="1285384"/>
            </a:xfrm>
          </p:grpSpPr>
          <p:sp>
            <p:nvSpPr>
              <p:cNvPr id="176" name="Freeform 175"/>
              <p:cNvSpPr/>
              <p:nvPr/>
            </p:nvSpPr>
            <p:spPr>
              <a:xfrm rot="573518">
                <a:off x="5408420" y="277257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hord 176"/>
              <p:cNvSpPr>
                <a:spLocks noChangeAspect="1"/>
              </p:cNvSpPr>
              <p:nvPr/>
            </p:nvSpPr>
            <p:spPr>
              <a:xfrm rot="12849012">
                <a:off x="5367760" y="1142087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/>
              <p:cNvSpPr>
                <a:spLocks noChangeAspect="1"/>
              </p:cNvSpPr>
              <p:nvPr/>
            </p:nvSpPr>
            <p:spPr>
              <a:xfrm rot="17881845">
                <a:off x="5459371" y="837741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>
                <a:spLocks noChangeAspect="1"/>
              </p:cNvSpPr>
              <p:nvPr/>
            </p:nvSpPr>
            <p:spPr>
              <a:xfrm rot="573518">
                <a:off x="5523114" y="653306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rapezoid 179"/>
              <p:cNvSpPr>
                <a:spLocks noChangeAspect="1"/>
              </p:cNvSpPr>
              <p:nvPr/>
            </p:nvSpPr>
            <p:spPr>
              <a:xfrm rot="1201323">
                <a:off x="5430613" y="975159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/>
              <p:cNvSpPr>
                <a:spLocks noChangeAspect="1"/>
              </p:cNvSpPr>
              <p:nvPr/>
            </p:nvSpPr>
            <p:spPr>
              <a:xfrm rot="11947821" flipV="1">
                <a:off x="5409703" y="1279147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21540000" flipH="1">
                <a:off x="5339106" y="486321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942011" y="256266"/>
            <a:ext cx="809240" cy="3127927"/>
            <a:chOff x="5942011" y="256266"/>
            <a:chExt cx="809240" cy="3127927"/>
          </a:xfrm>
        </p:grpSpPr>
        <p:sp>
          <p:nvSpPr>
            <p:cNvPr id="189" name="Oval 188"/>
            <p:cNvSpPr/>
            <p:nvPr/>
          </p:nvSpPr>
          <p:spPr>
            <a:xfrm rot="17062162">
              <a:off x="6273109" y="3042970"/>
              <a:ext cx="350287" cy="332159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2700" cmpd="sng">
              <a:solidFill>
                <a:srgbClr val="000000">
                  <a:alpha val="80000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6326698" y="1267297"/>
              <a:ext cx="206769" cy="2081494"/>
            </a:xfrm>
            <a:custGeom>
              <a:avLst/>
              <a:gdLst>
                <a:gd name="connsiteX0" fmla="*/ 72891 w 206769"/>
                <a:gd name="connsiteY0" fmla="*/ 15907 h 2081494"/>
                <a:gd name="connsiteX1" fmla="*/ 1502 w 206769"/>
                <a:gd name="connsiteY1" fmla="*/ 263888 h 2081494"/>
                <a:gd name="connsiteX2" fmla="*/ 27803 w 206769"/>
                <a:gd name="connsiteY2" fmla="*/ 1770563 h 2081494"/>
                <a:gd name="connsiteX3" fmla="*/ 69134 w 206769"/>
                <a:gd name="connsiteY3" fmla="*/ 2048603 h 2081494"/>
                <a:gd name="connsiteX4" fmla="*/ 193127 w 206769"/>
                <a:gd name="connsiteY4" fmla="*/ 2052360 h 2081494"/>
                <a:gd name="connsiteX5" fmla="*/ 200642 w 206769"/>
                <a:gd name="connsiteY5" fmla="*/ 1834437 h 2081494"/>
                <a:gd name="connsiteX6" fmla="*/ 166825 w 206769"/>
                <a:gd name="connsiteY6" fmla="*/ 1428649 h 2081494"/>
                <a:gd name="connsiteX7" fmla="*/ 148039 w 206769"/>
                <a:gd name="connsiteY7" fmla="*/ 992803 h 2081494"/>
                <a:gd name="connsiteX8" fmla="*/ 140524 w 206769"/>
                <a:gd name="connsiteY8" fmla="*/ 541928 h 2081494"/>
                <a:gd name="connsiteX9" fmla="*/ 125494 w 206769"/>
                <a:gd name="connsiteY9" fmla="*/ 278917 h 2081494"/>
                <a:gd name="connsiteX10" fmla="*/ 125494 w 206769"/>
                <a:gd name="connsiteY10" fmla="*/ 53480 h 2081494"/>
                <a:gd name="connsiteX11" fmla="*/ 72891 w 206769"/>
                <a:gd name="connsiteY11" fmla="*/ 15907 h 20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769" h="2081494">
                  <a:moveTo>
                    <a:pt x="72891" y="15907"/>
                  </a:moveTo>
                  <a:cubicBezTo>
                    <a:pt x="52226" y="50975"/>
                    <a:pt x="9017" y="-28555"/>
                    <a:pt x="1502" y="263888"/>
                  </a:cubicBezTo>
                  <a:cubicBezTo>
                    <a:pt x="-6013" y="556331"/>
                    <a:pt x="16531" y="1473111"/>
                    <a:pt x="27803" y="1770563"/>
                  </a:cubicBezTo>
                  <a:cubicBezTo>
                    <a:pt x="39075" y="2068015"/>
                    <a:pt x="41580" y="2001637"/>
                    <a:pt x="69134" y="2048603"/>
                  </a:cubicBezTo>
                  <a:cubicBezTo>
                    <a:pt x="96688" y="2095569"/>
                    <a:pt x="171209" y="2088054"/>
                    <a:pt x="193127" y="2052360"/>
                  </a:cubicBezTo>
                  <a:cubicBezTo>
                    <a:pt x="215045" y="2016666"/>
                    <a:pt x="205026" y="1938389"/>
                    <a:pt x="200642" y="1834437"/>
                  </a:cubicBezTo>
                  <a:cubicBezTo>
                    <a:pt x="196258" y="1730485"/>
                    <a:pt x="175592" y="1568921"/>
                    <a:pt x="166825" y="1428649"/>
                  </a:cubicBezTo>
                  <a:cubicBezTo>
                    <a:pt x="158058" y="1288377"/>
                    <a:pt x="152422" y="1140590"/>
                    <a:pt x="148039" y="992803"/>
                  </a:cubicBezTo>
                  <a:cubicBezTo>
                    <a:pt x="143656" y="845016"/>
                    <a:pt x="144282" y="660909"/>
                    <a:pt x="140524" y="541928"/>
                  </a:cubicBezTo>
                  <a:cubicBezTo>
                    <a:pt x="136766" y="422947"/>
                    <a:pt x="127999" y="360325"/>
                    <a:pt x="125494" y="278917"/>
                  </a:cubicBezTo>
                  <a:cubicBezTo>
                    <a:pt x="122989" y="197509"/>
                    <a:pt x="131756" y="98567"/>
                    <a:pt x="125494" y="53480"/>
                  </a:cubicBezTo>
                  <a:cubicBezTo>
                    <a:pt x="119232" y="8393"/>
                    <a:pt x="93556" y="-19161"/>
                    <a:pt x="72891" y="159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29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>
              <a:spLocks noChangeAspect="1"/>
            </p:cNvSpPr>
            <p:nvPr/>
          </p:nvSpPr>
          <p:spPr>
            <a:xfrm rot="11947821" flipV="1">
              <a:off x="6409884" y="1258156"/>
              <a:ext cx="57210" cy="14375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 rot="21588453" flipH="1">
              <a:off x="6297839" y="1649771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 rot="21588453" flipH="1">
              <a:off x="6375558" y="1647677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Chord 193"/>
            <p:cNvSpPr>
              <a:spLocks noChangeAspect="1"/>
            </p:cNvSpPr>
            <p:nvPr/>
          </p:nvSpPr>
          <p:spPr>
            <a:xfrm rot="15366837" flipH="1">
              <a:off x="6295095" y="1624611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5" name="Chord 194"/>
            <p:cNvSpPr>
              <a:spLocks noChangeAspect="1"/>
            </p:cNvSpPr>
            <p:nvPr/>
          </p:nvSpPr>
          <p:spPr>
            <a:xfrm rot="15908932" flipH="1">
              <a:off x="6383837" y="1617028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 rot="388212" flipH="1">
              <a:off x="6389591" y="1711887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 rot="388212" flipH="1">
              <a:off x="6406522" y="1732010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 rot="1039901" flipH="1">
              <a:off x="6306927" y="1718764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/>
            </p:cNvSpPr>
            <p:nvPr/>
          </p:nvSpPr>
          <p:spPr>
            <a:xfrm rot="1039901" flipH="1">
              <a:off x="6321550" y="1737746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 flipH="1">
              <a:off x="6379333" y="272102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 flipH="1">
              <a:off x="6377038" y="2908126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 flipH="1">
              <a:off x="6374618" y="2607087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rot="21480000" flipH="1">
              <a:off x="5942011" y="1931024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 rot="21180000" flipH="1">
              <a:off x="6149431" y="2033023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 rot="19980000" flipH="1">
              <a:off x="6116049" y="2039817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205"/>
            <p:cNvSpPr/>
            <p:nvPr/>
          </p:nvSpPr>
          <p:spPr>
            <a:xfrm rot="19703551" flipH="1">
              <a:off x="6346464" y="1899527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07" name="Freeform 206"/>
            <p:cNvSpPr/>
            <p:nvPr/>
          </p:nvSpPr>
          <p:spPr>
            <a:xfrm rot="120000" flipH="1">
              <a:off x="6099527" y="1685785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 rot="120000" flipH="1">
              <a:off x="6138336" y="1819900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Freeform 215"/>
            <p:cNvSpPr/>
            <p:nvPr/>
          </p:nvSpPr>
          <p:spPr>
            <a:xfrm flipH="1" flipV="1">
              <a:off x="6369789" y="1511195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 flipH="1" flipV="1">
              <a:off x="6365359" y="1553914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flipH="1">
              <a:off x="6394281" y="3076361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/>
            <p:cNvSpPr/>
            <p:nvPr/>
          </p:nvSpPr>
          <p:spPr>
            <a:xfrm flipH="1">
              <a:off x="6399180" y="3270036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/>
            <p:cNvSpPr/>
            <p:nvPr/>
          </p:nvSpPr>
          <p:spPr>
            <a:xfrm rot="120000" flipH="1">
              <a:off x="6382759" y="1565134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1" name="Freeform 220"/>
            <p:cNvSpPr/>
            <p:nvPr/>
          </p:nvSpPr>
          <p:spPr>
            <a:xfrm rot="120000" flipH="1">
              <a:off x="6407757" y="1700148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339287" y="256266"/>
              <a:ext cx="299090" cy="1285384"/>
              <a:chOff x="6339287" y="256266"/>
              <a:chExt cx="299090" cy="1285384"/>
            </a:xfrm>
          </p:grpSpPr>
          <p:sp>
            <p:nvSpPr>
              <p:cNvPr id="209" name="Freeform 208"/>
              <p:cNvSpPr/>
              <p:nvPr/>
            </p:nvSpPr>
            <p:spPr>
              <a:xfrm rot="573518">
                <a:off x="6408601" y="256266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hord 209"/>
              <p:cNvSpPr>
                <a:spLocks noChangeAspect="1"/>
              </p:cNvSpPr>
              <p:nvPr/>
            </p:nvSpPr>
            <p:spPr>
              <a:xfrm rot="12849012">
                <a:off x="6367941" y="1121096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/>
              <p:cNvSpPr>
                <a:spLocks noChangeAspect="1"/>
              </p:cNvSpPr>
              <p:nvPr/>
            </p:nvSpPr>
            <p:spPr>
              <a:xfrm rot="17881845">
                <a:off x="6459552" y="816750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>
                <a:spLocks noChangeAspect="1"/>
              </p:cNvSpPr>
              <p:nvPr/>
            </p:nvSpPr>
            <p:spPr>
              <a:xfrm rot="573518">
                <a:off x="6523295" y="632315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apezoid 212"/>
              <p:cNvSpPr>
                <a:spLocks noChangeAspect="1"/>
              </p:cNvSpPr>
              <p:nvPr/>
            </p:nvSpPr>
            <p:spPr>
              <a:xfrm rot="1201323">
                <a:off x="6430794" y="954168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 rot="21540000" flipH="1">
                <a:off x="6339287" y="465330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Oval 221"/>
            <p:cNvSpPr/>
            <p:nvPr/>
          </p:nvSpPr>
          <p:spPr>
            <a:xfrm rot="17062162">
              <a:off x="6320074" y="3052827"/>
              <a:ext cx="261560" cy="315729"/>
            </a:xfrm>
            <a:prstGeom prst="ellipse">
              <a:avLst/>
            </a:prstGeom>
            <a:gradFill flip="none" rotWithShape="1">
              <a:gsLst>
                <a:gs pos="44000">
                  <a:schemeClr val="tx1">
                    <a:lumMod val="95000"/>
                    <a:lumOff val="5000"/>
                    <a:alpha val="22000"/>
                  </a:schemeClr>
                </a:gs>
                <a:gs pos="100000">
                  <a:schemeClr val="bg2">
                    <a:lumMod val="50000"/>
                    <a:alpha val="0"/>
                  </a:schemeClr>
                </a:gs>
              </a:gsLst>
              <a:lin ang="16200000" scaled="0"/>
              <a:tileRect/>
            </a:gradFill>
            <a:ln w="12700" cmpd="sng"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77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8310" y="1327628"/>
            <a:ext cx="948783" cy="3520505"/>
            <a:chOff x="3238310" y="1327628"/>
            <a:chExt cx="948783" cy="3520505"/>
          </a:xfrm>
        </p:grpSpPr>
        <p:sp>
          <p:nvSpPr>
            <p:cNvPr id="256" name="Oval 255"/>
            <p:cNvSpPr>
              <a:spLocks noChangeAspect="1"/>
            </p:cNvSpPr>
            <p:nvPr/>
          </p:nvSpPr>
          <p:spPr>
            <a:xfrm rot="12880864" flipH="1">
              <a:off x="3238310" y="4282965"/>
              <a:ext cx="295687" cy="305044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3321895" y="2519752"/>
              <a:ext cx="424172" cy="2328381"/>
            </a:xfrm>
            <a:custGeom>
              <a:avLst/>
              <a:gdLst>
                <a:gd name="connsiteX0" fmla="*/ 20420 w 379000"/>
                <a:gd name="connsiteY0" fmla="*/ 34365 h 2080428"/>
                <a:gd name="connsiteX1" fmla="*/ 1652 w 379000"/>
                <a:gd name="connsiteY1" fmla="*/ 128204 h 2080428"/>
                <a:gd name="connsiteX2" fmla="*/ 1652 w 379000"/>
                <a:gd name="connsiteY2" fmla="*/ 340903 h 2080428"/>
                <a:gd name="connsiteX3" fmla="*/ 7908 w 379000"/>
                <a:gd name="connsiteY3" fmla="*/ 1266772 h 2080428"/>
                <a:gd name="connsiteX4" fmla="*/ 20420 w 379000"/>
                <a:gd name="connsiteY4" fmla="*/ 1823545 h 2080428"/>
                <a:gd name="connsiteX5" fmla="*/ 95493 w 379000"/>
                <a:gd name="connsiteY5" fmla="*/ 2073780 h 2080428"/>
                <a:gd name="connsiteX6" fmla="*/ 251894 w 379000"/>
                <a:gd name="connsiteY6" fmla="*/ 1992453 h 2080428"/>
                <a:gd name="connsiteX7" fmla="*/ 364503 w 379000"/>
                <a:gd name="connsiteY7" fmla="*/ 1823545 h 2080428"/>
                <a:gd name="connsiteX8" fmla="*/ 370759 w 379000"/>
                <a:gd name="connsiteY8" fmla="*/ 1629613 h 2080428"/>
                <a:gd name="connsiteX9" fmla="*/ 301943 w 379000"/>
                <a:gd name="connsiteY9" fmla="*/ 1598334 h 2080428"/>
                <a:gd name="connsiteX10" fmla="*/ 289431 w 379000"/>
                <a:gd name="connsiteY10" fmla="*/ 1642125 h 2080428"/>
                <a:gd name="connsiteX11" fmla="*/ 289431 w 379000"/>
                <a:gd name="connsiteY11" fmla="*/ 1673404 h 2080428"/>
                <a:gd name="connsiteX12" fmla="*/ 295687 w 379000"/>
                <a:gd name="connsiteY12" fmla="*/ 1729707 h 2080428"/>
                <a:gd name="connsiteX13" fmla="*/ 283175 w 379000"/>
                <a:gd name="connsiteY13" fmla="*/ 1786010 h 2080428"/>
                <a:gd name="connsiteX14" fmla="*/ 251894 w 379000"/>
                <a:gd name="connsiteY14" fmla="*/ 1829801 h 2080428"/>
                <a:gd name="connsiteX15" fmla="*/ 233126 w 379000"/>
                <a:gd name="connsiteY15" fmla="*/ 1848568 h 2080428"/>
                <a:gd name="connsiteX16" fmla="*/ 195590 w 379000"/>
                <a:gd name="connsiteY16" fmla="*/ 1848568 h 2080428"/>
                <a:gd name="connsiteX17" fmla="*/ 158054 w 379000"/>
                <a:gd name="connsiteY17" fmla="*/ 1829801 h 2080428"/>
                <a:gd name="connsiteX18" fmla="*/ 151798 w 379000"/>
                <a:gd name="connsiteY18" fmla="*/ 1792266 h 2080428"/>
                <a:gd name="connsiteX19" fmla="*/ 158054 w 379000"/>
                <a:gd name="connsiteY19" fmla="*/ 1485728 h 2080428"/>
                <a:gd name="connsiteX20" fmla="*/ 139285 w 379000"/>
                <a:gd name="connsiteY20" fmla="*/ 1191702 h 2080428"/>
                <a:gd name="connsiteX21" fmla="*/ 139285 w 379000"/>
                <a:gd name="connsiteY21" fmla="*/ 666209 h 2080428"/>
                <a:gd name="connsiteX22" fmla="*/ 139285 w 379000"/>
                <a:gd name="connsiteY22" fmla="*/ 666209 h 2080428"/>
                <a:gd name="connsiteX23" fmla="*/ 114261 w 379000"/>
                <a:gd name="connsiteY23" fmla="*/ 228297 h 2080428"/>
                <a:gd name="connsiteX24" fmla="*/ 76725 w 379000"/>
                <a:gd name="connsiteY24" fmla="*/ 15598 h 2080428"/>
                <a:gd name="connsiteX25" fmla="*/ 20420 w 379000"/>
                <a:gd name="connsiteY25" fmla="*/ 34365 h 208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9000" h="2080428">
                  <a:moveTo>
                    <a:pt x="20420" y="34365"/>
                  </a:moveTo>
                  <a:cubicBezTo>
                    <a:pt x="7908" y="53133"/>
                    <a:pt x="4780" y="77114"/>
                    <a:pt x="1652" y="128204"/>
                  </a:cubicBezTo>
                  <a:cubicBezTo>
                    <a:pt x="-1476" y="179294"/>
                    <a:pt x="609" y="151142"/>
                    <a:pt x="1652" y="340903"/>
                  </a:cubicBezTo>
                  <a:cubicBezTo>
                    <a:pt x="2695" y="530664"/>
                    <a:pt x="4780" y="1019665"/>
                    <a:pt x="7908" y="1266772"/>
                  </a:cubicBezTo>
                  <a:cubicBezTo>
                    <a:pt x="11036" y="1513879"/>
                    <a:pt x="5823" y="1689044"/>
                    <a:pt x="20420" y="1823545"/>
                  </a:cubicBezTo>
                  <a:cubicBezTo>
                    <a:pt x="35017" y="1958046"/>
                    <a:pt x="56914" y="2045629"/>
                    <a:pt x="95493" y="2073780"/>
                  </a:cubicBezTo>
                  <a:cubicBezTo>
                    <a:pt x="134072" y="2101931"/>
                    <a:pt x="207059" y="2034159"/>
                    <a:pt x="251894" y="1992453"/>
                  </a:cubicBezTo>
                  <a:cubicBezTo>
                    <a:pt x="296729" y="1950747"/>
                    <a:pt x="344692" y="1884018"/>
                    <a:pt x="364503" y="1823545"/>
                  </a:cubicBezTo>
                  <a:cubicBezTo>
                    <a:pt x="384314" y="1763072"/>
                    <a:pt x="381186" y="1667148"/>
                    <a:pt x="370759" y="1629613"/>
                  </a:cubicBezTo>
                  <a:cubicBezTo>
                    <a:pt x="360332" y="1592078"/>
                    <a:pt x="315498" y="1596249"/>
                    <a:pt x="301943" y="1598334"/>
                  </a:cubicBezTo>
                  <a:cubicBezTo>
                    <a:pt x="288388" y="1600419"/>
                    <a:pt x="291516" y="1629613"/>
                    <a:pt x="289431" y="1642125"/>
                  </a:cubicBezTo>
                  <a:cubicBezTo>
                    <a:pt x="287346" y="1654637"/>
                    <a:pt x="288388" y="1658807"/>
                    <a:pt x="289431" y="1673404"/>
                  </a:cubicBezTo>
                  <a:cubicBezTo>
                    <a:pt x="290474" y="1688001"/>
                    <a:pt x="296730" y="1710939"/>
                    <a:pt x="295687" y="1729707"/>
                  </a:cubicBezTo>
                  <a:cubicBezTo>
                    <a:pt x="294644" y="1748475"/>
                    <a:pt x="290474" y="1769328"/>
                    <a:pt x="283175" y="1786010"/>
                  </a:cubicBezTo>
                  <a:cubicBezTo>
                    <a:pt x="275876" y="1802692"/>
                    <a:pt x="260236" y="1819375"/>
                    <a:pt x="251894" y="1829801"/>
                  </a:cubicBezTo>
                  <a:cubicBezTo>
                    <a:pt x="243552" y="1840227"/>
                    <a:pt x="242510" y="1845440"/>
                    <a:pt x="233126" y="1848568"/>
                  </a:cubicBezTo>
                  <a:cubicBezTo>
                    <a:pt x="223742" y="1851696"/>
                    <a:pt x="208102" y="1851696"/>
                    <a:pt x="195590" y="1848568"/>
                  </a:cubicBezTo>
                  <a:cubicBezTo>
                    <a:pt x="183078" y="1845440"/>
                    <a:pt x="165353" y="1839185"/>
                    <a:pt x="158054" y="1829801"/>
                  </a:cubicBezTo>
                  <a:cubicBezTo>
                    <a:pt x="150755" y="1820417"/>
                    <a:pt x="151798" y="1849611"/>
                    <a:pt x="151798" y="1792266"/>
                  </a:cubicBezTo>
                  <a:cubicBezTo>
                    <a:pt x="151798" y="1734921"/>
                    <a:pt x="160140" y="1585822"/>
                    <a:pt x="158054" y="1485728"/>
                  </a:cubicBezTo>
                  <a:cubicBezTo>
                    <a:pt x="155969" y="1385634"/>
                    <a:pt x="142413" y="1328288"/>
                    <a:pt x="139285" y="1191702"/>
                  </a:cubicBezTo>
                  <a:cubicBezTo>
                    <a:pt x="136157" y="1055116"/>
                    <a:pt x="139285" y="666209"/>
                    <a:pt x="139285" y="666209"/>
                  </a:cubicBezTo>
                  <a:lnTo>
                    <a:pt x="139285" y="666209"/>
                  </a:lnTo>
                  <a:cubicBezTo>
                    <a:pt x="135114" y="593224"/>
                    <a:pt x="124688" y="336732"/>
                    <a:pt x="114261" y="228297"/>
                  </a:cubicBezTo>
                  <a:cubicBezTo>
                    <a:pt x="103834" y="119862"/>
                    <a:pt x="86109" y="52090"/>
                    <a:pt x="76725" y="15598"/>
                  </a:cubicBezTo>
                  <a:cubicBezTo>
                    <a:pt x="67341" y="-20894"/>
                    <a:pt x="32932" y="15597"/>
                    <a:pt x="20420" y="343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68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>
              <a:spLocks noChangeAspect="1"/>
            </p:cNvSpPr>
            <p:nvPr/>
          </p:nvSpPr>
          <p:spPr>
            <a:xfrm rot="9652179" flipH="1" flipV="1">
              <a:off x="3599426" y="2448927"/>
              <a:ext cx="64029" cy="160893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 rot="11547">
              <a:off x="3687601" y="2887216"/>
              <a:ext cx="101253" cy="18276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 rot="11547">
              <a:off x="3584612" y="2884872"/>
              <a:ext cx="117261" cy="18993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Chord 226"/>
            <p:cNvSpPr>
              <a:spLocks noChangeAspect="1"/>
            </p:cNvSpPr>
            <p:nvPr/>
          </p:nvSpPr>
          <p:spPr>
            <a:xfrm rot="6233163">
              <a:off x="3692082" y="2859057"/>
              <a:ext cx="99843" cy="98464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8" name="Chord 227"/>
            <p:cNvSpPr>
              <a:spLocks noChangeAspect="1"/>
            </p:cNvSpPr>
            <p:nvPr/>
          </p:nvSpPr>
          <p:spPr>
            <a:xfrm rot="5691068">
              <a:off x="3579665" y="2850570"/>
              <a:ext cx="112941" cy="11277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rot="21211788">
              <a:off x="3604144" y="2956735"/>
              <a:ext cx="82023" cy="73471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rot="21211788">
              <a:off x="3627756" y="2979256"/>
              <a:ext cx="39461" cy="33577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>
              <a:spLocks noChangeAspect="1"/>
            </p:cNvSpPr>
            <p:nvPr/>
          </p:nvSpPr>
          <p:spPr>
            <a:xfrm rot="20560099">
              <a:off x="3707586" y="2964432"/>
              <a:ext cx="71098" cy="63686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>
              <a:spLocks/>
            </p:cNvSpPr>
            <p:nvPr/>
          </p:nvSpPr>
          <p:spPr>
            <a:xfrm rot="20560099">
              <a:off x="3728742" y="2985676"/>
              <a:ext cx="33576" cy="2857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3615362" y="4086148"/>
              <a:ext cx="82285" cy="255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3617931" y="4323553"/>
              <a:ext cx="82285" cy="255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627641" y="3902615"/>
              <a:ext cx="82285" cy="255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20000">
              <a:off x="3634786" y="3201990"/>
              <a:ext cx="552307" cy="762399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rot="420000">
              <a:off x="3642019" y="3316145"/>
              <a:ext cx="312932" cy="543204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Freeform 237"/>
            <p:cNvSpPr/>
            <p:nvPr/>
          </p:nvSpPr>
          <p:spPr>
            <a:xfrm rot="1620000">
              <a:off x="3586094" y="3323749"/>
              <a:ext cx="406217" cy="360350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 rot="1896449">
              <a:off x="3663303" y="3166739"/>
              <a:ext cx="71131" cy="10269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>
            <a:xfrm rot="21480000">
              <a:off x="3699636" y="2927522"/>
              <a:ext cx="311167" cy="353800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/>
            <p:cNvSpPr/>
            <p:nvPr/>
          </p:nvSpPr>
          <p:spPr>
            <a:xfrm rot="21480000">
              <a:off x="3749737" y="3077622"/>
              <a:ext cx="217632" cy="157847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Freeform 241"/>
            <p:cNvSpPr/>
            <p:nvPr/>
          </p:nvSpPr>
          <p:spPr>
            <a:xfrm flipV="1">
              <a:off x="3631003" y="2732124"/>
              <a:ext cx="77326" cy="255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242"/>
            <p:cNvSpPr/>
            <p:nvPr/>
          </p:nvSpPr>
          <p:spPr>
            <a:xfrm flipV="1">
              <a:off x="3635961" y="2779934"/>
              <a:ext cx="77326" cy="2556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3608741" y="4511838"/>
              <a:ext cx="100183" cy="30995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/>
            <p:cNvSpPr/>
            <p:nvPr/>
          </p:nvSpPr>
          <p:spPr>
            <a:xfrm rot="12540000">
              <a:off x="3538284" y="4665582"/>
              <a:ext cx="130149" cy="30995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 rot="21480000">
              <a:off x="3281401" y="2792492"/>
              <a:ext cx="412412" cy="550160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7" name="Freeform 246"/>
            <p:cNvSpPr/>
            <p:nvPr/>
          </p:nvSpPr>
          <p:spPr>
            <a:xfrm rot="21480000">
              <a:off x="3321890" y="2943597"/>
              <a:ext cx="343946" cy="326985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8" name="Group 247"/>
            <p:cNvGrpSpPr/>
            <p:nvPr/>
          </p:nvGrpSpPr>
          <p:grpSpPr>
            <a:xfrm flipH="1">
              <a:off x="3407728" y="1327628"/>
              <a:ext cx="334738" cy="1438581"/>
              <a:chOff x="6339287" y="256266"/>
              <a:chExt cx="299090" cy="1285384"/>
            </a:xfrm>
          </p:grpSpPr>
          <p:sp>
            <p:nvSpPr>
              <p:cNvPr id="249" name="Freeform 248"/>
              <p:cNvSpPr/>
              <p:nvPr/>
            </p:nvSpPr>
            <p:spPr>
              <a:xfrm rot="573518">
                <a:off x="6408601" y="256266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Chord 249"/>
              <p:cNvSpPr>
                <a:spLocks noChangeAspect="1"/>
              </p:cNvSpPr>
              <p:nvPr/>
            </p:nvSpPr>
            <p:spPr>
              <a:xfrm rot="12849012">
                <a:off x="6367941" y="1121096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Isosceles Triangle 250"/>
              <p:cNvSpPr>
                <a:spLocks noChangeAspect="1"/>
              </p:cNvSpPr>
              <p:nvPr/>
            </p:nvSpPr>
            <p:spPr>
              <a:xfrm rot="17881845">
                <a:off x="6459552" y="816750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>
                <a:spLocks noChangeAspect="1"/>
              </p:cNvSpPr>
              <p:nvPr/>
            </p:nvSpPr>
            <p:spPr>
              <a:xfrm rot="573518">
                <a:off x="6523295" y="632315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rapezoid 252"/>
              <p:cNvSpPr>
                <a:spLocks noChangeAspect="1"/>
              </p:cNvSpPr>
              <p:nvPr/>
            </p:nvSpPr>
            <p:spPr>
              <a:xfrm rot="1201323">
                <a:off x="6430794" y="954168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 rot="21540000" flipH="1">
                <a:off x="6339287" y="465330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Freeform 256"/>
            <p:cNvSpPr/>
            <p:nvPr/>
          </p:nvSpPr>
          <p:spPr>
            <a:xfrm rot="18360000">
              <a:off x="3404761" y="4606718"/>
              <a:ext cx="51169" cy="25565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 rot="18360000">
              <a:off x="3346223" y="4378190"/>
              <a:ext cx="51169" cy="25565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96" y="1370036"/>
            <a:ext cx="744084" cy="3668338"/>
          </a:xfrm>
          <a:prstGeom prst="rect">
            <a:avLst/>
          </a:prstGeom>
        </p:spPr>
      </p:pic>
      <p:pic>
        <p:nvPicPr>
          <p:cNvPr id="255" name="Picture 254" descr="facing-right-from-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2519" y="1452476"/>
            <a:ext cx="795586" cy="36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24675</TotalTime>
  <Words>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Wormle</dc:title>
  <dc:subject/>
  <dc:creator>Mark Masse</dc:creator>
  <cp:keywords/>
  <dc:description/>
  <cp:lastModifiedBy>Mark Masse</cp:lastModifiedBy>
  <cp:revision>13</cp:revision>
  <dcterms:created xsi:type="dcterms:W3CDTF">2013-06-28T16:10:29Z</dcterms:created>
  <dcterms:modified xsi:type="dcterms:W3CDTF">2013-07-26T20:26:29Z</dcterms:modified>
  <cp:category/>
</cp:coreProperties>
</file>