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naconda.com/anaconda/install/window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geopandas.org/install.html#installing-geopanda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Suite Anaconda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Anaconda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360"/>
          <a:stretch/>
        </p:blipFill>
        <p:spPr>
          <a:xfrm>
            <a:off x="1363371" y="1519706"/>
            <a:ext cx="9879885" cy="50903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9968248" y="1690688"/>
            <a:ext cx="1146220" cy="5115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Sistema Operativo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343" t="13159"/>
          <a:stretch/>
        </p:blipFill>
        <p:spPr>
          <a:xfrm>
            <a:off x="838200" y="1402817"/>
            <a:ext cx="10822009" cy="53018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606862" y="3158879"/>
            <a:ext cx="1146300" cy="511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versión de Python 2.7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1037" t="13335"/>
          <a:stretch/>
        </p:blipFill>
        <p:spPr>
          <a:xfrm>
            <a:off x="1236372" y="1569060"/>
            <a:ext cx="10376079" cy="5108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018315" y="3948753"/>
            <a:ext cx="2176500" cy="1221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 online	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419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https://docs.anaconda.com/anaconda/install/windows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1235" t="10872"/>
          <a:stretch/>
        </p:blipFill>
        <p:spPr>
          <a:xfrm>
            <a:off x="1213164" y="2485623"/>
            <a:ext cx="8188414" cy="41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01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 - Clase 2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2124" t="4182"/>
          <a:stretch/>
        </p:blipFill>
        <p:spPr>
          <a:xfrm>
            <a:off x="217152" y="1944705"/>
            <a:ext cx="8217795" cy="452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8937938" y="1944710"/>
            <a:ext cx="288486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http://geopandas.org/install.html#installing-geopandas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vamos a seguir el paso de instalar con Anaconda: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geopandas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geopandas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0150" y="1047750"/>
            <a:ext cx="1141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importante que si tienen instalado QGIS o software similar en windows, lo desinstalen primero y vuelvan a instalarlo una vez instalado GeoPandas. NO USEN </a:t>
            </a:r>
            <a:r>
              <a:rPr b="1" lang="es-419" sz="1800"/>
              <a:t>conda-forge, simplemente: conda install geop</a:t>
            </a:r>
            <a:r>
              <a:rPr b="1" lang="es-419" sz="1800"/>
              <a:t>andas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6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58278" t="6367"/>
          <a:stretch/>
        </p:blipFill>
        <p:spPr>
          <a:xfrm>
            <a:off x="7517350" y="1326524"/>
            <a:ext cx="4241061" cy="535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7575" y="1690704"/>
            <a:ext cx="6855300" cy="4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a través de Anaconda: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Anaconda Prompt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Copiar y pegar la instrucción que obtuvimos en el sitio de Geopandas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</a:t>
            </a: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geopandas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geopandas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445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99726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/>
              <a:t>Ingresen conda install geopandas (sin -c conda-forge)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57339" l="26408" r="5210" t="0"/>
          <a:stretch/>
        </p:blipFill>
        <p:spPr>
          <a:xfrm>
            <a:off x="1634650" y="2850820"/>
            <a:ext cx="8572975" cy="3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