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naconda.com/anaconda/install/window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geopandas.org/install.html#installing-geopanda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Suite Anaconda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a paso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Anaconda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360"/>
          <a:stretch/>
        </p:blipFill>
        <p:spPr>
          <a:xfrm>
            <a:off x="1363371" y="1519706"/>
            <a:ext cx="9879885" cy="509033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9968248" y="1690688"/>
            <a:ext cx="1146220" cy="5115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Sistema Operativo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343" t="13159"/>
          <a:stretch/>
        </p:blipFill>
        <p:spPr>
          <a:xfrm>
            <a:off x="838200" y="1402817"/>
            <a:ext cx="10822009" cy="53018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606862" y="3158879"/>
            <a:ext cx="1146220" cy="5115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versión de Python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1037" t="13335"/>
          <a:stretch/>
        </p:blipFill>
        <p:spPr>
          <a:xfrm>
            <a:off x="1236372" y="1569060"/>
            <a:ext cx="10376079" cy="5108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3541690" y="4123378"/>
            <a:ext cx="2176530" cy="122135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a paso online	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10515600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419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https://docs.anaconda.com/anaconda/install/windows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1235" t="10872"/>
          <a:stretch/>
        </p:blipFill>
        <p:spPr>
          <a:xfrm>
            <a:off x="1213164" y="2485623"/>
            <a:ext cx="8188414" cy="415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015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 - Clase 2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2124" t="4182"/>
          <a:stretch/>
        </p:blipFill>
        <p:spPr>
          <a:xfrm>
            <a:off x="217152" y="1944705"/>
            <a:ext cx="8217795" cy="452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8937938" y="1944710"/>
            <a:ext cx="288486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http://geopandas.org/install.html#installing-geopandas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instalar vamos a seguir el paso de instalar con Anaconda: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–c conda-forge geopandas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geopandas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0150" y="1047750"/>
            <a:ext cx="11414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 importante que si tienen instalado QGIS o software similar en windows, lo desinstalen primero y vuelvan a instalarlo una vez instalado GeoPandas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6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58278" t="6367"/>
          <a:stretch/>
        </p:blipFill>
        <p:spPr>
          <a:xfrm>
            <a:off x="7517350" y="1326524"/>
            <a:ext cx="4241061" cy="535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7575" y="1690704"/>
            <a:ext cx="6855300" cy="4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instalar a través de Anaconda: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Anaconda Prompt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Copiar y pegar la instrucción que obtuvimos en el sitio de Geopandas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–c conda-forge </a:t>
            </a: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geopandas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geopandas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 Geopandas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23108" l="26409" r="0" t="0"/>
          <a:stretch/>
        </p:blipFill>
        <p:spPr>
          <a:xfrm>
            <a:off x="1475905" y="1437938"/>
            <a:ext cx="9226438" cy="542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