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8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0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7957-A3CA-4244-8E61-70E2801EA2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978712" y="1479024"/>
            <a:ext cx="407906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Kinds of Needs</a:t>
            </a:r>
          </a:p>
          <a:p>
            <a:pPr algn="ctr"/>
            <a:r>
              <a:rPr lang="en-US" dirty="0"/>
              <a:t>(Survival, Decency, Belonging, Autonomy)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49593" y="2587100"/>
            <a:ext cx="27247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 Mixed Cases</a:t>
            </a:r>
          </a:p>
          <a:p>
            <a:pPr algn="ctr"/>
            <a:r>
              <a:rPr lang="en-US" dirty="0"/>
              <a:t>(e.g., Decency – Belonging)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787209" y="2587099"/>
            <a:ext cx="25900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Paired Cases</a:t>
            </a:r>
          </a:p>
          <a:p>
            <a:pPr algn="ctr"/>
            <a:r>
              <a:rPr lang="en-US" dirty="0"/>
              <a:t>(e.g., Decency – Decency)</a:t>
            </a:r>
          </a:p>
        </p:txBody>
      </p:sp>
      <p:cxnSp>
        <p:nvCxnSpPr>
          <p:cNvPr id="8" name="Gerade Verbindung mit Pfeil 7"/>
          <p:cNvCxnSpPr>
            <a:cxnSpLocks/>
          </p:cNvCxnSpPr>
          <p:nvPr/>
        </p:nvCxnSpPr>
        <p:spPr>
          <a:xfrm>
            <a:off x="5982925" y="4654550"/>
            <a:ext cx="0" cy="942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cxnSpLocks/>
          </p:cNvCxnSpPr>
          <p:nvPr/>
        </p:nvCxnSpPr>
        <p:spPr>
          <a:xfrm>
            <a:off x="6026749" y="2176855"/>
            <a:ext cx="2055495" cy="36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632490" y="3976101"/>
                <a:ext cx="27008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Productivity Scenarios</a:t>
                </a:r>
              </a:p>
              <a:p>
                <a:pPr algn="ctr"/>
                <a:r>
                  <a:rPr lang="en-US" dirty="0"/>
                  <a:t>(Equal, Unequal)</a:t>
                </a: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90" y="3976101"/>
                <a:ext cx="2700869" cy="646331"/>
              </a:xfrm>
              <a:prstGeom prst="rect">
                <a:avLst/>
              </a:prstGeom>
              <a:blipFill>
                <a:blip r:embed="rId2"/>
                <a:stretch>
                  <a:fillRect t="-3704" r="-112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>
            <a:cxnSpLocks/>
          </p:cNvCxnSpPr>
          <p:nvPr/>
        </p:nvCxnSpPr>
        <p:spPr>
          <a:xfrm>
            <a:off x="4111953" y="3270250"/>
            <a:ext cx="1870972" cy="673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</p:cNvCxnSpPr>
          <p:nvPr/>
        </p:nvCxnSpPr>
        <p:spPr>
          <a:xfrm flipH="1">
            <a:off x="6035675" y="3270250"/>
            <a:ext cx="2046569" cy="673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687472" y="3477200"/>
            <a:ext cx="102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all 6 cases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83412" y="3435488"/>
            <a:ext cx="1178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1 randomly</a:t>
            </a:r>
          </a:p>
          <a:p>
            <a:pPr algn="ctr"/>
            <a:r>
              <a:rPr lang="en-US" sz="1600" i="1" dirty="0"/>
              <a:t>chosen case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966331" y="5633529"/>
            <a:ext cx="21208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14 Distribution Tasks</a:t>
            </a:r>
          </a:p>
          <a:p>
            <a:pPr algn="ctr"/>
            <a:r>
              <a:rPr lang="en-US" dirty="0"/>
              <a:t>per Subject</a:t>
            </a:r>
          </a:p>
        </p:txBody>
      </p:sp>
      <p:cxnSp>
        <p:nvCxnSpPr>
          <p:cNvPr id="28" name="Gerade Verbindung mit Pfeil 27"/>
          <p:cNvCxnSpPr>
            <a:cxnSpLocks/>
          </p:cNvCxnSpPr>
          <p:nvPr/>
        </p:nvCxnSpPr>
        <p:spPr>
          <a:xfrm flipH="1">
            <a:off x="4111953" y="2176855"/>
            <a:ext cx="1870971" cy="36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2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Traub</dc:creator>
  <cp:lastModifiedBy>Alexander Bauer</cp:lastModifiedBy>
  <cp:revision>12</cp:revision>
  <cp:lastPrinted>2022-12-06T14:18:12Z</cp:lastPrinted>
  <dcterms:created xsi:type="dcterms:W3CDTF">2021-12-24T12:42:44Z</dcterms:created>
  <dcterms:modified xsi:type="dcterms:W3CDTF">2022-12-06T14:18:49Z</dcterms:modified>
</cp:coreProperties>
</file>