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2" r:id="rId2"/>
    <p:sldId id="315" r:id="rId3"/>
    <p:sldId id="304" r:id="rId4"/>
    <p:sldId id="326" r:id="rId5"/>
    <p:sldId id="316" r:id="rId6"/>
    <p:sldId id="327" r:id="rId7"/>
    <p:sldId id="328" r:id="rId8"/>
    <p:sldId id="329" r:id="rId9"/>
    <p:sldId id="325" r:id="rId10"/>
    <p:sldId id="306" r:id="rId11"/>
    <p:sldId id="330" r:id="rId12"/>
    <p:sldId id="331" r:id="rId13"/>
    <p:sldId id="332" r:id="rId14"/>
    <p:sldId id="333" r:id="rId15"/>
    <p:sldId id="317" r:id="rId16"/>
    <p:sldId id="334" r:id="rId17"/>
    <p:sldId id="335" r:id="rId18"/>
    <p:sldId id="318" r:id="rId19"/>
    <p:sldId id="31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4E9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F92B2-5691-4097-AA8B-F84439E8E634}" v="22" dt="2024-12-18T20:27:04.96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53"/>
  </p:normalViewPr>
  <p:slideViewPr>
    <p:cSldViewPr snapToGrid="0">
      <p:cViewPr varScale="1">
        <p:scale>
          <a:sx n="77" d="100"/>
          <a:sy n="77" d="100"/>
        </p:scale>
        <p:origin x="86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Pignatelli" userId="bff9afd8-e917-48e2-978e-138c10223205" providerId="ADAL" clId="{4D786DFE-46B4-4A81-ADA1-C5368501FB50}"/>
    <pc:docChg chg="undo redo custSel addSld delSld modSld sldOrd">
      <pc:chgData name="Alessio Pignatelli" userId="bff9afd8-e917-48e2-978e-138c10223205" providerId="ADAL" clId="{4D786DFE-46B4-4A81-ADA1-C5368501FB50}" dt="2024-12-10T10:56:37.945" v="3935" actId="20577"/>
      <pc:docMkLst>
        <pc:docMk/>
      </pc:docMkLst>
      <pc:sldChg chg="del">
        <pc:chgData name="Alessio Pignatelli" userId="bff9afd8-e917-48e2-978e-138c10223205" providerId="ADAL" clId="{4D786DFE-46B4-4A81-ADA1-C5368501FB50}" dt="2024-12-10T00:30:16.990" v="1035" actId="47"/>
        <pc:sldMkLst>
          <pc:docMk/>
          <pc:sldMk cId="4249432773" sldId="292"/>
        </pc:sldMkLst>
      </pc:sldChg>
      <pc:sldChg chg="addSp modSp mod">
        <pc:chgData name="Alessio Pignatelli" userId="bff9afd8-e917-48e2-978e-138c10223205" providerId="ADAL" clId="{4D786DFE-46B4-4A81-ADA1-C5368501FB50}" dt="2024-12-10T01:02:03.976" v="1360" actId="20577"/>
        <pc:sldMkLst>
          <pc:docMk/>
          <pc:sldMk cId="3557701853" sldId="304"/>
        </pc:sldMkLst>
        <pc:spChg chg="mod">
          <ac:chgData name="Alessio Pignatelli" userId="bff9afd8-e917-48e2-978e-138c10223205" providerId="ADAL" clId="{4D786DFE-46B4-4A81-ADA1-C5368501FB50}" dt="2024-12-10T00:54:03.351" v="1334" actId="14100"/>
          <ac:spMkLst>
            <pc:docMk/>
            <pc:sldMk cId="3557701853" sldId="304"/>
            <ac:spMk id="2" creationId="{1FE7CE47-A613-6025-6966-9280D78037AE}"/>
          </ac:spMkLst>
        </pc:spChg>
      </pc:sldChg>
      <pc:sldChg chg="addSp modSp mod">
        <pc:chgData name="Alessio Pignatelli" userId="bff9afd8-e917-48e2-978e-138c10223205" providerId="ADAL" clId="{4D786DFE-46B4-4A81-ADA1-C5368501FB50}" dt="2024-12-10T00:37:10.515" v="1156" actId="20577"/>
        <pc:sldMkLst>
          <pc:docMk/>
          <pc:sldMk cId="2862817821" sldId="305"/>
        </pc:sldMkLst>
      </pc:sldChg>
      <pc:sldChg chg="modSp mod">
        <pc:chgData name="Alessio Pignatelli" userId="bff9afd8-e917-48e2-978e-138c10223205" providerId="ADAL" clId="{4D786DFE-46B4-4A81-ADA1-C5368501FB50}" dt="2024-12-10T01:27:01.209" v="1616" actId="20577"/>
        <pc:sldMkLst>
          <pc:docMk/>
          <pc:sldMk cId="2324149795" sldId="306"/>
        </pc:sldMkLst>
        <pc:spChg chg="mod">
          <ac:chgData name="Alessio Pignatelli" userId="bff9afd8-e917-48e2-978e-138c10223205" providerId="ADAL" clId="{4D786DFE-46B4-4A81-ADA1-C5368501FB50}" dt="2024-12-10T00:27:39.934" v="1025"/>
          <ac:spMkLst>
            <pc:docMk/>
            <pc:sldMk cId="2324149795" sldId="306"/>
            <ac:spMk id="4" creationId="{2F6DB541-F35D-D572-26DE-18C42C2DA7B4}"/>
          </ac:spMkLst>
        </pc:spChg>
        <pc:spChg chg="mod">
          <ac:chgData name="Alessio Pignatelli" userId="bff9afd8-e917-48e2-978e-138c10223205" providerId="ADAL" clId="{4D786DFE-46B4-4A81-ADA1-C5368501FB50}" dt="2024-12-10T01:24:25.161" v="1478" actId="20577"/>
          <ac:spMkLst>
            <pc:docMk/>
            <pc:sldMk cId="2324149795" sldId="306"/>
            <ac:spMk id="6" creationId="{3BFAB281-63FB-F36C-12A4-D6C53E335EC7}"/>
          </ac:spMkLst>
        </pc:spChg>
      </pc:sldChg>
      <pc:sldChg chg="modSp del mod">
        <pc:chgData name="Alessio Pignatelli" userId="bff9afd8-e917-48e2-978e-138c10223205" providerId="ADAL" clId="{4D786DFE-46B4-4A81-ADA1-C5368501FB50}" dt="2024-12-10T01:35:46.897" v="1942" actId="2696"/>
        <pc:sldMkLst>
          <pc:docMk/>
          <pc:sldMk cId="2260856522" sldId="307"/>
        </pc:sldMkLst>
      </pc:sldChg>
      <pc:sldChg chg="modSp add mod">
        <pc:chgData name="Alessio Pignatelli" userId="bff9afd8-e917-48e2-978e-138c10223205" providerId="ADAL" clId="{4D786DFE-46B4-4A81-ADA1-C5368501FB50}" dt="2024-12-10T10:56:37.945" v="3935" actId="20577"/>
        <pc:sldMkLst>
          <pc:docMk/>
          <pc:sldMk cId="2639088414" sldId="307"/>
        </pc:sldMkLst>
      </pc:sldChg>
      <pc:sldChg chg="addSp delSp modSp mod">
        <pc:chgData name="Alessio Pignatelli" userId="bff9afd8-e917-48e2-978e-138c10223205" providerId="ADAL" clId="{4D786DFE-46B4-4A81-ADA1-C5368501FB50}" dt="2024-12-10T00:29:04.619" v="1028"/>
        <pc:sldMkLst>
          <pc:docMk/>
          <pc:sldMk cId="3296901257" sldId="308"/>
        </pc:sldMkLst>
      </pc:sldChg>
      <pc:sldChg chg="addSp delSp modSp mod ord">
        <pc:chgData name="Alessio Pignatelli" userId="bff9afd8-e917-48e2-978e-138c10223205" providerId="ADAL" clId="{4D786DFE-46B4-4A81-ADA1-C5368501FB50}" dt="2024-12-10T00:29:37.610" v="1031"/>
        <pc:sldMkLst>
          <pc:docMk/>
          <pc:sldMk cId="1470393821" sldId="309"/>
        </pc:sldMkLst>
      </pc:sldChg>
      <pc:sldChg chg="modSp mod">
        <pc:chgData name="Alessio Pignatelli" userId="bff9afd8-e917-48e2-978e-138c10223205" providerId="ADAL" clId="{4D786DFE-46B4-4A81-ADA1-C5368501FB50}" dt="2024-12-10T00:28:55.429" v="1027"/>
        <pc:sldMkLst>
          <pc:docMk/>
          <pc:sldMk cId="1984723190" sldId="310"/>
        </pc:sldMkLst>
      </pc:sldChg>
      <pc:sldChg chg="addSp delSp modSp mod">
        <pc:chgData name="Alessio Pignatelli" userId="bff9afd8-e917-48e2-978e-138c10223205" providerId="ADAL" clId="{4D786DFE-46B4-4A81-ADA1-C5368501FB50}" dt="2024-12-10T00:29:13.949" v="1029"/>
        <pc:sldMkLst>
          <pc:docMk/>
          <pc:sldMk cId="3897489654" sldId="311"/>
        </pc:sldMkLst>
      </pc:sldChg>
      <pc:sldChg chg="addSp delSp modSp mod modClrScheme chgLayout">
        <pc:chgData name="Alessio Pignatelli" userId="bff9afd8-e917-48e2-978e-138c10223205" providerId="ADAL" clId="{4D786DFE-46B4-4A81-ADA1-C5368501FB50}" dt="2024-12-10T02:01:00.618" v="2774" actId="20577"/>
        <pc:sldMkLst>
          <pc:docMk/>
          <pc:sldMk cId="1776743423" sldId="312"/>
        </pc:sldMkLst>
      </pc:sldChg>
      <pc:sldChg chg="modSp mod">
        <pc:chgData name="Alessio Pignatelli" userId="bff9afd8-e917-48e2-978e-138c10223205" providerId="ADAL" clId="{4D786DFE-46B4-4A81-ADA1-C5368501FB50}" dt="2024-12-10T02:09:34.316" v="3122" actId="113"/>
        <pc:sldMkLst>
          <pc:docMk/>
          <pc:sldMk cId="515223925" sldId="313"/>
        </pc:sldMkLst>
      </pc:sldChg>
      <pc:sldChg chg="modSp mod">
        <pc:chgData name="Alessio Pignatelli" userId="bff9afd8-e917-48e2-978e-138c10223205" providerId="ADAL" clId="{4D786DFE-46B4-4A81-ADA1-C5368501FB50}" dt="2024-12-10T02:05:50.493" v="2795" actId="20577"/>
        <pc:sldMkLst>
          <pc:docMk/>
          <pc:sldMk cId="749548747" sldId="314"/>
        </pc:sldMkLst>
        <pc:spChg chg="mod">
          <ac:chgData name="Alessio Pignatelli" userId="bff9afd8-e917-48e2-978e-138c10223205" providerId="ADAL" clId="{4D786DFE-46B4-4A81-ADA1-C5368501FB50}" dt="2024-12-10T02:05:50.493" v="2795" actId="20577"/>
          <ac:spMkLst>
            <pc:docMk/>
            <pc:sldMk cId="749548747" sldId="314"/>
            <ac:spMk id="2" creationId="{DB77D11F-6D42-4B61-19B2-FD18F6DED348}"/>
          </ac:spMkLst>
        </pc:spChg>
        <pc:spChg chg="mod">
          <ac:chgData name="Alessio Pignatelli" userId="bff9afd8-e917-48e2-978e-138c10223205" providerId="ADAL" clId="{4D786DFE-46B4-4A81-ADA1-C5368501FB50}" dt="2024-12-10T00:30:05.514" v="1034"/>
          <ac:spMkLst>
            <pc:docMk/>
            <pc:sldMk cId="749548747" sldId="314"/>
            <ac:spMk id="4" creationId="{688B8499-C486-ABF8-8D6D-833D61B8F150}"/>
          </ac:spMkLst>
        </pc:spChg>
      </pc:sldChg>
      <pc:sldChg chg="delSp modSp mod">
        <pc:chgData name="Alessio Pignatelli" userId="bff9afd8-e917-48e2-978e-138c10223205" providerId="ADAL" clId="{4D786DFE-46B4-4A81-ADA1-C5368501FB50}" dt="2024-12-07T10:33:24.697" v="1" actId="478"/>
        <pc:sldMkLst>
          <pc:docMk/>
          <pc:sldMk cId="3679496455" sldId="315"/>
        </pc:sldMkLst>
      </pc:sldChg>
      <pc:sldChg chg="addSp delSp modSp add mod">
        <pc:chgData name="Alessio Pignatelli" userId="bff9afd8-e917-48e2-978e-138c10223205" providerId="ADAL" clId="{4D786DFE-46B4-4A81-ADA1-C5368501FB50}" dt="2024-12-10T00:29:23.569" v="1030"/>
        <pc:sldMkLst>
          <pc:docMk/>
          <pc:sldMk cId="3515160477" sldId="319"/>
        </pc:sldMkLst>
      </pc:sldChg>
      <pc:sldChg chg="addSp delSp modSp new mod">
        <pc:chgData name="Alessio Pignatelli" userId="bff9afd8-e917-48e2-978e-138c10223205" providerId="ADAL" clId="{4D786DFE-46B4-4A81-ADA1-C5368501FB50}" dt="2024-12-10T01:23:28.176" v="1460" actId="20577"/>
        <pc:sldMkLst>
          <pc:docMk/>
          <pc:sldMk cId="3769075550" sldId="320"/>
        </pc:sldMkLst>
      </pc:sldChg>
      <pc:sldChg chg="modSp new mod modShow">
        <pc:chgData name="Alessio Pignatelli" userId="bff9afd8-e917-48e2-978e-138c10223205" providerId="ADAL" clId="{4D786DFE-46B4-4A81-ADA1-C5368501FB50}" dt="2024-12-10T01:53:28" v="2388" actId="27636"/>
        <pc:sldMkLst>
          <pc:docMk/>
          <pc:sldMk cId="876023485" sldId="321"/>
        </pc:sldMkLst>
      </pc:sldChg>
      <pc:sldChg chg="modSp add mod">
        <pc:chgData name="Alessio Pignatelli" userId="bff9afd8-e917-48e2-978e-138c10223205" providerId="ADAL" clId="{4D786DFE-46B4-4A81-ADA1-C5368501FB50}" dt="2024-12-10T02:22:48.715" v="3923" actId="20577"/>
        <pc:sldMkLst>
          <pc:docMk/>
          <pc:sldMk cId="2274035805" sldId="322"/>
        </pc:sldMkLst>
      </pc:sldChg>
      <pc:sldChg chg="modSp add mod">
        <pc:chgData name="Alessio Pignatelli" userId="bff9afd8-e917-48e2-978e-138c10223205" providerId="ADAL" clId="{4D786DFE-46B4-4A81-ADA1-C5368501FB50}" dt="2024-12-10T02:16:04.555" v="3327" actId="20577"/>
        <pc:sldMkLst>
          <pc:docMk/>
          <pc:sldMk cId="1580038036" sldId="323"/>
        </pc:sldMkLst>
      </pc:sldChg>
      <pc:sldChg chg="modSp add mod">
        <pc:chgData name="Alessio Pignatelli" userId="bff9afd8-e917-48e2-978e-138c10223205" providerId="ADAL" clId="{4D786DFE-46B4-4A81-ADA1-C5368501FB50}" dt="2024-12-10T02:22:24.312" v="3912" actId="20577"/>
        <pc:sldMkLst>
          <pc:docMk/>
          <pc:sldMk cId="4293322533" sldId="324"/>
        </pc:sldMkLst>
      </pc:sldChg>
    </pc:docChg>
  </pc:docChgLst>
  <pc:docChgLst>
    <pc:chgData name="Alessio Pignatelli" userId="bff9afd8-e917-48e2-978e-138c10223205" providerId="ADAL" clId="{729F92B2-5691-4097-AA8B-F84439E8E634}"/>
    <pc:docChg chg="undo redo custSel addSld delSld modSld">
      <pc:chgData name="Alessio Pignatelli" userId="bff9afd8-e917-48e2-978e-138c10223205" providerId="ADAL" clId="{729F92B2-5691-4097-AA8B-F84439E8E634}" dt="2024-12-18T20:31:27.234" v="1589" actId="20577"/>
      <pc:docMkLst>
        <pc:docMk/>
      </pc:docMkLst>
      <pc:sldChg chg="modSp mod">
        <pc:chgData name="Alessio Pignatelli" userId="bff9afd8-e917-48e2-978e-138c10223205" providerId="ADAL" clId="{729F92B2-5691-4097-AA8B-F84439E8E634}" dt="2024-12-18T19:49:53.315" v="186" actId="20577"/>
        <pc:sldMkLst>
          <pc:docMk/>
          <pc:sldMk cId="442868921" sldId="273"/>
        </pc:sldMkLst>
        <pc:spChg chg="mod">
          <ac:chgData name="Alessio Pignatelli" userId="bff9afd8-e917-48e2-978e-138c10223205" providerId="ADAL" clId="{729F92B2-5691-4097-AA8B-F84439E8E634}" dt="2024-12-18T19:49:53.315" v="186" actId="20577"/>
          <ac:spMkLst>
            <pc:docMk/>
            <pc:sldMk cId="442868921" sldId="273"/>
            <ac:spMk id="3" creationId="{2EE32B4E-A003-CBB2-385C-26A953C8910A}"/>
          </ac:spMkLst>
        </pc:spChg>
        <pc:spChg chg="mod">
          <ac:chgData name="Alessio Pignatelli" userId="bff9afd8-e917-48e2-978e-138c10223205" providerId="ADAL" clId="{729F92B2-5691-4097-AA8B-F84439E8E634}" dt="2024-12-18T19:49:31.232" v="183" actId="20577"/>
          <ac:spMkLst>
            <pc:docMk/>
            <pc:sldMk cId="442868921" sldId="273"/>
            <ac:spMk id="4" creationId="{32078735-6A80-5AE2-1F9B-4E65836AD058}"/>
          </ac:spMkLst>
        </pc:spChg>
      </pc:sldChg>
      <pc:sldChg chg="delSp modSp mod">
        <pc:chgData name="Alessio Pignatelli" userId="bff9afd8-e917-48e2-978e-138c10223205" providerId="ADAL" clId="{729F92B2-5691-4097-AA8B-F84439E8E634}" dt="2024-12-18T19:45:31.768" v="54" actId="20577"/>
        <pc:sldMkLst>
          <pc:docMk/>
          <pc:sldMk cId="3318484580" sldId="302"/>
        </pc:sldMkLst>
        <pc:spChg chg="mod">
          <ac:chgData name="Alessio Pignatelli" userId="bff9afd8-e917-48e2-978e-138c10223205" providerId="ADAL" clId="{729F92B2-5691-4097-AA8B-F84439E8E634}" dt="2024-12-18T19:44:48.394" v="2" actId="20577"/>
          <ac:spMkLst>
            <pc:docMk/>
            <pc:sldMk cId="3318484580" sldId="302"/>
            <ac:spMk id="2" creationId="{E948D0EC-6664-00EC-2045-5018F047BA00}"/>
          </ac:spMkLst>
        </pc:spChg>
        <pc:spChg chg="mod">
          <ac:chgData name="Alessio Pignatelli" userId="bff9afd8-e917-48e2-978e-138c10223205" providerId="ADAL" clId="{729F92B2-5691-4097-AA8B-F84439E8E634}" dt="2024-12-18T19:44:53.575" v="3" actId="20577"/>
          <ac:spMkLst>
            <pc:docMk/>
            <pc:sldMk cId="3318484580" sldId="302"/>
            <ac:spMk id="3" creationId="{1D9DB2FB-A284-7B5E-613F-42CB3308D11B}"/>
          </ac:spMkLst>
        </pc:spChg>
        <pc:spChg chg="mod">
          <ac:chgData name="Alessio Pignatelli" userId="bff9afd8-e917-48e2-978e-138c10223205" providerId="ADAL" clId="{729F92B2-5691-4097-AA8B-F84439E8E634}" dt="2024-12-18T19:45:31.768" v="54" actId="20577"/>
          <ac:spMkLst>
            <pc:docMk/>
            <pc:sldMk cId="3318484580" sldId="302"/>
            <ac:spMk id="9" creationId="{158BF88E-ACF8-9DE4-AF32-D9FC8BF94D71}"/>
          </ac:spMkLst>
        </pc:spChg>
        <pc:spChg chg="del">
          <ac:chgData name="Alessio Pignatelli" userId="bff9afd8-e917-48e2-978e-138c10223205" providerId="ADAL" clId="{729F92B2-5691-4097-AA8B-F84439E8E634}" dt="2024-12-18T19:44:59.446" v="4" actId="478"/>
          <ac:spMkLst>
            <pc:docMk/>
            <pc:sldMk cId="3318484580" sldId="302"/>
            <ac:spMk id="10" creationId="{1714CEA0-8D1F-1AD5-F70B-12759E4B2B99}"/>
          </ac:spMkLst>
        </pc:spChg>
        <pc:picChg chg="del">
          <ac:chgData name="Alessio Pignatelli" userId="bff9afd8-e917-48e2-978e-138c10223205" providerId="ADAL" clId="{729F92B2-5691-4097-AA8B-F84439E8E634}" dt="2024-12-18T19:45:02.837" v="5" actId="478"/>
          <ac:picMkLst>
            <pc:docMk/>
            <pc:sldMk cId="3318484580" sldId="302"/>
            <ac:picMk id="12" creationId="{46A2C4E8-B0C8-9C37-C21F-2BAFA7B0337A}"/>
          </ac:picMkLst>
        </pc:picChg>
      </pc:sldChg>
      <pc:sldChg chg="delSp modSp mod">
        <pc:chgData name="Alessio Pignatelli" userId="bff9afd8-e917-48e2-978e-138c10223205" providerId="ADAL" clId="{729F92B2-5691-4097-AA8B-F84439E8E634}" dt="2024-12-18T19:54:27.392" v="271"/>
        <pc:sldMkLst>
          <pc:docMk/>
          <pc:sldMk cId="3557701853" sldId="304"/>
        </pc:sldMkLst>
        <pc:spChg chg="mod">
          <ac:chgData name="Alessio Pignatelli" userId="bff9afd8-e917-48e2-978e-138c10223205" providerId="ADAL" clId="{729F92B2-5691-4097-AA8B-F84439E8E634}" dt="2024-12-18T19:54:13.089" v="268" actId="20577"/>
          <ac:spMkLst>
            <pc:docMk/>
            <pc:sldMk cId="3557701853" sldId="304"/>
            <ac:spMk id="2" creationId="{1FE7CE47-A613-6025-6966-9280D78037AE}"/>
          </ac:spMkLst>
        </pc:spChg>
        <pc:spChg chg="mod">
          <ac:chgData name="Alessio Pignatelli" userId="bff9afd8-e917-48e2-978e-138c10223205" providerId="ADAL" clId="{729F92B2-5691-4097-AA8B-F84439E8E634}" dt="2024-12-18T19:48:16.639" v="160"/>
          <ac:spMkLst>
            <pc:docMk/>
            <pc:sldMk cId="3557701853" sldId="304"/>
            <ac:spMk id="4" creationId="{BECA3742-4B68-E6A5-7363-52F1DB42FC84}"/>
          </ac:spMkLst>
        </pc:spChg>
        <pc:spChg chg="mod">
          <ac:chgData name="Alessio Pignatelli" userId="bff9afd8-e917-48e2-978e-138c10223205" providerId="ADAL" clId="{729F92B2-5691-4097-AA8B-F84439E8E634}" dt="2024-12-18T19:54:27.392" v="271"/>
          <ac:spMkLst>
            <pc:docMk/>
            <pc:sldMk cId="3557701853" sldId="304"/>
            <ac:spMk id="6" creationId="{7B59ADA6-FC34-6655-D2DA-7A06064CA89D}"/>
          </ac:spMkLst>
        </pc:spChg>
        <pc:spChg chg="del mod">
          <ac:chgData name="Alessio Pignatelli" userId="bff9afd8-e917-48e2-978e-138c10223205" providerId="ADAL" clId="{729F92B2-5691-4097-AA8B-F84439E8E634}" dt="2024-12-18T19:50:27.496" v="190" actId="478"/>
          <ac:spMkLst>
            <pc:docMk/>
            <pc:sldMk cId="3557701853" sldId="304"/>
            <ac:spMk id="10" creationId="{7553E8C3-C274-FF3E-6D10-9BFB112737BE}"/>
          </ac:spMkLst>
        </pc:spChg>
        <pc:picChg chg="del">
          <ac:chgData name="Alessio Pignatelli" userId="bff9afd8-e917-48e2-978e-138c10223205" providerId="ADAL" clId="{729F92B2-5691-4097-AA8B-F84439E8E634}" dt="2024-12-18T19:47:51.546" v="159" actId="478"/>
          <ac:picMkLst>
            <pc:docMk/>
            <pc:sldMk cId="3557701853" sldId="304"/>
            <ac:picMk id="9" creationId="{7C4D1214-FCED-5562-A352-599EFBD151D2}"/>
          </ac:picMkLst>
        </pc:picChg>
      </pc:sldChg>
      <pc:sldChg chg="del">
        <pc:chgData name="Alessio Pignatelli" userId="bff9afd8-e917-48e2-978e-138c10223205" providerId="ADAL" clId="{729F92B2-5691-4097-AA8B-F84439E8E634}" dt="2024-12-18T19:47:46.405" v="158" actId="47"/>
        <pc:sldMkLst>
          <pc:docMk/>
          <pc:sldMk cId="2862817821" sldId="305"/>
        </pc:sldMkLst>
      </pc:sldChg>
      <pc:sldChg chg="addSp delSp modSp mod">
        <pc:chgData name="Alessio Pignatelli" userId="bff9afd8-e917-48e2-978e-138c10223205" providerId="ADAL" clId="{729F92B2-5691-4097-AA8B-F84439E8E634}" dt="2024-12-18T20:11:04.834" v="844" actId="20577"/>
        <pc:sldMkLst>
          <pc:docMk/>
          <pc:sldMk cId="2324149795" sldId="306"/>
        </pc:sldMkLst>
        <pc:spChg chg="del mod">
          <ac:chgData name="Alessio Pignatelli" userId="bff9afd8-e917-48e2-978e-138c10223205" providerId="ADAL" clId="{729F92B2-5691-4097-AA8B-F84439E8E634}" dt="2024-12-18T20:08:57.578" v="758" actId="931"/>
          <ac:spMkLst>
            <pc:docMk/>
            <pc:sldMk cId="2324149795" sldId="306"/>
            <ac:spMk id="2" creationId="{0101820C-ADBB-57D9-E952-3E88B028819C}"/>
          </ac:spMkLst>
        </pc:spChg>
        <pc:spChg chg="mod">
          <ac:chgData name="Alessio Pignatelli" userId="bff9afd8-e917-48e2-978e-138c10223205" providerId="ADAL" clId="{729F92B2-5691-4097-AA8B-F84439E8E634}" dt="2024-12-18T19:48:30.262" v="161"/>
          <ac:spMkLst>
            <pc:docMk/>
            <pc:sldMk cId="2324149795" sldId="306"/>
            <ac:spMk id="4" creationId="{2F6DB541-F35D-D572-26DE-18C42C2DA7B4}"/>
          </ac:spMkLst>
        </pc:spChg>
        <pc:spChg chg="mod">
          <ac:chgData name="Alessio Pignatelli" userId="bff9afd8-e917-48e2-978e-138c10223205" providerId="ADAL" clId="{729F92B2-5691-4097-AA8B-F84439E8E634}" dt="2024-12-18T20:08:36.930" v="754" actId="20577"/>
          <ac:spMkLst>
            <pc:docMk/>
            <pc:sldMk cId="2324149795" sldId="306"/>
            <ac:spMk id="6" creationId="{3BFAB281-63FB-F36C-12A4-D6C53E335EC7}"/>
          </ac:spMkLst>
        </pc:spChg>
        <pc:spChg chg="add mod">
          <ac:chgData name="Alessio Pignatelli" userId="bff9afd8-e917-48e2-978e-138c10223205" providerId="ADAL" clId="{729F92B2-5691-4097-AA8B-F84439E8E634}" dt="2024-12-18T20:11:04.834" v="844" actId="20577"/>
          <ac:spMkLst>
            <pc:docMk/>
            <pc:sldMk cId="2324149795" sldId="306"/>
            <ac:spMk id="10" creationId="{C73FEE88-C252-B58C-1282-EBEF93005239}"/>
          </ac:spMkLst>
        </pc:spChg>
        <pc:picChg chg="add mod">
          <ac:chgData name="Alessio Pignatelli" userId="bff9afd8-e917-48e2-978e-138c10223205" providerId="ADAL" clId="{729F92B2-5691-4097-AA8B-F84439E8E634}" dt="2024-12-18T20:09:01.873" v="800" actId="1038"/>
          <ac:picMkLst>
            <pc:docMk/>
            <pc:sldMk cId="2324149795" sldId="306"/>
            <ac:picMk id="9" creationId="{1B258E3A-7815-68F3-85E6-1C91327B6661}"/>
          </ac:picMkLst>
        </pc:picChg>
      </pc:sldChg>
      <pc:sldChg chg="del">
        <pc:chgData name="Alessio Pignatelli" userId="bff9afd8-e917-48e2-978e-138c10223205" providerId="ADAL" clId="{729F92B2-5691-4097-AA8B-F84439E8E634}" dt="2024-12-18T19:48:39.393" v="163" actId="47"/>
        <pc:sldMkLst>
          <pc:docMk/>
          <pc:sldMk cId="2639088414" sldId="307"/>
        </pc:sldMkLst>
      </pc:sldChg>
      <pc:sldChg chg="del">
        <pc:chgData name="Alessio Pignatelli" userId="bff9afd8-e917-48e2-978e-138c10223205" providerId="ADAL" clId="{729F92B2-5691-4097-AA8B-F84439E8E634}" dt="2024-12-18T20:24:22.560" v="1372" actId="47"/>
        <pc:sldMkLst>
          <pc:docMk/>
          <pc:sldMk cId="3296901257" sldId="308"/>
        </pc:sldMkLst>
      </pc:sldChg>
      <pc:sldChg chg="del">
        <pc:chgData name="Alessio Pignatelli" userId="bff9afd8-e917-48e2-978e-138c10223205" providerId="ADAL" clId="{729F92B2-5691-4097-AA8B-F84439E8E634}" dt="2024-12-18T20:24:31.971" v="1377" actId="47"/>
        <pc:sldMkLst>
          <pc:docMk/>
          <pc:sldMk cId="1470393821" sldId="309"/>
        </pc:sldMkLst>
      </pc:sldChg>
      <pc:sldChg chg="del">
        <pc:chgData name="Alessio Pignatelli" userId="bff9afd8-e917-48e2-978e-138c10223205" providerId="ADAL" clId="{729F92B2-5691-4097-AA8B-F84439E8E634}" dt="2024-12-18T20:24:19.569" v="1371" actId="47"/>
        <pc:sldMkLst>
          <pc:docMk/>
          <pc:sldMk cId="1984723190" sldId="310"/>
        </pc:sldMkLst>
      </pc:sldChg>
      <pc:sldChg chg="del">
        <pc:chgData name="Alessio Pignatelli" userId="bff9afd8-e917-48e2-978e-138c10223205" providerId="ADAL" clId="{729F92B2-5691-4097-AA8B-F84439E8E634}" dt="2024-12-18T20:29:24.418" v="1460" actId="47"/>
        <pc:sldMkLst>
          <pc:docMk/>
          <pc:sldMk cId="3897489654" sldId="311"/>
        </pc:sldMkLst>
      </pc:sldChg>
      <pc:sldChg chg="del">
        <pc:chgData name="Alessio Pignatelli" userId="bff9afd8-e917-48e2-978e-138c10223205" providerId="ADAL" clId="{729F92B2-5691-4097-AA8B-F84439E8E634}" dt="2024-12-18T20:24:25.981" v="1374" actId="47"/>
        <pc:sldMkLst>
          <pc:docMk/>
          <pc:sldMk cId="1776743423" sldId="312"/>
        </pc:sldMkLst>
      </pc:sldChg>
      <pc:sldChg chg="del">
        <pc:chgData name="Alessio Pignatelli" userId="bff9afd8-e917-48e2-978e-138c10223205" providerId="ADAL" clId="{729F92B2-5691-4097-AA8B-F84439E8E634}" dt="2024-12-18T19:49:21.620" v="181" actId="47"/>
        <pc:sldMkLst>
          <pc:docMk/>
          <pc:sldMk cId="515223925" sldId="313"/>
        </pc:sldMkLst>
      </pc:sldChg>
      <pc:sldChg chg="modSp mod">
        <pc:chgData name="Alessio Pignatelli" userId="bff9afd8-e917-48e2-978e-138c10223205" providerId="ADAL" clId="{729F92B2-5691-4097-AA8B-F84439E8E634}" dt="2024-12-18T20:31:27.234" v="1589" actId="20577"/>
        <pc:sldMkLst>
          <pc:docMk/>
          <pc:sldMk cId="749548747" sldId="314"/>
        </pc:sldMkLst>
        <pc:spChg chg="mod">
          <ac:chgData name="Alessio Pignatelli" userId="bff9afd8-e917-48e2-978e-138c10223205" providerId="ADAL" clId="{729F92B2-5691-4097-AA8B-F84439E8E634}" dt="2024-12-18T20:31:27.234" v="1589" actId="20577"/>
          <ac:spMkLst>
            <pc:docMk/>
            <pc:sldMk cId="749548747" sldId="314"/>
            <ac:spMk id="2" creationId="{DB77D11F-6D42-4B61-19B2-FD18F6DED348}"/>
          </ac:spMkLst>
        </pc:spChg>
        <pc:spChg chg="mod">
          <ac:chgData name="Alessio Pignatelli" userId="bff9afd8-e917-48e2-978e-138c10223205" providerId="ADAL" clId="{729F92B2-5691-4097-AA8B-F84439E8E634}" dt="2024-12-18T19:50:35.480" v="191"/>
          <ac:spMkLst>
            <pc:docMk/>
            <pc:sldMk cId="749548747" sldId="314"/>
            <ac:spMk id="4" creationId="{688B8499-C486-ABF8-8D6D-833D61B8F150}"/>
          </ac:spMkLst>
        </pc:spChg>
      </pc:sldChg>
      <pc:sldChg chg="modSp mod">
        <pc:chgData name="Alessio Pignatelli" userId="bff9afd8-e917-48e2-978e-138c10223205" providerId="ADAL" clId="{729F92B2-5691-4097-AA8B-F84439E8E634}" dt="2024-12-18T19:46:01.903" v="68" actId="20577"/>
        <pc:sldMkLst>
          <pc:docMk/>
          <pc:sldMk cId="3679496455" sldId="315"/>
        </pc:sldMkLst>
        <pc:spChg chg="mod">
          <ac:chgData name="Alessio Pignatelli" userId="bff9afd8-e917-48e2-978e-138c10223205" providerId="ADAL" clId="{729F92B2-5691-4097-AA8B-F84439E8E634}" dt="2024-12-18T19:46:01.903" v="68" actId="20577"/>
          <ac:spMkLst>
            <pc:docMk/>
            <pc:sldMk cId="3679496455" sldId="315"/>
            <ac:spMk id="2" creationId="{FC41CEF5-A698-938D-EE75-6DFF8273575F}"/>
          </ac:spMkLst>
        </pc:spChg>
      </pc:sldChg>
      <pc:sldChg chg="addSp delSp modSp mod">
        <pc:chgData name="Alessio Pignatelli" userId="bff9afd8-e917-48e2-978e-138c10223205" providerId="ADAL" clId="{729F92B2-5691-4097-AA8B-F84439E8E634}" dt="2024-12-18T19:59:28.579" v="443"/>
        <pc:sldMkLst>
          <pc:docMk/>
          <pc:sldMk cId="4183590414" sldId="316"/>
        </pc:sldMkLst>
        <pc:spChg chg="mod">
          <ac:chgData name="Alessio Pignatelli" userId="bff9afd8-e917-48e2-978e-138c10223205" providerId="ADAL" clId="{729F92B2-5691-4097-AA8B-F84439E8E634}" dt="2024-12-18T19:59:28.579" v="443"/>
          <ac:spMkLst>
            <pc:docMk/>
            <pc:sldMk cId="4183590414" sldId="316"/>
            <ac:spMk id="2" creationId="{33A9EDF7-08BF-CF3D-A38B-9D8468AC35EF}"/>
          </ac:spMkLst>
        </pc:spChg>
        <pc:spChg chg="add del">
          <ac:chgData name="Alessio Pignatelli" userId="bff9afd8-e917-48e2-978e-138c10223205" providerId="ADAL" clId="{729F92B2-5691-4097-AA8B-F84439E8E634}" dt="2024-12-18T19:57:46.779" v="412" actId="22"/>
          <ac:spMkLst>
            <pc:docMk/>
            <pc:sldMk cId="4183590414" sldId="316"/>
            <ac:spMk id="5" creationId="{179ABD50-38A4-A83A-0B29-628911BD66BB}"/>
          </ac:spMkLst>
        </pc:spChg>
      </pc:sldChg>
      <pc:sldChg chg="modSp mod">
        <pc:chgData name="Alessio Pignatelli" userId="bff9afd8-e917-48e2-978e-138c10223205" providerId="ADAL" clId="{729F92B2-5691-4097-AA8B-F84439E8E634}" dt="2024-12-18T19:47:28.057" v="156" actId="20577"/>
        <pc:sldMkLst>
          <pc:docMk/>
          <pc:sldMk cId="547806917" sldId="317"/>
        </pc:sldMkLst>
        <pc:spChg chg="mod">
          <ac:chgData name="Alessio Pignatelli" userId="bff9afd8-e917-48e2-978e-138c10223205" providerId="ADAL" clId="{729F92B2-5691-4097-AA8B-F84439E8E634}" dt="2024-12-18T19:47:28.057" v="156" actId="20577"/>
          <ac:spMkLst>
            <pc:docMk/>
            <pc:sldMk cId="547806917" sldId="317"/>
            <ac:spMk id="3" creationId="{2DCC89BB-8184-500D-5F0F-0F01F6CC71DA}"/>
          </ac:spMkLst>
        </pc:spChg>
      </pc:sldChg>
      <pc:sldChg chg="modSp add del mod">
        <pc:chgData name="Alessio Pignatelli" userId="bff9afd8-e917-48e2-978e-138c10223205" providerId="ADAL" clId="{729F92B2-5691-4097-AA8B-F84439E8E634}" dt="2024-12-18T20:24:29.991" v="1376" actId="47"/>
        <pc:sldMkLst>
          <pc:docMk/>
          <pc:sldMk cId="1405475083" sldId="318"/>
        </pc:sldMkLst>
        <pc:spChg chg="mod">
          <ac:chgData name="Alessio Pignatelli" userId="bff9afd8-e917-48e2-978e-138c10223205" providerId="ADAL" clId="{729F92B2-5691-4097-AA8B-F84439E8E634}" dt="2024-12-18T19:49:02.137" v="180" actId="20577"/>
          <ac:spMkLst>
            <pc:docMk/>
            <pc:sldMk cId="1405475083" sldId="318"/>
            <ac:spMk id="2" creationId="{6E31DF17-4BF8-F441-2F0F-453CB4731ED1}"/>
          </ac:spMkLst>
        </pc:spChg>
      </pc:sldChg>
      <pc:sldChg chg="del">
        <pc:chgData name="Alessio Pignatelli" userId="bff9afd8-e917-48e2-978e-138c10223205" providerId="ADAL" clId="{729F92B2-5691-4097-AA8B-F84439E8E634}" dt="2024-12-18T20:24:24.273" v="1373" actId="47"/>
        <pc:sldMkLst>
          <pc:docMk/>
          <pc:sldMk cId="3515160477" sldId="319"/>
        </pc:sldMkLst>
      </pc:sldChg>
      <pc:sldChg chg="del">
        <pc:chgData name="Alessio Pignatelli" userId="bff9afd8-e917-48e2-978e-138c10223205" providerId="ADAL" clId="{729F92B2-5691-4097-AA8B-F84439E8E634}" dt="2024-12-18T19:47:45.095" v="157" actId="47"/>
        <pc:sldMkLst>
          <pc:docMk/>
          <pc:sldMk cId="3769075550" sldId="320"/>
        </pc:sldMkLst>
      </pc:sldChg>
      <pc:sldChg chg="del">
        <pc:chgData name="Alessio Pignatelli" userId="bff9afd8-e917-48e2-978e-138c10223205" providerId="ADAL" clId="{729F92B2-5691-4097-AA8B-F84439E8E634}" dt="2024-12-18T19:49:26.295" v="182" actId="47"/>
        <pc:sldMkLst>
          <pc:docMk/>
          <pc:sldMk cId="876023485" sldId="321"/>
        </pc:sldMkLst>
      </pc:sldChg>
      <pc:sldChg chg="del">
        <pc:chgData name="Alessio Pignatelli" userId="bff9afd8-e917-48e2-978e-138c10223205" providerId="ADAL" clId="{729F92B2-5691-4097-AA8B-F84439E8E634}" dt="2024-12-18T19:48:40.368" v="164" actId="47"/>
        <pc:sldMkLst>
          <pc:docMk/>
          <pc:sldMk cId="2274035805" sldId="322"/>
        </pc:sldMkLst>
      </pc:sldChg>
      <pc:sldChg chg="del">
        <pc:chgData name="Alessio Pignatelli" userId="bff9afd8-e917-48e2-978e-138c10223205" providerId="ADAL" clId="{729F92B2-5691-4097-AA8B-F84439E8E634}" dt="2024-12-18T19:48:38.297" v="162" actId="47"/>
        <pc:sldMkLst>
          <pc:docMk/>
          <pc:sldMk cId="1580038036" sldId="323"/>
        </pc:sldMkLst>
      </pc:sldChg>
      <pc:sldChg chg="del">
        <pc:chgData name="Alessio Pignatelli" userId="bff9afd8-e917-48e2-978e-138c10223205" providerId="ADAL" clId="{729F92B2-5691-4097-AA8B-F84439E8E634}" dt="2024-12-18T19:48:41.364" v="165" actId="47"/>
        <pc:sldMkLst>
          <pc:docMk/>
          <pc:sldMk cId="4293322533" sldId="324"/>
        </pc:sldMkLst>
      </pc:sldChg>
      <pc:sldChg chg="modSp add mod">
        <pc:chgData name="Alessio Pignatelli" userId="bff9afd8-e917-48e2-978e-138c10223205" providerId="ADAL" clId="{729F92B2-5691-4097-AA8B-F84439E8E634}" dt="2024-12-18T19:47:00.819" v="116" actId="20577"/>
        <pc:sldMkLst>
          <pc:docMk/>
          <pc:sldMk cId="907819587" sldId="325"/>
        </pc:sldMkLst>
        <pc:spChg chg="mod">
          <ac:chgData name="Alessio Pignatelli" userId="bff9afd8-e917-48e2-978e-138c10223205" providerId="ADAL" clId="{729F92B2-5691-4097-AA8B-F84439E8E634}" dt="2024-12-18T19:47:00.819" v="116" actId="20577"/>
          <ac:spMkLst>
            <pc:docMk/>
            <pc:sldMk cId="907819587" sldId="325"/>
            <ac:spMk id="2" creationId="{721B581A-12DA-C598-1405-3A154C64CB99}"/>
          </ac:spMkLst>
        </pc:spChg>
      </pc:sldChg>
      <pc:sldChg chg="modSp add mod">
        <pc:chgData name="Alessio Pignatelli" userId="bff9afd8-e917-48e2-978e-138c10223205" providerId="ADAL" clId="{729F92B2-5691-4097-AA8B-F84439E8E634}" dt="2024-12-18T19:57:28.216" v="410"/>
        <pc:sldMkLst>
          <pc:docMk/>
          <pc:sldMk cId="905889091" sldId="326"/>
        </pc:sldMkLst>
        <pc:spChg chg="mod">
          <ac:chgData name="Alessio Pignatelli" userId="bff9afd8-e917-48e2-978e-138c10223205" providerId="ADAL" clId="{729F92B2-5691-4097-AA8B-F84439E8E634}" dt="2024-12-18T19:57:28.216" v="410"/>
          <ac:spMkLst>
            <pc:docMk/>
            <pc:sldMk cId="905889091" sldId="326"/>
            <ac:spMk id="2" creationId="{89BF7487-0E68-F0F5-385A-08287B086CEF}"/>
          </ac:spMkLst>
        </pc:spChg>
        <pc:spChg chg="mod">
          <ac:chgData name="Alessio Pignatelli" userId="bff9afd8-e917-48e2-978e-138c10223205" providerId="ADAL" clId="{729F92B2-5691-4097-AA8B-F84439E8E634}" dt="2024-12-18T19:54:37.973" v="285" actId="20577"/>
          <ac:spMkLst>
            <pc:docMk/>
            <pc:sldMk cId="905889091" sldId="326"/>
            <ac:spMk id="6" creationId="{AAB8488E-FC1A-C69E-8BD5-59C1CA12899B}"/>
          </ac:spMkLst>
        </pc:spChg>
      </pc:sldChg>
      <pc:sldChg chg="addSp delSp modSp add mod">
        <pc:chgData name="Alessio Pignatelli" userId="bff9afd8-e917-48e2-978e-138c10223205" providerId="ADAL" clId="{729F92B2-5691-4097-AA8B-F84439E8E634}" dt="2024-12-18T20:04:21.099" v="590"/>
        <pc:sldMkLst>
          <pc:docMk/>
          <pc:sldMk cId="2254691763" sldId="327"/>
        </pc:sldMkLst>
        <pc:spChg chg="del mod">
          <ac:chgData name="Alessio Pignatelli" userId="bff9afd8-e917-48e2-978e-138c10223205" providerId="ADAL" clId="{729F92B2-5691-4097-AA8B-F84439E8E634}" dt="2024-12-18T20:01:58.449" v="540" actId="478"/>
          <ac:spMkLst>
            <pc:docMk/>
            <pc:sldMk cId="2254691763" sldId="327"/>
            <ac:spMk id="2" creationId="{3E611CE3-1404-681B-CB8A-4BFADACD200C}"/>
          </ac:spMkLst>
        </pc:spChg>
        <pc:spChg chg="mod">
          <ac:chgData name="Alessio Pignatelli" userId="bff9afd8-e917-48e2-978e-138c10223205" providerId="ADAL" clId="{729F92B2-5691-4097-AA8B-F84439E8E634}" dt="2024-12-18T20:01:23.074" v="537" actId="20577"/>
          <ac:spMkLst>
            <pc:docMk/>
            <pc:sldMk cId="2254691763" sldId="327"/>
            <ac:spMk id="6" creationId="{77B6B7B2-5D97-74C5-16BE-0B1E1674A901}"/>
          </ac:spMkLst>
        </pc:spChg>
        <pc:spChg chg="add del mod">
          <ac:chgData name="Alessio Pignatelli" userId="bff9afd8-e917-48e2-978e-138c10223205" providerId="ADAL" clId="{729F92B2-5691-4097-AA8B-F84439E8E634}" dt="2024-12-18T20:02:22.735" v="541" actId="931"/>
          <ac:spMkLst>
            <pc:docMk/>
            <pc:sldMk cId="2254691763" sldId="327"/>
            <ac:spMk id="9" creationId="{B2F1C3A1-4E2D-AF32-E86C-22E4A1B26261}"/>
          </ac:spMkLst>
        </pc:spChg>
        <pc:spChg chg="add mod">
          <ac:chgData name="Alessio Pignatelli" userId="bff9afd8-e917-48e2-978e-138c10223205" providerId="ADAL" clId="{729F92B2-5691-4097-AA8B-F84439E8E634}" dt="2024-12-18T20:04:21.099" v="590"/>
          <ac:spMkLst>
            <pc:docMk/>
            <pc:sldMk cId="2254691763" sldId="327"/>
            <ac:spMk id="12" creationId="{4DA152C3-AB91-CBCA-838B-536AFDC5EFB7}"/>
          </ac:spMkLst>
        </pc:spChg>
        <pc:picChg chg="add mod">
          <ac:chgData name="Alessio Pignatelli" userId="bff9afd8-e917-48e2-978e-138c10223205" providerId="ADAL" clId="{729F92B2-5691-4097-AA8B-F84439E8E634}" dt="2024-12-18T20:02:29.617" v="588" actId="1038"/>
          <ac:picMkLst>
            <pc:docMk/>
            <pc:sldMk cId="2254691763" sldId="327"/>
            <ac:picMk id="11" creationId="{349D09D7-118F-81DD-2735-2FB50ACD00A8}"/>
          </ac:picMkLst>
        </pc:picChg>
      </pc:sldChg>
      <pc:sldChg chg="modSp add mod">
        <pc:chgData name="Alessio Pignatelli" userId="bff9afd8-e917-48e2-978e-138c10223205" providerId="ADAL" clId="{729F92B2-5691-4097-AA8B-F84439E8E634}" dt="2024-12-18T20:04:59.915" v="603" actId="20577"/>
        <pc:sldMkLst>
          <pc:docMk/>
          <pc:sldMk cId="1589715986" sldId="328"/>
        </pc:sldMkLst>
        <pc:spChg chg="mod">
          <ac:chgData name="Alessio Pignatelli" userId="bff9afd8-e917-48e2-978e-138c10223205" providerId="ADAL" clId="{729F92B2-5691-4097-AA8B-F84439E8E634}" dt="2024-12-18T20:04:59.915" v="603" actId="20577"/>
          <ac:spMkLst>
            <pc:docMk/>
            <pc:sldMk cId="1589715986" sldId="328"/>
            <ac:spMk id="2" creationId="{20618CE0-EA3F-9DE1-725A-03BF5D646B47}"/>
          </ac:spMkLst>
        </pc:spChg>
      </pc:sldChg>
      <pc:sldChg chg="add del">
        <pc:chgData name="Alessio Pignatelli" userId="bff9afd8-e917-48e2-978e-138c10223205" providerId="ADAL" clId="{729F92B2-5691-4097-AA8B-F84439E8E634}" dt="2024-12-18T20:01:14.107" v="535"/>
        <pc:sldMkLst>
          <pc:docMk/>
          <pc:sldMk cId="3189827963" sldId="328"/>
        </pc:sldMkLst>
      </pc:sldChg>
      <pc:sldChg chg="modSp add mod">
        <pc:chgData name="Alessio Pignatelli" userId="bff9afd8-e917-48e2-978e-138c10223205" providerId="ADAL" clId="{729F92B2-5691-4097-AA8B-F84439E8E634}" dt="2024-12-18T20:07:47.375" v="747" actId="20577"/>
        <pc:sldMkLst>
          <pc:docMk/>
          <pc:sldMk cId="1366201111" sldId="329"/>
        </pc:sldMkLst>
        <pc:spChg chg="mod">
          <ac:chgData name="Alessio Pignatelli" userId="bff9afd8-e917-48e2-978e-138c10223205" providerId="ADAL" clId="{729F92B2-5691-4097-AA8B-F84439E8E634}" dt="2024-12-18T20:07:47.375" v="747" actId="20577"/>
          <ac:spMkLst>
            <pc:docMk/>
            <pc:sldMk cId="1366201111" sldId="329"/>
            <ac:spMk id="2" creationId="{32B72795-61F3-44F3-8860-65E16B18EE65}"/>
          </ac:spMkLst>
        </pc:spChg>
        <pc:spChg chg="mod">
          <ac:chgData name="Alessio Pignatelli" userId="bff9afd8-e917-48e2-978e-138c10223205" providerId="ADAL" clId="{729F92B2-5691-4097-AA8B-F84439E8E634}" dt="2024-12-18T20:05:19.399" v="622" actId="20577"/>
          <ac:spMkLst>
            <pc:docMk/>
            <pc:sldMk cId="1366201111" sldId="329"/>
            <ac:spMk id="6" creationId="{56C0CFB4-C417-F0C0-68BB-5C28772B462A}"/>
          </ac:spMkLst>
        </pc:spChg>
      </pc:sldChg>
      <pc:sldChg chg="addSp delSp modSp add mod">
        <pc:chgData name="Alessio Pignatelli" userId="bff9afd8-e917-48e2-978e-138c10223205" providerId="ADAL" clId="{729F92B2-5691-4097-AA8B-F84439E8E634}" dt="2024-12-18T20:15:35.549" v="950"/>
        <pc:sldMkLst>
          <pc:docMk/>
          <pc:sldMk cId="4251402507" sldId="330"/>
        </pc:sldMkLst>
        <pc:spChg chg="mod">
          <ac:chgData name="Alessio Pignatelli" userId="bff9afd8-e917-48e2-978e-138c10223205" providerId="ADAL" clId="{729F92B2-5691-4097-AA8B-F84439E8E634}" dt="2024-12-18T20:15:35.549" v="950"/>
          <ac:spMkLst>
            <pc:docMk/>
            <pc:sldMk cId="4251402507" sldId="330"/>
            <ac:spMk id="6" creationId="{BBA44403-3BD1-20FB-862B-6F1ED5FBFC87}"/>
          </ac:spMkLst>
        </pc:spChg>
        <pc:spChg chg="add del mod">
          <ac:chgData name="Alessio Pignatelli" userId="bff9afd8-e917-48e2-978e-138c10223205" providerId="ADAL" clId="{729F92B2-5691-4097-AA8B-F84439E8E634}" dt="2024-12-18T20:12:23.997" v="873" actId="478"/>
          <ac:spMkLst>
            <pc:docMk/>
            <pc:sldMk cId="4251402507" sldId="330"/>
            <ac:spMk id="7" creationId="{57A921AA-8235-1230-1AC7-49F6D57612D7}"/>
          </ac:spMkLst>
        </pc:spChg>
        <pc:spChg chg="del mod">
          <ac:chgData name="Alessio Pignatelli" userId="bff9afd8-e917-48e2-978e-138c10223205" providerId="ADAL" clId="{729F92B2-5691-4097-AA8B-F84439E8E634}" dt="2024-12-18T20:12:27.418" v="875" actId="478"/>
          <ac:spMkLst>
            <pc:docMk/>
            <pc:sldMk cId="4251402507" sldId="330"/>
            <ac:spMk id="10" creationId="{6BAEB55F-B74B-946E-4CF9-F5EDEC2A8252}"/>
          </ac:spMkLst>
        </pc:spChg>
        <pc:spChg chg="add mod">
          <ac:chgData name="Alessio Pignatelli" userId="bff9afd8-e917-48e2-978e-138c10223205" providerId="ADAL" clId="{729F92B2-5691-4097-AA8B-F84439E8E634}" dt="2024-12-18T20:14:31.418" v="948" actId="20577"/>
          <ac:spMkLst>
            <pc:docMk/>
            <pc:sldMk cId="4251402507" sldId="330"/>
            <ac:spMk id="12" creationId="{2C2B8B91-03A4-E9E6-5713-35EF21248FB0}"/>
          </ac:spMkLst>
        </pc:spChg>
        <pc:picChg chg="add del">
          <ac:chgData name="Alessio Pignatelli" userId="bff9afd8-e917-48e2-978e-138c10223205" providerId="ADAL" clId="{729F92B2-5691-4097-AA8B-F84439E8E634}" dt="2024-12-18T20:12:28.949" v="876" actId="478"/>
          <ac:picMkLst>
            <pc:docMk/>
            <pc:sldMk cId="4251402507" sldId="330"/>
            <ac:picMk id="9" creationId="{39CDC78E-20F9-F6C8-A909-E3EB9DBA762C}"/>
          </ac:picMkLst>
        </pc:picChg>
      </pc:sldChg>
      <pc:sldChg chg="modSp add mod">
        <pc:chgData name="Alessio Pignatelli" userId="bff9afd8-e917-48e2-978e-138c10223205" providerId="ADAL" clId="{729F92B2-5691-4097-AA8B-F84439E8E634}" dt="2024-12-18T20:18:58.511" v="1092"/>
        <pc:sldMkLst>
          <pc:docMk/>
          <pc:sldMk cId="935523509" sldId="331"/>
        </pc:sldMkLst>
        <pc:spChg chg="mod">
          <ac:chgData name="Alessio Pignatelli" userId="bff9afd8-e917-48e2-978e-138c10223205" providerId="ADAL" clId="{729F92B2-5691-4097-AA8B-F84439E8E634}" dt="2024-12-18T20:15:47.741" v="974" actId="20577"/>
          <ac:spMkLst>
            <pc:docMk/>
            <pc:sldMk cId="935523509" sldId="331"/>
            <ac:spMk id="6" creationId="{6896A832-9325-D20E-D8C1-396B3947E74F}"/>
          </ac:spMkLst>
        </pc:spChg>
        <pc:spChg chg="mod">
          <ac:chgData name="Alessio Pignatelli" userId="bff9afd8-e917-48e2-978e-138c10223205" providerId="ADAL" clId="{729F92B2-5691-4097-AA8B-F84439E8E634}" dt="2024-12-18T20:18:58.511" v="1092"/>
          <ac:spMkLst>
            <pc:docMk/>
            <pc:sldMk cId="935523509" sldId="331"/>
            <ac:spMk id="12" creationId="{59081240-FDA3-563F-2A71-87219014CDFE}"/>
          </ac:spMkLst>
        </pc:spChg>
      </pc:sldChg>
      <pc:sldChg chg="addSp modSp add mod">
        <pc:chgData name="Alessio Pignatelli" userId="bff9afd8-e917-48e2-978e-138c10223205" providerId="ADAL" clId="{729F92B2-5691-4097-AA8B-F84439E8E634}" dt="2024-12-18T20:22:58.136" v="1335" actId="20577"/>
        <pc:sldMkLst>
          <pc:docMk/>
          <pc:sldMk cId="3213199109" sldId="332"/>
        </pc:sldMkLst>
        <pc:spChg chg="mod">
          <ac:chgData name="Alessio Pignatelli" userId="bff9afd8-e917-48e2-978e-138c10223205" providerId="ADAL" clId="{729F92B2-5691-4097-AA8B-F84439E8E634}" dt="2024-12-18T20:19:19.908" v="1111" actId="20577"/>
          <ac:spMkLst>
            <pc:docMk/>
            <pc:sldMk cId="3213199109" sldId="332"/>
            <ac:spMk id="6" creationId="{12780653-7792-E5EF-6798-859D37830826}"/>
          </ac:spMkLst>
        </pc:spChg>
        <pc:spChg chg="mod">
          <ac:chgData name="Alessio Pignatelli" userId="bff9afd8-e917-48e2-978e-138c10223205" providerId="ADAL" clId="{729F92B2-5691-4097-AA8B-F84439E8E634}" dt="2024-12-18T20:22:58.136" v="1335" actId="20577"/>
          <ac:spMkLst>
            <pc:docMk/>
            <pc:sldMk cId="3213199109" sldId="332"/>
            <ac:spMk id="12" creationId="{8A3A9C86-D01F-1694-5C64-A0E7D941300B}"/>
          </ac:spMkLst>
        </pc:spChg>
        <pc:picChg chg="add mod">
          <ac:chgData name="Alessio Pignatelli" userId="bff9afd8-e917-48e2-978e-138c10223205" providerId="ADAL" clId="{729F92B2-5691-4097-AA8B-F84439E8E634}" dt="2024-12-18T20:21:00.667" v="1167" actId="1076"/>
          <ac:picMkLst>
            <pc:docMk/>
            <pc:sldMk cId="3213199109" sldId="332"/>
            <ac:picMk id="7" creationId="{8E0E874C-E529-A714-DBCC-52C7D17E1A2A}"/>
          </ac:picMkLst>
        </pc:picChg>
      </pc:sldChg>
      <pc:sldChg chg="delSp modSp add mod">
        <pc:chgData name="Alessio Pignatelli" userId="bff9afd8-e917-48e2-978e-138c10223205" providerId="ADAL" clId="{729F92B2-5691-4097-AA8B-F84439E8E634}" dt="2024-12-18T20:24:02.316" v="1369" actId="113"/>
        <pc:sldMkLst>
          <pc:docMk/>
          <pc:sldMk cId="383106464" sldId="333"/>
        </pc:sldMkLst>
        <pc:spChg chg="mod">
          <ac:chgData name="Alessio Pignatelli" userId="bff9afd8-e917-48e2-978e-138c10223205" providerId="ADAL" clId="{729F92B2-5691-4097-AA8B-F84439E8E634}" dt="2024-12-18T20:23:36.032" v="1359" actId="20577"/>
          <ac:spMkLst>
            <pc:docMk/>
            <pc:sldMk cId="383106464" sldId="333"/>
            <ac:spMk id="6" creationId="{7A3E6D70-8714-2452-9CC7-7B6018197393}"/>
          </ac:spMkLst>
        </pc:spChg>
        <pc:spChg chg="mod">
          <ac:chgData name="Alessio Pignatelli" userId="bff9afd8-e917-48e2-978e-138c10223205" providerId="ADAL" clId="{729F92B2-5691-4097-AA8B-F84439E8E634}" dt="2024-12-18T20:24:02.316" v="1369" actId="113"/>
          <ac:spMkLst>
            <pc:docMk/>
            <pc:sldMk cId="383106464" sldId="333"/>
            <ac:spMk id="12" creationId="{892FA85E-9486-7033-A307-9B284AFC0D4A}"/>
          </ac:spMkLst>
        </pc:spChg>
        <pc:picChg chg="del">
          <ac:chgData name="Alessio Pignatelli" userId="bff9afd8-e917-48e2-978e-138c10223205" providerId="ADAL" clId="{729F92B2-5691-4097-AA8B-F84439E8E634}" dt="2024-12-18T20:23:19.793" v="1339" actId="478"/>
          <ac:picMkLst>
            <pc:docMk/>
            <pc:sldMk cId="383106464" sldId="333"/>
            <ac:picMk id="7" creationId="{92CD9925-95B5-F3F2-A352-4E701A5A23AF}"/>
          </ac:picMkLst>
        </pc:picChg>
      </pc:sldChg>
      <pc:sldChg chg="addSp delSp modSp add mod">
        <pc:chgData name="Alessio Pignatelli" userId="bff9afd8-e917-48e2-978e-138c10223205" providerId="ADAL" clId="{729F92B2-5691-4097-AA8B-F84439E8E634}" dt="2024-12-18T20:26:10.694" v="1446" actId="20577"/>
        <pc:sldMkLst>
          <pc:docMk/>
          <pc:sldMk cId="4106506756" sldId="334"/>
        </pc:sldMkLst>
        <pc:spChg chg="mod">
          <ac:chgData name="Alessio Pignatelli" userId="bff9afd8-e917-48e2-978e-138c10223205" providerId="ADAL" clId="{729F92B2-5691-4097-AA8B-F84439E8E634}" dt="2024-12-18T20:26:10.694" v="1446" actId="20577"/>
          <ac:spMkLst>
            <pc:docMk/>
            <pc:sldMk cId="4106506756" sldId="334"/>
            <ac:spMk id="6" creationId="{193AC983-E1BA-D5E2-D6B5-EF95F852F3A3}"/>
          </ac:spMkLst>
        </pc:spChg>
        <pc:spChg chg="del mod">
          <ac:chgData name="Alessio Pignatelli" userId="bff9afd8-e917-48e2-978e-138c10223205" providerId="ADAL" clId="{729F92B2-5691-4097-AA8B-F84439E8E634}" dt="2024-12-18T20:25:39.354" v="1425" actId="931"/>
          <ac:spMkLst>
            <pc:docMk/>
            <pc:sldMk cId="4106506756" sldId="334"/>
            <ac:spMk id="12" creationId="{05B16793-9632-B7F1-3E70-D21FD35EF4AE}"/>
          </ac:spMkLst>
        </pc:spChg>
        <pc:picChg chg="add mod">
          <ac:chgData name="Alessio Pignatelli" userId="bff9afd8-e917-48e2-978e-138c10223205" providerId="ADAL" clId="{729F92B2-5691-4097-AA8B-F84439E8E634}" dt="2024-12-18T20:26:02.670" v="1436" actId="14100"/>
          <ac:picMkLst>
            <pc:docMk/>
            <pc:sldMk cId="4106506756" sldId="334"/>
            <ac:picMk id="7" creationId="{A0F8C3F3-385C-26BB-4CBD-4B07B41C691E}"/>
          </ac:picMkLst>
        </pc:picChg>
      </pc:sldChg>
      <pc:sldChg chg="addSp delSp modSp add mod">
        <pc:chgData name="Alessio Pignatelli" userId="bff9afd8-e917-48e2-978e-138c10223205" providerId="ADAL" clId="{729F92B2-5691-4097-AA8B-F84439E8E634}" dt="2024-12-18T20:27:06.155" v="1459" actId="962"/>
        <pc:sldMkLst>
          <pc:docMk/>
          <pc:sldMk cId="757735060" sldId="335"/>
        </pc:sldMkLst>
        <pc:spChg chg="mod">
          <ac:chgData name="Alessio Pignatelli" userId="bff9afd8-e917-48e2-978e-138c10223205" providerId="ADAL" clId="{729F92B2-5691-4097-AA8B-F84439E8E634}" dt="2024-12-18T20:26:19.922" v="1455" actId="20577"/>
          <ac:spMkLst>
            <pc:docMk/>
            <pc:sldMk cId="757735060" sldId="335"/>
            <ac:spMk id="6" creationId="{233AAC3A-F6F1-05F5-A46A-48611AEBF93E}"/>
          </ac:spMkLst>
        </pc:spChg>
        <pc:spChg chg="add del mod">
          <ac:chgData name="Alessio Pignatelli" userId="bff9afd8-e917-48e2-978e-138c10223205" providerId="ADAL" clId="{729F92B2-5691-4097-AA8B-F84439E8E634}" dt="2024-12-18T20:27:04.969" v="1457" actId="931"/>
          <ac:spMkLst>
            <pc:docMk/>
            <pc:sldMk cId="757735060" sldId="335"/>
            <ac:spMk id="9" creationId="{B7651AED-9D50-14B2-3CA8-F40266C4DA6A}"/>
          </ac:spMkLst>
        </pc:spChg>
        <pc:picChg chg="del">
          <ac:chgData name="Alessio Pignatelli" userId="bff9afd8-e917-48e2-978e-138c10223205" providerId="ADAL" clId="{729F92B2-5691-4097-AA8B-F84439E8E634}" dt="2024-12-18T20:26:21.652" v="1456" actId="478"/>
          <ac:picMkLst>
            <pc:docMk/>
            <pc:sldMk cId="757735060" sldId="335"/>
            <ac:picMk id="7" creationId="{093E9E82-3107-D09D-D2D9-3944ACDDBB8F}"/>
          </ac:picMkLst>
        </pc:picChg>
        <pc:picChg chg="add mod">
          <ac:chgData name="Alessio Pignatelli" userId="bff9afd8-e917-48e2-978e-138c10223205" providerId="ADAL" clId="{729F92B2-5691-4097-AA8B-F84439E8E634}" dt="2024-12-18T20:27:06.155" v="1459" actId="962"/>
          <ac:picMkLst>
            <pc:docMk/>
            <pc:sldMk cId="757735060" sldId="335"/>
            <ac:picMk id="11" creationId="{C80F9A72-75C1-A183-726E-7788F9AAB5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4090-7C35-594A-8B17-FDFDAD40938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D0D2-16ED-5547-8DC8-59573C5E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8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732D-B9A7-2C0B-F979-D10A8E0D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A19BAA-5DBC-1C96-EFFF-3F03E6BE9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5D172E7-E514-0528-F8FA-6C9C347F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85A0A9-443E-5B49-5C2A-D6AE2287A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E0FA-6E57-FBDC-7BC0-1F95729A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281B82-315A-E0C9-A489-9DF261796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C46856-D0DF-599F-0008-B4869EACF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617F00-EAA7-46F9-0777-4C98AE45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E7FA5-8EFC-F179-E86B-54FB97C7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606207-8B80-E610-642C-53FCEABD0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2536E5-C0F4-A958-5FC0-A1A0261FD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419F98-EFEC-3905-9CA7-B84D41AE8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5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BDDB-6779-DC52-9968-21CB24445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51A35E-FB94-3595-65D2-1A7B64D79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32CED9-50D5-2EF2-2BC7-D1FD9A1BC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vs </a:t>
            </a:r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F5845E-4D09-DE80-4091-8D74DD832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B35D2-D4F9-FACD-1FB0-DEDCA7103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BB3F1ED-BD1F-A5E9-6021-A1A6D2497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01DDE1-5F5C-FA91-1D74-E4312AB6E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63F99A-B9BB-54F5-A1AF-1155E5BCD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8883-5A4F-B8D7-D336-DF7DCBF2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DA6FD0-97F8-DF6D-43A8-3BDD696DD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1ABB90-9864-8DBB-79B0-FE87DA99A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BE21E1-BE54-D599-EB34-1C214A026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F90C3-AEEC-2070-F022-71991607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C5D020-F8B8-F0C0-24C4-D702B82D3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B53643-D643-C22D-30EA-AD3C533A2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vs </a:t>
            </a:r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710AE5-948A-3943-FAAF-D0B1102B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0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8F5EE-9780-36E9-D448-089C2877A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4C7AD3-8137-485C-182E-163BA2187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C12700-04E9-ABB9-4360-284C62E59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1E8096-409C-4D92-5E5F-D7149C620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FEDD9-6B49-5391-69DD-08BA2CCD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C8F6A7E-EA84-9471-C736-E63D1CA6D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7BC8DF1-BE6B-5504-5DA2-E0B040490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11AC99-A03F-2A39-0DCD-3762E7073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vs </a:t>
            </a:r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B066D-D179-C720-8580-4AC43F02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7B4050-4E3B-D675-4B1C-B28A31E35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079E60-48C1-19EB-D1CF-59275A16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037721-6F51-AF95-6555-DD172FF4E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65633-4E9A-8870-BECC-FB777AB9E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DC9ED6-2CD4-FA45-654C-CCA3FF534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1F79234-0DC9-814B-3ACD-3C4186386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2F2C8D-9629-574D-EFD7-0AF9A279A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94771-C56F-4D9D-2F81-B13D12A98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876ED9-AF94-2D4D-8365-E6148D8A2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1813FD-9982-454F-DFEA-4917F0E28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C496A6-60BD-B4C5-A3F1-04A2F86A7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7DC2-B5F6-183A-38DD-99784E5A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2CCA65-A1CC-EC49-8CB7-515687F80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B47611-3630-83AB-242D-8114C56C9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vs </a:t>
            </a:r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FE73D5-CDC2-DD4E-9062-2EDFB8448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4ED32-304E-6346-4352-4A3043B7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26FA99-57DF-A5EE-E4A9-F941E1829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54B5C7-191A-ED21-A1F7-2040B1314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DE2E87-8B51-A257-AFD2-111ACE079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AAE07-8EAA-21AA-14B8-2CC73022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DFC030-DDD8-024B-3D45-83680DAF5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980EAE-4672-5651-C6BD-8C9CB4E54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DAF9ED-43F0-1B8E-31ED-9BDF4551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452E6E-29A6-2C85-9C79-764136C316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8" y="0"/>
            <a:ext cx="12188302" cy="6860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C76EE-BBDD-9DAC-BD3C-14DC174D2E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1" y="1199408"/>
            <a:ext cx="5519350" cy="231568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of </a:t>
            </a:r>
            <a:br>
              <a:rPr lang="en-US" dirty="0"/>
            </a:br>
            <a:r>
              <a:rPr lang="en-US" dirty="0"/>
              <a:t>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55132-02B7-F237-8FA1-F867CF88FB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692901"/>
            <a:ext cx="5519351" cy="784095"/>
          </a:xfrm>
        </p:spPr>
        <p:txBody>
          <a:bodyPr anchor="ctr">
            <a:normAutofit/>
          </a:bodyPr>
          <a:lstStyle>
            <a:lvl1pPr marL="0" indent="0" algn="l">
              <a:lnSpc>
                <a:spcPts val="1780"/>
              </a:lnSpc>
              <a:spcBef>
                <a:spcPts val="1000"/>
              </a:spcBef>
              <a:buNone/>
              <a:defRPr sz="2400" b="1">
                <a:solidFill>
                  <a:srgbClr val="4E97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E5E73B6-2798-2A91-EEE6-2BB4284BE9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770" y="5095306"/>
            <a:ext cx="4293230" cy="1784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7B635-698D-CEB4-EA5A-566854E400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476751"/>
            <a:ext cx="5519738" cy="45151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DEPARTMENT NAME OR DATE IN ALL CAPS</a:t>
            </a:r>
          </a:p>
        </p:txBody>
      </p:sp>
    </p:spTree>
    <p:extLst>
      <p:ext uri="{BB962C8B-B14F-4D97-AF65-F5344CB8AC3E}">
        <p14:creationId xmlns:p14="http://schemas.microsoft.com/office/powerpoint/2010/main" val="11491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97405"/>
            <a:ext cx="5695741" cy="4396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CF7D6A-DB8E-20B9-91A2-80161C1264D3}"/>
              </a:ext>
            </a:extLst>
          </p:cNvPr>
          <p:cNvCxnSpPr/>
          <p:nvPr userDrawn="1"/>
        </p:nvCxnSpPr>
        <p:spPr>
          <a:xfrm>
            <a:off x="303317" y="1560014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458907-6624-6FF1-C3C1-7020AD3DD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764" y="3565069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F9659A-62AD-B53B-68DE-EC43C8D3669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8A6C25-D1B4-4502-5C7E-01782DDF79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636728" y="6245438"/>
            <a:ext cx="336233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04A05D-00F5-1EA0-7624-6F0DBB16BA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8A073C8-16CC-050F-A2F0-C89EBD23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5695740" cy="1181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8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1228" y="1696201"/>
            <a:ext cx="5715011" cy="4414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C1AE1B3-157E-FD62-09F5-6FD7CC2D8E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672" y="1696201"/>
            <a:ext cx="5715011" cy="441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1D16F-82CA-EB21-B9FB-3E22A448D417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9E1D7-8E5B-99D5-3238-FEBD609DD1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158C-B5C7-B8B5-EADB-024C9B9A8C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082A-4B83-1DF1-A516-4DDADFA783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5040DB-DFBB-4C67-C564-323158C7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44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79363"/>
            <a:ext cx="3602718" cy="4431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5257-7F98-7F3C-80F0-246539CA0D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2249" y="1679363"/>
            <a:ext cx="3602718" cy="4431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0759B36-1EA9-7840-36B2-8753D29167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81181" y="1679363"/>
            <a:ext cx="3602718" cy="4431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CE1FF-B067-AB95-E92C-C1D89709481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B5840-60B6-D225-B492-5FC8467381D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7135-A999-7620-CD45-D05A7D428F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5ADA2-7DB2-3509-2B81-88C6C12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94797E-B71D-2DF2-9E72-BF6DE242FF32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0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C5BF3D7-0C7F-66B2-EE1F-3A9B05B8B6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257" y="4085042"/>
            <a:ext cx="3593619" cy="2026147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5118AA7-3D1E-ED41-C884-FC04381894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62" y="4085042"/>
            <a:ext cx="3570653" cy="2026146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757F6C8-BF41-B8A4-3479-9941BC7DC0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7987" y="4085042"/>
            <a:ext cx="3570637" cy="2026143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1C61B61-2E78-5336-3272-F364959B7A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6186" y="1694261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D960AA-0D86-885A-F579-2E30A003F0A5}"/>
              </a:ext>
            </a:extLst>
          </p:cNvPr>
          <p:cNvCxnSpPr>
            <a:cxnSpLocks/>
          </p:cNvCxnSpPr>
          <p:nvPr userDrawn="1"/>
        </p:nvCxnSpPr>
        <p:spPr>
          <a:xfrm>
            <a:off x="4097475" y="1694260"/>
            <a:ext cx="0" cy="441692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17644-9EE0-61FB-2B50-EFB7EB664550}"/>
              </a:ext>
            </a:extLst>
          </p:cNvPr>
          <p:cNvCxnSpPr>
            <a:cxnSpLocks/>
          </p:cNvCxnSpPr>
          <p:nvPr userDrawn="1"/>
        </p:nvCxnSpPr>
        <p:spPr>
          <a:xfrm>
            <a:off x="8098799" y="1694260"/>
            <a:ext cx="0" cy="441692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84FD238-A922-5046-6668-B4125D60184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79C2CE-6796-AC8A-9661-15D6D3178C2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8C4133-66D9-03B9-783E-5072D68DF4A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2455EC1-8927-68C8-3937-C6E0DEE8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F75749-B2DC-052F-B422-2B027109501D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0BEF9F1-EB8A-61E3-3782-8F36AF7CF8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08563" y="1694260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2C8994EE-25CE-5453-BFFC-B40C91A22EE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17988" y="1694260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694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F6EB1-DC08-5641-E408-68859C9FD2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4607B8-17B0-33D9-8E05-7BF08BE7FE7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89D7E9-D15A-025F-BB97-1932ED4508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6A2F594B-5801-32E2-345A-62FA3DA20F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257" y="2639944"/>
            <a:ext cx="3593619" cy="3471245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624D4F8-F097-6B7A-4B12-CBDB78C5D9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62" y="2639944"/>
            <a:ext cx="3570653" cy="347124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8539CEA1-3609-A7C5-46F4-BA7C49AF60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7987" y="2639944"/>
            <a:ext cx="3570637" cy="3471241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DDD67E85-5A09-665E-7B9E-0BF47A0DE5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6181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F56279-A322-96A7-D4D3-E9E5E665E6EF}"/>
              </a:ext>
            </a:extLst>
          </p:cNvPr>
          <p:cNvCxnSpPr>
            <a:cxnSpLocks/>
          </p:cNvCxnSpPr>
          <p:nvPr userDrawn="1"/>
        </p:nvCxnSpPr>
        <p:spPr>
          <a:xfrm>
            <a:off x="4097475" y="244387"/>
            <a:ext cx="0" cy="586679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24E06E-1575-0357-ED88-3A7DB02B0E86}"/>
              </a:ext>
            </a:extLst>
          </p:cNvPr>
          <p:cNvCxnSpPr>
            <a:cxnSpLocks/>
          </p:cNvCxnSpPr>
          <p:nvPr userDrawn="1"/>
        </p:nvCxnSpPr>
        <p:spPr>
          <a:xfrm>
            <a:off x="8098799" y="244387"/>
            <a:ext cx="0" cy="586679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8A6BE15-497B-EBF2-0290-2DF92AE49D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8075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80CCE26-641A-3F25-7326-44A8C582526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17987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12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94260"/>
            <a:ext cx="2660444" cy="441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174707A-55F1-CD8B-3EAB-9C4C03F912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68158" y="1694260"/>
            <a:ext cx="2660444" cy="4416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A71FE2B-D18D-6F42-1053-0D74A8A4ED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3000" y="1694260"/>
            <a:ext cx="2660444" cy="441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D3C944F-6D0E-4F39-79C7-55A4C32EC5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28239" y="1694260"/>
            <a:ext cx="2660444" cy="4416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A6AB-C88D-2334-B2CF-E9A5FC8D984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3E01-3E03-043A-D5DD-0CFC23E0389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F4C9-5C2B-20D6-5BF5-40872F884F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31160C-557B-8B1B-ECA3-AD30B528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DAD6DB-4D49-0312-E55F-BA91EBA225A0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2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BABAB7EE-4A14-DD5D-BEC2-405EEA7B42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5" y="3394400"/>
            <a:ext cx="2684391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26C261F-5DFC-5751-B7F4-F438B6256F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84887" y="3394400"/>
            <a:ext cx="2683117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05C53-5C4E-97E4-529D-5B41D4F97F1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4586" y="3394400"/>
            <a:ext cx="2684393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8E3C20D-EAD4-AE1B-D2F6-E5D764142A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4288" y="3394400"/>
            <a:ext cx="2684376" cy="27072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8B251DC-6D53-7CAC-6AD5-B2B59B623C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316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AFBA2A-2072-002A-E855-4E657FF1A7BF}"/>
              </a:ext>
            </a:extLst>
          </p:cNvPr>
          <p:cNvCxnSpPr>
            <a:cxnSpLocks/>
          </p:cNvCxnSpPr>
          <p:nvPr userDrawn="1"/>
        </p:nvCxnSpPr>
        <p:spPr>
          <a:xfrm>
            <a:off x="3140347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B0A6-FA97-0EA5-AB38-817567389FC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2D90-91BA-3B4D-D035-D8BFFEC3020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560291-B5AC-F0FA-165E-2C9BF900564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4B0BC6A-1D86-CE98-B6D1-D5B8D136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A5278C-9EDF-EE0C-4DBF-3F9905840D19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119E0C5-7DA0-680A-8DE9-98B9202AEA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84887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0A33F29B-394A-8FEA-8285-839A68A62A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587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A4047AD-5D09-3E06-36BF-C173B11DC52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04288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70F7D6-E2DF-39C1-69BF-0D532F2E4270}"/>
              </a:ext>
            </a:extLst>
          </p:cNvPr>
          <p:cNvCxnSpPr>
            <a:cxnSpLocks/>
          </p:cNvCxnSpPr>
          <p:nvPr userDrawn="1"/>
        </p:nvCxnSpPr>
        <p:spPr>
          <a:xfrm>
            <a:off x="6093911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14A8E6-31D6-A4B3-AD61-3F7468794426}"/>
              </a:ext>
            </a:extLst>
          </p:cNvPr>
          <p:cNvCxnSpPr>
            <a:cxnSpLocks/>
          </p:cNvCxnSpPr>
          <p:nvPr userDrawn="1"/>
        </p:nvCxnSpPr>
        <p:spPr>
          <a:xfrm>
            <a:off x="9061158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0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3B66A2C-C127-80FA-2AE1-A3E10C8374D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72110F-2A7E-7AA7-729B-08351977039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8B7E5C-7626-C02E-F5ED-DBF291D5946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01ED4A4-C827-B525-BEA9-B7E97558C2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5" y="2322921"/>
            <a:ext cx="2684391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6BAFFFD1-D111-C0E1-9F12-D3D688C535A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84887" y="2322921"/>
            <a:ext cx="2683117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6EC458B-8F72-40B3-6190-8F3195DAEC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4586" y="2322921"/>
            <a:ext cx="2684393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12A1ED77-F83F-FBB5-C50E-AA4F573693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4288" y="2322921"/>
            <a:ext cx="2684376" cy="377877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2DDDEEA4-4EE1-14DC-5DA8-1B8576E313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315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7484CB-F5BF-D3F0-D579-B86241F79F39}"/>
              </a:ext>
            </a:extLst>
          </p:cNvPr>
          <p:cNvCxnSpPr>
            <a:cxnSpLocks/>
          </p:cNvCxnSpPr>
          <p:nvPr userDrawn="1"/>
        </p:nvCxnSpPr>
        <p:spPr>
          <a:xfrm>
            <a:off x="3140347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BC8C5929-3D49-3971-3FF2-58130325EFA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84886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DDD51693-BC47-7B98-2D71-27990746D6C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586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50B1DAB-F1D8-696A-945D-4415140E4B0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04287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7AA351-1118-C09D-F6D7-C6B566E04D33}"/>
              </a:ext>
            </a:extLst>
          </p:cNvPr>
          <p:cNvCxnSpPr>
            <a:cxnSpLocks/>
          </p:cNvCxnSpPr>
          <p:nvPr userDrawn="1"/>
        </p:nvCxnSpPr>
        <p:spPr>
          <a:xfrm>
            <a:off x="6093911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DF2C0C-D0BE-9869-BE7D-1F04379B5767}"/>
              </a:ext>
            </a:extLst>
          </p:cNvPr>
          <p:cNvCxnSpPr>
            <a:cxnSpLocks/>
          </p:cNvCxnSpPr>
          <p:nvPr userDrawn="1"/>
        </p:nvCxnSpPr>
        <p:spPr>
          <a:xfrm>
            <a:off x="9061158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1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B7A8-DB91-0341-425A-8857DDBD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729C-E453-7621-617E-A5C5B96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F7D-3843-DF53-B36C-658E5872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64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316" y="953546"/>
            <a:ext cx="10379241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316" y="3015916"/>
            <a:ext cx="10379241" cy="8967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CTA or 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0872C-6ED3-1495-01D5-B22FBFD0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090988"/>
            <a:ext cx="10379075" cy="19891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Names and Contact</a:t>
            </a:r>
          </a:p>
        </p:txBody>
      </p:sp>
    </p:spTree>
    <p:extLst>
      <p:ext uri="{BB962C8B-B14F-4D97-AF65-F5344CB8AC3E}">
        <p14:creationId xmlns:p14="http://schemas.microsoft.com/office/powerpoint/2010/main" val="126357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06223" y="2104373"/>
            <a:ext cx="6909127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here to add title 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06223" y="4108537"/>
            <a:ext cx="6909128" cy="96727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25B380-0B57-4162-9BED-4DF840156EA3}"/>
              </a:ext>
            </a:extLst>
          </p:cNvPr>
          <p:cNvCxnSpPr/>
          <p:nvPr userDrawn="1"/>
        </p:nvCxnSpPr>
        <p:spPr>
          <a:xfrm>
            <a:off x="529817" y="1937657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FCBDA-8C1A-ECAC-E989-0D8F8E7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95EE27-8DEC-CDF9-4077-0F779D9E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223" y="6248488"/>
            <a:ext cx="4846960" cy="365125"/>
          </a:xfrm>
        </p:spPr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8ECB7B-306C-6137-62C5-DFCDB0C904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10526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4359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177EC9-C768-378C-1033-4D5D55FC0A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058" y="1376787"/>
            <a:ext cx="9875883" cy="41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723901"/>
            <a:ext cx="9240253" cy="30346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title </a:t>
            </a:r>
            <a:br>
              <a:rPr lang="en-US" dirty="0"/>
            </a:br>
            <a:r>
              <a:rPr lang="en-US" dirty="0"/>
              <a:t>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061125"/>
            <a:ext cx="9240253" cy="222537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8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1979845"/>
            <a:ext cx="9240253" cy="17786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 simple aim is to make scholars, strong, bright, useful, and true.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264325"/>
            <a:ext cx="9240253" cy="96727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— Daniel </a:t>
            </a:r>
            <a:r>
              <a:rPr lang="en-US" dirty="0" err="1"/>
              <a:t>Coit</a:t>
            </a:r>
            <a:r>
              <a:rPr lang="en-US" dirty="0"/>
              <a:t> Gilman</a:t>
            </a:r>
          </a:p>
          <a:p>
            <a:r>
              <a:rPr lang="en-US" dirty="0"/>
              <a:t>Inaugural President, Johns Hopkins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154EB-7911-64A6-95DC-22B178C18A30}"/>
              </a:ext>
            </a:extLst>
          </p:cNvPr>
          <p:cNvSpPr txBox="1"/>
          <p:nvPr userDrawn="1"/>
        </p:nvSpPr>
        <p:spPr>
          <a:xfrm>
            <a:off x="5313093" y="990422"/>
            <a:ext cx="1565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17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92842"/>
            <a:ext cx="12192000" cy="196515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E57361-756C-1EF8-A20B-34F47C4CA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3317" y="5149850"/>
            <a:ext cx="9247777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8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571"/>
            <a:ext cx="12192000" cy="489284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3670B-A9B2-D8A9-617B-BA1E17D5FD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A0073-A892-4AE4-869B-14BFEF57F8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F01E8-4439-D81F-444C-1EB57EA4DD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89" y="0"/>
            <a:ext cx="12192000" cy="1640793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9356EC-295E-5603-B486-43CADD66F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805025"/>
            <a:ext cx="11585365" cy="4245397"/>
          </a:xfrm>
        </p:spPr>
        <p:txBody>
          <a:bodyPr/>
          <a:lstStyle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05ABF60-1B68-135C-A9A6-11C948D7FA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182963-1E80-6DE0-0367-A79451A82D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6BE6B5-4DC4-B1E9-5F84-01E6D86F86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D38D0CA-89C0-9ABD-FF68-B1CC4506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8703" y="0"/>
            <a:ext cx="6063297" cy="5778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55FEE9C-EA70-51D2-21B8-3627A2162A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994400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9587C32-77E0-F7CA-D3D3-BDAB814EF9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797300"/>
            <a:ext cx="2857500" cy="198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0A0B594-0932-855D-7786-201B3370511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5FFFA4-4740-27B2-23D5-B14074B9BD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1A9795-083B-E6ED-2A96-8C528E7455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548CEC3F-431A-F3CF-1E5E-B9535788AF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991804" y="3797300"/>
            <a:ext cx="3002595" cy="198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8" name="Picture 17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470FA30D-44EF-DE2C-A2EC-694A0E5F75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67400"/>
            <a:ext cx="12192000" cy="990600"/>
          </a:xfrm>
          <a:prstGeom prst="rect">
            <a:avLst/>
          </a:prstGeom>
        </p:spPr>
      </p:pic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A4E5523-4119-1FBE-E288-66BE2637E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537" y="6098381"/>
            <a:ext cx="9554760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6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collage caption</a:t>
            </a:r>
          </a:p>
        </p:txBody>
      </p:sp>
    </p:spTree>
    <p:extLst>
      <p:ext uri="{BB962C8B-B14F-4D97-AF65-F5344CB8AC3E}">
        <p14:creationId xmlns:p14="http://schemas.microsoft.com/office/powerpoint/2010/main" val="2876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C024065-7E6C-8CAE-4BFC-708DD5ABDF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585365" cy="4398885"/>
          </a:xfrm>
        </p:spPr>
        <p:txBody>
          <a:bodyPr/>
          <a:lstStyle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96FAC1-DAD3-8ADC-4F81-DC0F1CC64FB7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42922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D2ABC07-F1AC-88E1-A9DD-6A09C4A4C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5F0B8AE-9CC0-7802-F203-28664C0D86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D131D2B-40EF-191C-E868-B98E49C480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74036E4-C55C-EA02-B734-36F87ED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44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77172"/>
            <a:ext cx="5695739" cy="4408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CF7D6A-DB8E-20B9-91A2-80161C1264D3}"/>
              </a:ext>
            </a:extLst>
          </p:cNvPr>
          <p:cNvCxnSpPr/>
          <p:nvPr userDrawn="1"/>
        </p:nvCxnSpPr>
        <p:spPr>
          <a:xfrm>
            <a:off x="303317" y="1551469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18CE-76D0-4957-4253-20CEFCB51A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5CC3-F3E0-C154-68E4-8C39C86F96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36728" y="6245438"/>
            <a:ext cx="336232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D463F-0025-C992-6AEC-0AA43D7F2C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C77AE1-1500-C1E6-7E7B-44BDADCE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5695739" cy="118138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1FF8-3303-EA6D-2092-61820AC4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17" y="1529696"/>
            <a:ext cx="11585366" cy="446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9606-D96B-D9D4-BE5F-F0990FE3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96B3-6630-28D0-8515-1A6C2187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Unit Name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98A8C-F91E-2561-5295-7822C134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blue shield with a book and a globe&#10;&#10;Description automatically generated">
            <a:extLst>
              <a:ext uri="{FF2B5EF4-FFF2-40B4-BE49-F238E27FC236}">
                <a16:creationId xmlns:a16="http://schemas.microsoft.com/office/drawing/2014/main" id="{F9F559AB-D836-7FEC-22E7-0E9D0BA2459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907" y="6234732"/>
            <a:ext cx="350776" cy="375831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44886E26-62DC-86B0-AFD4-D076A254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69" r:id="rId4"/>
    <p:sldLayoutId id="2147483672" r:id="rId5"/>
    <p:sldLayoutId id="2147483681" r:id="rId6"/>
    <p:sldLayoutId id="2147483678" r:id="rId7"/>
    <p:sldLayoutId id="2147483652" r:id="rId8"/>
    <p:sldLayoutId id="2147483661" r:id="rId9"/>
    <p:sldLayoutId id="2147483677" r:id="rId10"/>
    <p:sldLayoutId id="2147483660" r:id="rId11"/>
    <p:sldLayoutId id="2147483662" r:id="rId12"/>
    <p:sldLayoutId id="2147483675" r:id="rId13"/>
    <p:sldLayoutId id="2147483665" r:id="rId14"/>
    <p:sldLayoutId id="2147483663" r:id="rId15"/>
    <p:sldLayoutId id="2147483676" r:id="rId16"/>
    <p:sldLayoutId id="2147483673" r:id="rId17"/>
    <p:sldLayoutId id="2147483674" r:id="rId18"/>
    <p:sldLayoutId id="2147483670" r:id="rId19"/>
    <p:sldLayoutId id="2147483671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pignat1@jh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lepigna12/eeii_icer_proje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am02.safelinks.protection.outlook.com/?url=https%3A%2F%2Ficer.org%2Fwp-content%2Fuploads%2F2022%2F03%2FICER_Obesity_Final_Evidence_Report_and_Meeting_Summary_102022.pdf&amp;data=05%7C02%7Capignat1%40jh.edu%7C892470f4f1ff401c442408dd12364560%7C9fa4f438b1e6473b803f86f8aedf0dec%7C0%7C0%7C638686746497896590%7CUnknown%7CTWFpbGZsb3d8eyJFbXB0eU1hcGkiOnRydWUsIlYiOiIwLjAuMDAwMCIsIlAiOiJXaW4zMiIsIkFOIjoiTWFpbCIsIldUIjoyfQ%3D%3D%7C0%7C%7C%7C&amp;sdata=rzWmyOu4dVKvOUH6Mir4sNyIpKjyv6b7qQQZAlGiAHM%3D&amp;reserved=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D0EC-6664-00EC-2045-5018F047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2104373"/>
            <a:ext cx="11138272" cy="1778695"/>
          </a:xfrm>
        </p:spPr>
        <p:txBody>
          <a:bodyPr/>
          <a:lstStyle/>
          <a:p>
            <a:r>
              <a:rPr lang="en-US" dirty="0"/>
              <a:t>Cost-Utility Analysis of Medications for Obesity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DB2FB-A284-7B5E-613F-42CB330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4188050"/>
            <a:ext cx="11058760" cy="967275"/>
          </a:xfrm>
        </p:spPr>
        <p:txBody>
          <a:bodyPr/>
          <a:lstStyle/>
          <a:p>
            <a:r>
              <a:rPr lang="en-US" dirty="0"/>
              <a:t>Alessio Pignatelli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BF88E-ACF8-9DE4-AF32-D9FC8BF94D71}"/>
              </a:ext>
            </a:extLst>
          </p:cNvPr>
          <p:cNvSpPr txBox="1"/>
          <p:nvPr/>
        </p:nvSpPr>
        <p:spPr>
          <a:xfrm>
            <a:off x="3823586" y="502168"/>
            <a:ext cx="45448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Economics Evaluation II: ICER Project</a:t>
            </a:r>
          </a:p>
          <a:p>
            <a:pPr algn="ctr"/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December 2024</a:t>
            </a:r>
          </a:p>
        </p:txBody>
      </p:sp>
      <p:pic>
        <p:nvPicPr>
          <p:cNvPr id="14" name="Picture 13" descr="A logo on a black background&#10;&#10;Description automatically generated">
            <a:extLst>
              <a:ext uri="{FF2B5EF4-FFF2-40B4-BE49-F238E27FC236}">
                <a16:creationId xmlns:a16="http://schemas.microsoft.com/office/drawing/2014/main" id="{85C419F6-41FB-7857-AB70-FAE3DCB8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9879" cy="19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8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38DB-DA40-99B9-9A31-A1AC4584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1B258E3A-7815-68F3-85E6-1C91327B66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20373" y="1660525"/>
            <a:ext cx="6240083" cy="4398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04FC1-6151-A88F-ED16-185253B0C2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B541-F35D-D572-26DE-18C42C2DA7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BC0B2-692A-F5C1-F5D0-8F260BC06E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FAB281-63FB-F36C-12A4-D6C53E3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9A54F6-7294-DC68-C3CB-1CC2D630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FEE88-C252-B58C-1282-EBEF93005239}"/>
              </a:ext>
            </a:extLst>
          </p:cNvPr>
          <p:cNvSpPr txBox="1"/>
          <p:nvPr/>
        </p:nvSpPr>
        <p:spPr>
          <a:xfrm>
            <a:off x="303317" y="1749287"/>
            <a:ext cx="5063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similar as possible to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difference: only one type of CVD event occurs in any given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states are split into sub-states for ease of computation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4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A38E-FBA4-4419-7D3B-6E68D859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AEC-E39F-F48E-0E23-62FA538BB8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AA-7B41-4D46-F13B-CAF9C42898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DA3D4-CFB3-BF13-E982-4E48332DD5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A44403-3BD1-20FB-862B-6F1ED5F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Probabilities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6C14962-0719-0094-86B8-8D2ECFFC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2B8B91-03A4-E9E6-5713-35EF21248F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Age-dependent</a:t>
            </a:r>
          </a:p>
          <a:p>
            <a:r>
              <a:rPr lang="en-US" dirty="0"/>
              <a:t>BMI-dependent</a:t>
            </a:r>
          </a:p>
          <a:p>
            <a:r>
              <a:rPr lang="en-US" dirty="0"/>
              <a:t>HbA1C-dependent</a:t>
            </a:r>
          </a:p>
          <a:p>
            <a:r>
              <a:rPr lang="en-US" dirty="0"/>
              <a:t>Hypertension-dependent</a:t>
            </a:r>
          </a:p>
        </p:txBody>
      </p:sp>
    </p:spTree>
    <p:extLst>
      <p:ext uri="{BB962C8B-B14F-4D97-AF65-F5344CB8AC3E}">
        <p14:creationId xmlns:p14="http://schemas.microsoft.com/office/powerpoint/2010/main" val="425140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CABD-8DF7-AE02-645F-B8F2F71C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16005-F0A4-C5E9-14BA-A02D6F18DA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3D553-CD53-9964-8C47-3A01CEB4A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A29F9-5789-FB72-5B71-A1DB8E0C06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96A832-9325-D20E-D8C1-396B394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Intervention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0F2206-6C4D-C0B4-114E-EACA7D60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081240-FDA3-563F-2A71-87219014CD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 effect on BMI and HbA1C</a:t>
            </a:r>
          </a:p>
          <a:p>
            <a:pPr lvl="1"/>
            <a:r>
              <a:rPr lang="en-US" dirty="0"/>
              <a:t>Estimated through network meta-analysis</a:t>
            </a:r>
          </a:p>
          <a:p>
            <a:r>
              <a:rPr lang="en-US" dirty="0"/>
              <a:t>Indirect effect on Hypertension (through BMI reduction)</a:t>
            </a:r>
          </a:p>
        </p:txBody>
      </p:sp>
    </p:spTree>
    <p:extLst>
      <p:ext uri="{BB962C8B-B14F-4D97-AF65-F5344CB8AC3E}">
        <p14:creationId xmlns:p14="http://schemas.microsoft.com/office/powerpoint/2010/main" val="9355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2737D-08B4-B2A4-DD87-FDDB9CD0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587CB-BB1F-9312-8BCA-7CB0B6880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5AC7C-0DA2-293B-3B79-986FC0FD61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753F9-F57F-0F62-7C64-060FA53DB1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780653-7792-E5EF-6798-859D3783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Modelling Equation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2BA5B7-ACA8-96D3-0729-033F828D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A9C86-D01F-1694-5C64-A0E7D94130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CVD 10-risk modelled through Framingham Risk Calculation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Covariates:</a:t>
            </a:r>
          </a:p>
          <a:p>
            <a:pPr lvl="1"/>
            <a:r>
              <a:rPr lang="en-US" dirty="0"/>
              <a:t>Log(Age)</a:t>
            </a:r>
          </a:p>
          <a:p>
            <a:pPr lvl="1"/>
            <a:r>
              <a:rPr lang="en-US" dirty="0"/>
              <a:t>Log(BMI)</a:t>
            </a:r>
          </a:p>
          <a:p>
            <a:pPr lvl="1"/>
            <a:r>
              <a:rPr lang="en-US" dirty="0"/>
              <a:t>Log(SBP)*1(treated HT)</a:t>
            </a:r>
          </a:p>
          <a:p>
            <a:pPr lvl="1"/>
            <a:r>
              <a:rPr lang="en-US" dirty="0"/>
              <a:t>Log(SBP)*1(not treated HT)</a:t>
            </a:r>
          </a:p>
          <a:p>
            <a:pPr lvl="1"/>
            <a:r>
              <a:rPr lang="en-US" dirty="0"/>
              <a:t>Smoking</a:t>
            </a:r>
          </a:p>
          <a:p>
            <a:pPr lvl="1"/>
            <a:r>
              <a:rPr lang="en-US" dirty="0"/>
              <a:t>Diabetes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E0E874C-E529-A714-DBCC-52C7D17E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02" y="2345381"/>
            <a:ext cx="435353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9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B83CC-A85D-E8BB-A2A0-FDEEFF771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7B704-5123-2C13-671A-E47BC3BDC9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86028-EEF8-161C-E636-C877D749BA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7985-D7A9-6F5D-9182-45E2C1D94F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3E6D70-8714-2452-9CC7-7B60181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2EF3A5-F330-DDA0-A801-55C2BF3F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2FA85E-9486-7033-A307-9B284AFC0D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Cost savings are purely functions of lower rates of CVD and Diabetes</a:t>
            </a:r>
          </a:p>
        </p:txBody>
      </p:sp>
    </p:spTree>
    <p:extLst>
      <p:ext uri="{BB962C8B-B14F-4D97-AF65-F5344CB8AC3E}">
        <p14:creationId xmlns:p14="http://schemas.microsoft.com/office/powerpoint/2010/main" val="38310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CE0E-7159-8C05-CCC9-33982E66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4321-AB5A-8C92-510B-9A36EAAB3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89BB-8184-500D-5F0F-0F01F6CC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Base-case, One-way and Probabilistic Sensitivity Analysis </a:t>
            </a:r>
          </a:p>
        </p:txBody>
      </p:sp>
    </p:spTree>
    <p:extLst>
      <p:ext uri="{BB962C8B-B14F-4D97-AF65-F5344CB8AC3E}">
        <p14:creationId xmlns:p14="http://schemas.microsoft.com/office/powerpoint/2010/main" val="54780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D40C-6172-794E-E4D4-F2AF5759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F5F03-C95E-F85B-5453-E34F321491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403F-5BA3-10DC-2992-7D17A31045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5016-2BFE-3241-A360-5246068155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3AC983-E1BA-D5E2-D6B5-EF95F852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 Plane: My Model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7221FA-782D-E327-D843-14D2568E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 descr="A graph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A0F8C3F3-385C-26BB-4CBD-4B07B41C69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9748" y="1828800"/>
            <a:ext cx="8429922" cy="3804946"/>
          </a:xfrm>
        </p:spPr>
      </p:pic>
    </p:spTree>
    <p:extLst>
      <p:ext uri="{BB962C8B-B14F-4D97-AF65-F5344CB8AC3E}">
        <p14:creationId xmlns:p14="http://schemas.microsoft.com/office/powerpoint/2010/main" val="410650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C80B1-BE76-EC68-7ACB-6865DE3F7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2EEE9-C8B9-6CAC-A319-B45CE3CB39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6A70-BD96-B002-F6E1-AD096744B3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29F0-84BB-54D0-23D9-36FC59854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3AAC3A-F6F1-05F5-A46A-48611AE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 Plane: Original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5052A3-D9C5-BBE4-3B56-26A8B93D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C80F9A72-75C1-A183-726E-7788F9AAB5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70265" y="1660525"/>
            <a:ext cx="8251470" cy="4398963"/>
          </a:xfrm>
        </p:spPr>
      </p:pic>
    </p:spTree>
    <p:extLst>
      <p:ext uri="{BB962C8B-B14F-4D97-AF65-F5344CB8AC3E}">
        <p14:creationId xmlns:p14="http://schemas.microsoft.com/office/powerpoint/2010/main" val="75773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C62EA-F5FA-0E80-7CC8-CED55447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DF17-4BF8-F441-2F0F-453CB4731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98AF-2644-22BE-BFAA-D4547A822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809E-77A6-10A0-8785-CD8D701FA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77D11F-6D42-4B61-19B2-FD18F6DED3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in-depth Source Review for PSA</a:t>
            </a:r>
          </a:p>
          <a:p>
            <a:r>
              <a:rPr lang="en-US" dirty="0"/>
              <a:t>More Diseases</a:t>
            </a:r>
          </a:p>
          <a:p>
            <a:r>
              <a:rPr lang="en-US" dirty="0"/>
              <a:t>Direct Evaluation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5A7A4-B014-11B6-56D5-4308DF1981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B8499-C486-ABF8-8D6D-833D61B8F1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5EBA-DE8E-6190-C466-AB94B65E06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C2E874-44AB-D96F-0ACF-E140EB5A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5B1FE8C-34A1-DC3B-509C-CBB9E318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DD57-F54E-CB86-CE96-6F52CD40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EF5-A698-938D-EE75-6DFF8273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Issue</a:t>
            </a:r>
          </a:p>
        </p:txBody>
      </p:sp>
    </p:spTree>
    <p:extLst>
      <p:ext uri="{BB962C8B-B14F-4D97-AF65-F5344CB8AC3E}">
        <p14:creationId xmlns:p14="http://schemas.microsoft.com/office/powerpoint/2010/main" val="367949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1343-3DEA-9F5E-AB1C-01B19F2FA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32B4E-A003-CBB2-385C-26A953C89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apignat1@jh.edu</a:t>
            </a:r>
            <a:endParaRPr lang="en-US" dirty="0"/>
          </a:p>
          <a:p>
            <a:r>
              <a:rPr lang="en-US" dirty="0">
                <a:hlinkClick r:id="rId4"/>
              </a:rPr>
              <a:t>https://github.com/alepigna12/eeii_icer_project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78735-6A80-5AE2-1F9B-4E65836AD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Alessio Pignatelli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8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AC0B4-8228-7CB6-0212-F14E3CF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CE47-A613-6025-6966-9280D78037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147950" cy="4398885"/>
          </a:xfrm>
        </p:spPr>
        <p:txBody>
          <a:bodyPr/>
          <a:lstStyle/>
          <a:p>
            <a:r>
              <a:rPr lang="en-US" dirty="0"/>
              <a:t>Obesity is a common chronic disease that increases the risk of other conditions such as diabetes mellitus, cancer, and heart disease as well as death.</a:t>
            </a:r>
          </a:p>
          <a:p>
            <a:r>
              <a:rPr lang="en-US" dirty="0"/>
              <a:t>The prevalence of obesity surpassed 40% of US adults in 2018</a:t>
            </a:r>
          </a:p>
          <a:p>
            <a:r>
              <a:rPr lang="en-US" dirty="0"/>
              <a:t>The direct medical costs attributable to obesity were estimated to be $260 billion in the US in 2016.</a:t>
            </a:r>
          </a:p>
          <a:p>
            <a:r>
              <a:rPr lang="en-US" dirty="0"/>
              <a:t>BMI is the metric commonly used to quantify obesity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08CCA-097B-4BBD-D103-3E25BB87CD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3742-4B68-E6A5-7363-52F1DB42FC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1B5B9-AE44-8979-D808-AE6B614434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59ADA6-FC34-6655-D2DA-7A06064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2DDD39-C236-5A5F-D61B-272938CC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0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A69E6-7921-6C98-DCE3-7D5A2F65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BF7487-0E68-F0F5-385A-08287B086C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147950" cy="4398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medications are considered:</a:t>
            </a:r>
          </a:p>
          <a:p>
            <a:r>
              <a:rPr lang="en-US" dirty="0" err="1"/>
              <a:t>Semaglutide</a:t>
            </a:r>
            <a:r>
              <a:rPr lang="en-US" dirty="0"/>
              <a:t> (SEM)</a:t>
            </a:r>
          </a:p>
          <a:p>
            <a:r>
              <a:rPr lang="en-US" dirty="0" err="1"/>
              <a:t>Lliraglutide</a:t>
            </a:r>
            <a:r>
              <a:rPr lang="en-US" dirty="0"/>
              <a:t> (LIR)</a:t>
            </a:r>
          </a:p>
          <a:p>
            <a:r>
              <a:rPr lang="en-US" dirty="0"/>
              <a:t>Phentermine/topiramate (P/T)</a:t>
            </a:r>
          </a:p>
          <a:p>
            <a:r>
              <a:rPr lang="en-US" dirty="0"/>
              <a:t>Bupropion/naltrexone (B/N)</a:t>
            </a:r>
          </a:p>
          <a:p>
            <a:pPr marL="0" indent="0">
              <a:buNone/>
            </a:pPr>
            <a:r>
              <a:rPr lang="en-US" dirty="0"/>
              <a:t>All FDA-approved.</a:t>
            </a:r>
          </a:p>
          <a:p>
            <a:pPr marL="0" indent="0">
              <a:buNone/>
            </a:pPr>
            <a:r>
              <a:rPr lang="en-US" dirty="0"/>
              <a:t>SEM and LIR are GLP-1s - also approved for diabetes mellitus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34BA-CA89-354B-FEBD-804930A7982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53779-6BBD-2C15-6A0E-7C845B887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1E474-DE36-AEBD-49CC-F659E44E56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8488E-FC1A-C69E-8BD5-59C1CA12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0B86C17-C0D7-D7B5-18E9-3155EEE9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8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7DA9C-A2F1-4749-B229-B388F57BF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DF7-08BF-CF3D-A38B-9D8468AC3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Checklist and Impact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FB61-0204-3D98-1237-977DBE13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F5C43-8A4A-39FE-71E4-2B7FA2DC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D5E6C-FF1D-FB3D-8EFF-03749F629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0E21-A5DE-E695-0B5C-F10760222E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6675-27AC-12C3-9BBB-657DB030C3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B6B7B2-5D97-74C5-16BE-0B1E1674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17FAAC-CD0C-09B7-8632-4A70492B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9D09D7-118F-81DD-2735-2FB50ACD0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04073" y="1660525"/>
            <a:ext cx="3783854" cy="4398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152C3-AB91-CBCA-838B-536AFDC5EFB7}"/>
              </a:ext>
            </a:extLst>
          </p:cNvPr>
          <p:cNvSpPr txBox="1"/>
          <p:nvPr/>
        </p:nvSpPr>
        <p:spPr>
          <a:xfrm>
            <a:off x="303317" y="1739348"/>
            <a:ext cx="278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4"/>
              </a:rPr>
              <a:t>Medications for Obesity Management: Effectiveness and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7A5D-6AE1-9962-C042-4796BDDF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18CE0-EA3F-9DE1-725A-03BF5D646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147950" cy="4398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Overall, well-written report.</a:t>
            </a:r>
          </a:p>
          <a:p>
            <a:pPr marL="0" indent="0">
              <a:buNone/>
            </a:pPr>
            <a:r>
              <a:rPr lang="en-US" dirty="0"/>
              <a:t>Main missing items:</a:t>
            </a:r>
          </a:p>
          <a:p>
            <a:r>
              <a:rPr lang="en-US" dirty="0"/>
              <a:t>Statement of costing year</a:t>
            </a:r>
          </a:p>
          <a:p>
            <a:r>
              <a:rPr lang="en-US" dirty="0"/>
              <a:t>Statement of method used to adjust costs for inflation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E3708-F003-FDBA-C55F-5D75CF9715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06014-6617-6910-2E6D-851B9D7E34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1136-4EFD-6DC9-F81F-F4A5521FB1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E72F17-D6FC-77C6-A437-AA99F5F9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Checklist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10A7E2-95F9-207B-13F0-99797BA9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014B-415B-355C-9E59-BC1BCD5E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72795-61F3-44F3-8860-65E16B18EE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147950" cy="4398885"/>
          </a:xfrm>
        </p:spPr>
        <p:txBody>
          <a:bodyPr/>
          <a:lstStyle/>
          <a:p>
            <a:r>
              <a:rPr lang="en-US" dirty="0"/>
              <a:t>Other health effects (e.g., adverse events and secondary transmissions of infections) not included in analysis</a:t>
            </a:r>
          </a:p>
          <a:p>
            <a:r>
              <a:rPr lang="en-US" dirty="0"/>
              <a:t>One Scenario Analysis from societal perspective: only productivity included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5833E-BD44-49B4-8BEC-12EB8D740F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18 December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85FF7-5470-D00A-4DCD-C11B70BF4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CUA of Medications for Obesity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01BC9-E6CD-9CE3-F7DC-5A5954AA67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C0CFB4-C417-F0C0-68BB-5C28772B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Inventory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58CB59-D674-1443-1F29-43363C6A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0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AEC93-56F8-9448-1CA1-AABFCAA0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581A-12DA-C598-1405-3A154C64C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65CA4-BDA4-8190-8FF3-08B297F2D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1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HU Colors">
      <a:dk1>
        <a:srgbClr val="002C71"/>
      </a:dk1>
      <a:lt1>
        <a:srgbClr val="FFFFFF"/>
      </a:lt1>
      <a:dk2>
        <a:srgbClr val="002C71"/>
      </a:dk2>
      <a:lt2>
        <a:srgbClr val="FFFFFF"/>
      </a:lt2>
      <a:accent1>
        <a:srgbClr val="4E97E0"/>
      </a:accent1>
      <a:accent2>
        <a:srgbClr val="0071CE"/>
      </a:accent2>
      <a:accent3>
        <a:srgbClr val="E19E1B"/>
      </a:accent3>
      <a:accent4>
        <a:srgbClr val="008767"/>
      </a:accent4>
      <a:accent5>
        <a:srgbClr val="F1C300"/>
      </a:accent5>
      <a:accent6>
        <a:srgbClr val="CF4520"/>
      </a:accent6>
      <a:hlink>
        <a:srgbClr val="0071CE"/>
      </a:hlink>
      <a:folHlink>
        <a:srgbClr val="A0A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4-09-18 Powerpoint Template-V2" id="{00B5EE44-19A5-294F-BA9A-56F859913943}" vid="{566442DF-6BA0-8B4D-A47D-7979DB2E5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JHU-Powerpoint-Template-16-9</Template>
  <TotalTime>6326</TotalTime>
  <Words>510</Words>
  <Application>Microsoft Office PowerPoint</Application>
  <PresentationFormat>Widescreen</PresentationFormat>
  <Paragraphs>131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Georgia</vt:lpstr>
      <vt:lpstr>System Font Regular</vt:lpstr>
      <vt:lpstr>Tahoma</vt:lpstr>
      <vt:lpstr>Office Theme</vt:lpstr>
      <vt:lpstr>Cost-Utility Analysis of Medications for Obesity Management</vt:lpstr>
      <vt:lpstr>Clinical Issue</vt:lpstr>
      <vt:lpstr>Disease </vt:lpstr>
      <vt:lpstr>Interventions </vt:lpstr>
      <vt:lpstr>Reporting Checklist and Impact Inventory</vt:lpstr>
      <vt:lpstr>Report</vt:lpstr>
      <vt:lpstr>Reporting Checklist</vt:lpstr>
      <vt:lpstr>Impact Inventory</vt:lpstr>
      <vt:lpstr>Model</vt:lpstr>
      <vt:lpstr>Diagram</vt:lpstr>
      <vt:lpstr>Transition Probabilities</vt:lpstr>
      <vt:lpstr>Effects of Intervention</vt:lpstr>
      <vt:lpstr>Main Modelling Equation</vt:lpstr>
      <vt:lpstr>Potential Issue</vt:lpstr>
      <vt:lpstr>Results </vt:lpstr>
      <vt:lpstr>Cost-Effectiveness Plane: My Model</vt:lpstr>
      <vt:lpstr>Cost-Effectiveness Plane: Original</vt:lpstr>
      <vt:lpstr>Next Steps </vt:lpstr>
      <vt:lpstr>Future Development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Pignatelli</dc:creator>
  <cp:lastModifiedBy>Alessio Pignatelli</cp:lastModifiedBy>
  <cp:revision>4</cp:revision>
  <dcterms:created xsi:type="dcterms:W3CDTF">2024-12-02T03:44:00Z</dcterms:created>
  <dcterms:modified xsi:type="dcterms:W3CDTF">2024-12-18T20:31:34Z</dcterms:modified>
</cp:coreProperties>
</file>