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641872-9785-4AF8-90A3-68701F7522A7}">
  <a:tblStyle styleId="{58641872-9785-4AF8-90A3-68701F7522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272c27e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272c27e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272c27e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272c27e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272c27e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272c27e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272c27e1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272c27e1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272c27e1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272c27e1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272c27e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272c27e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272c27e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272c27e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272c27e1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272c27e1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272c27e1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272c27e1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272c27e1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272c27e1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72c27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72c27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72c27e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72c27e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72c27e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72c27e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72c27e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72c27e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72c27e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72c27e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272c27e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272c27e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72c27e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72c27e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ehallmar/nba-historical-stats-and-betting-dat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Betting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Lingo and Profitable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31279" l="0" r="0" t="38191"/>
          <a:stretch/>
        </p:blipFill>
        <p:spPr>
          <a:xfrm>
            <a:off x="1338650" y="415625"/>
            <a:ext cx="6211226" cy="1156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{58641872-9785-4AF8-90A3-68701F7522A7}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Implied 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Vig-Corrected Probability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Virginia Tech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3341250"/>
            <a:ext cx="4057409" cy="16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Arbitrage Betting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odds from different bookmakers and identify best odds for each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 on both teams to win, on different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</a:t>
            </a:r>
            <a:r>
              <a:rPr lang="en"/>
              <a:t>guaranteed</a:t>
            </a:r>
            <a:r>
              <a:rPr lang="en"/>
              <a:t> money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odds from different bookmakers and identify best odds for each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 on both teams to win, on different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guaranteed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DISCLAIMER: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Only works if odds are sufficiently different across bookmarkers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risk-neutral bet proportion p*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payout under p*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 if payout&gt;0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Historical Odds and Results for NBA games</a:t>
            </a:r>
            <a:r>
              <a:rPr lang="en"/>
              <a:t> (N= 29,812)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Arbitrage opportunities in 9.39% of games</a:t>
            </a:r>
            <a:r>
              <a:rPr lang="en"/>
              <a:t>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ROI on those games: 2.85%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 Betting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odds from different bookmakers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</a:t>
            </a:r>
            <a:r>
              <a:rPr lang="en"/>
              <a:t>probabilities</a:t>
            </a:r>
            <a:r>
              <a:rPr lang="en"/>
              <a:t> from odds, assume that those are observations from “true” probabilities of outcome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 parameters for “true” probability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betting split/proportion that maximizes the expected payout under the “true” probability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 if the maximized </a:t>
            </a:r>
            <a:r>
              <a:rPr lang="en"/>
              <a:t>expected</a:t>
            </a:r>
            <a:r>
              <a:rPr lang="en"/>
              <a:t> payout &gt; 0 (or greater than positive threshold to be “safer”)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money in the long-run (assuming assumptions are relatively close to being correct)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429900" y="374250"/>
            <a:ext cx="84816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Web Scraping Infrastructure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EV Betting Implementation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American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from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DraftKings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850" y="780427"/>
            <a:ext cx="6211226" cy="37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456175" y="263000"/>
            <a:ext cx="376200" cy="69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European/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Decimal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from Eurobet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922775" y="263000"/>
            <a:ext cx="376200" cy="69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1104900"/>
            <a:ext cx="68675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from Caesars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098" y="0"/>
            <a:ext cx="43794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from american odds - DraftKing example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3" y="1200150"/>
            <a:ext cx="40290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from european odds - Eurobet example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1252538"/>
            <a:ext cx="40671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from fractional odds - Caesars example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-2300" l="0" r="0" t="2300"/>
          <a:stretch/>
        </p:blipFill>
        <p:spPr>
          <a:xfrm>
            <a:off x="2266950" y="1219200"/>
            <a:ext cx="46101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would you bet on Virginia Tech?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Implied Probability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Implied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Vigorish: “bookmaker’s </a:t>
            </a:r>
            <a:r>
              <a:rPr lang="en"/>
              <a:t>commission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 Correction: Adjusting implied probabilities to remove vig, ensuring they sum to 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