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3"/>
  </p:notesMasterIdLst>
  <p:sldIdLst>
    <p:sldId id="256" r:id="rId2"/>
    <p:sldId id="259" r:id="rId3"/>
    <p:sldId id="263" r:id="rId4"/>
    <p:sldId id="264" r:id="rId5"/>
    <p:sldId id="260" r:id="rId6"/>
    <p:sldId id="265" r:id="rId7"/>
    <p:sldId id="266" r:id="rId8"/>
    <p:sldId id="268" r:id="rId9"/>
    <p:sldId id="267" r:id="rId10"/>
    <p:sldId id="269"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818F6-D4AE-4C80-A435-8E522302BE64}" v="99" dt="2020-01-17T04:44:53.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08" autoAdjust="0"/>
  </p:normalViewPr>
  <p:slideViewPr>
    <p:cSldViewPr snapToGrid="0">
      <p:cViewPr>
        <p:scale>
          <a:sx n="82" d="100"/>
          <a:sy n="82" d="100"/>
        </p:scale>
        <p:origin x="2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ppla" userId="6394ee99ff712b8c" providerId="LiveId" clId="{0C2818F6-D4AE-4C80-A435-8E522302BE64}"/>
    <pc:docChg chg="undo custSel modSld">
      <pc:chgData name="Andrew Leppla" userId="6394ee99ff712b8c" providerId="LiveId" clId="{0C2818F6-D4AE-4C80-A435-8E522302BE64}" dt="2020-01-17T04:45:03.107" v="923" actId="14100"/>
      <pc:docMkLst>
        <pc:docMk/>
      </pc:docMkLst>
      <pc:sldChg chg="modSp">
        <pc:chgData name="Andrew Leppla" userId="6394ee99ff712b8c" providerId="LiveId" clId="{0C2818F6-D4AE-4C80-A435-8E522302BE64}" dt="2020-01-17T04:40:06.670" v="887" actId="20577"/>
        <pc:sldMkLst>
          <pc:docMk/>
          <pc:sldMk cId="1079011571" sldId="258"/>
        </pc:sldMkLst>
        <pc:spChg chg="mod">
          <ac:chgData name="Andrew Leppla" userId="6394ee99ff712b8c" providerId="LiveId" clId="{0C2818F6-D4AE-4C80-A435-8E522302BE64}" dt="2020-01-17T04:40:06.670" v="887" actId="20577"/>
          <ac:spMkLst>
            <pc:docMk/>
            <pc:sldMk cId="1079011571" sldId="258"/>
            <ac:spMk id="3" creationId="{00000000-0000-0000-0000-000000000000}"/>
          </ac:spMkLst>
        </pc:spChg>
      </pc:sldChg>
      <pc:sldChg chg="modSp">
        <pc:chgData name="Andrew Leppla" userId="6394ee99ff712b8c" providerId="LiveId" clId="{0C2818F6-D4AE-4C80-A435-8E522302BE64}" dt="2020-01-17T04:41:26.240" v="896" actId="20577"/>
        <pc:sldMkLst>
          <pc:docMk/>
          <pc:sldMk cId="3290956945" sldId="260"/>
        </pc:sldMkLst>
        <pc:spChg chg="mod">
          <ac:chgData name="Andrew Leppla" userId="6394ee99ff712b8c" providerId="LiveId" clId="{0C2818F6-D4AE-4C80-A435-8E522302BE64}" dt="2020-01-17T04:41:26.240" v="896" actId="20577"/>
          <ac:spMkLst>
            <pc:docMk/>
            <pc:sldMk cId="3290956945" sldId="260"/>
            <ac:spMk id="3" creationId="{FDF276E7-896D-442B-B740-170F020F9CA9}"/>
          </ac:spMkLst>
        </pc:spChg>
      </pc:sldChg>
      <pc:sldChg chg="modSp">
        <pc:chgData name="Andrew Leppla" userId="6394ee99ff712b8c" providerId="LiveId" clId="{0C2818F6-D4AE-4C80-A435-8E522302BE64}" dt="2020-01-17T04:42:25.539" v="910" actId="20577"/>
        <pc:sldMkLst>
          <pc:docMk/>
          <pc:sldMk cId="4098497646" sldId="266"/>
        </pc:sldMkLst>
        <pc:spChg chg="mod">
          <ac:chgData name="Andrew Leppla" userId="6394ee99ff712b8c" providerId="LiveId" clId="{0C2818F6-D4AE-4C80-A435-8E522302BE64}" dt="2020-01-17T04:42:25.539" v="910" actId="20577"/>
          <ac:spMkLst>
            <pc:docMk/>
            <pc:sldMk cId="4098497646" sldId="266"/>
            <ac:spMk id="2" creationId="{91D27BD9-1C00-4733-B2C6-92B61A5EFA26}"/>
          </ac:spMkLst>
        </pc:spChg>
        <pc:spChg chg="mod">
          <ac:chgData name="Andrew Leppla" userId="6394ee99ff712b8c" providerId="LiveId" clId="{0C2818F6-D4AE-4C80-A435-8E522302BE64}" dt="2020-01-17T04:29:33.885" v="73" actId="14100"/>
          <ac:spMkLst>
            <pc:docMk/>
            <pc:sldMk cId="4098497646" sldId="266"/>
            <ac:spMk id="12" creationId="{E8579FEE-B168-4240-B525-7B4EE20EA780}"/>
          </ac:spMkLst>
        </pc:spChg>
      </pc:sldChg>
      <pc:sldChg chg="modSp">
        <pc:chgData name="Andrew Leppla" userId="6394ee99ff712b8c" providerId="LiveId" clId="{0C2818F6-D4AE-4C80-A435-8E522302BE64}" dt="2020-01-17T04:31:55.452" v="106" actId="20577"/>
        <pc:sldMkLst>
          <pc:docMk/>
          <pc:sldMk cId="162290691" sldId="267"/>
        </pc:sldMkLst>
        <pc:spChg chg="mod">
          <ac:chgData name="Andrew Leppla" userId="6394ee99ff712b8c" providerId="LiveId" clId="{0C2818F6-D4AE-4C80-A435-8E522302BE64}" dt="2020-01-17T04:31:55.452" v="106" actId="20577"/>
          <ac:spMkLst>
            <pc:docMk/>
            <pc:sldMk cId="162290691" sldId="267"/>
            <ac:spMk id="2" creationId="{887E06CD-A1C3-442A-A683-C374DD794148}"/>
          </ac:spMkLst>
        </pc:spChg>
      </pc:sldChg>
      <pc:sldChg chg="modSp">
        <pc:chgData name="Andrew Leppla" userId="6394ee99ff712b8c" providerId="LiveId" clId="{0C2818F6-D4AE-4C80-A435-8E522302BE64}" dt="2020-01-17T04:43:13.655" v="919" actId="20577"/>
        <pc:sldMkLst>
          <pc:docMk/>
          <pc:sldMk cId="1375858389" sldId="268"/>
        </pc:sldMkLst>
        <pc:spChg chg="mod">
          <ac:chgData name="Andrew Leppla" userId="6394ee99ff712b8c" providerId="LiveId" clId="{0C2818F6-D4AE-4C80-A435-8E522302BE64}" dt="2020-01-17T04:43:13.655" v="919" actId="20577"/>
          <ac:spMkLst>
            <pc:docMk/>
            <pc:sldMk cId="1375858389" sldId="268"/>
            <ac:spMk id="2" creationId="{22414377-A992-4278-B928-404EB00FD204}"/>
          </ac:spMkLst>
        </pc:spChg>
      </pc:sldChg>
      <pc:sldChg chg="addSp delSp modSp modNotesTx">
        <pc:chgData name="Andrew Leppla" userId="6394ee99ff712b8c" providerId="LiveId" clId="{0C2818F6-D4AE-4C80-A435-8E522302BE64}" dt="2020-01-17T04:45:03.107" v="923" actId="14100"/>
        <pc:sldMkLst>
          <pc:docMk/>
          <pc:sldMk cId="1759772024" sldId="269"/>
        </pc:sldMkLst>
        <pc:spChg chg="mod">
          <ac:chgData name="Andrew Leppla" userId="6394ee99ff712b8c" providerId="LiveId" clId="{0C2818F6-D4AE-4C80-A435-8E522302BE64}" dt="2020-01-17T04:32:29.172" v="122"/>
          <ac:spMkLst>
            <pc:docMk/>
            <pc:sldMk cId="1759772024" sldId="269"/>
            <ac:spMk id="2" creationId="{60378757-3DD3-452E-8E9E-EE911C6B13A4}"/>
          </ac:spMkLst>
        </pc:spChg>
        <pc:spChg chg="add del">
          <ac:chgData name="Andrew Leppla" userId="6394ee99ff712b8c" providerId="LiveId" clId="{0C2818F6-D4AE-4C80-A435-8E522302BE64}" dt="2020-01-17T04:27:39.638" v="50"/>
          <ac:spMkLst>
            <pc:docMk/>
            <pc:sldMk cId="1759772024" sldId="269"/>
            <ac:spMk id="3" creationId="{0C4733E0-E859-4545-9DE2-196B0370C3BA}"/>
          </ac:spMkLst>
        </pc:spChg>
        <pc:spChg chg="add mod">
          <ac:chgData name="Andrew Leppla" userId="6394ee99ff712b8c" providerId="LiveId" clId="{0C2818F6-D4AE-4C80-A435-8E522302BE64}" dt="2020-01-17T04:45:03.107" v="923" actId="14100"/>
          <ac:spMkLst>
            <pc:docMk/>
            <pc:sldMk cId="1759772024" sldId="269"/>
            <ac:spMk id="7" creationId="{C5A5C261-74E8-4585-972B-C36DC89F2139}"/>
          </ac:spMkLst>
        </pc:spChg>
        <pc:spChg chg="del">
          <ac:chgData name="Andrew Leppla" userId="6394ee99ff712b8c" providerId="LiveId" clId="{0C2818F6-D4AE-4C80-A435-8E522302BE64}" dt="2020-01-17T04:44:43.033" v="920" actId="478"/>
          <ac:spMkLst>
            <pc:docMk/>
            <pc:sldMk cId="1759772024" sldId="269"/>
            <ac:spMk id="10" creationId="{B689B8EF-40E0-4A66-9635-9C812651DB91}"/>
          </ac:spMkLst>
        </pc:spChg>
      </pc:sldChg>
    </pc:docChg>
  </pc:docChgLst>
  <pc:docChgLst>
    <pc:chgData name="Andrew Leppla" userId="6394ee99ff712b8c" providerId="LiveId" clId="{8BBA55CC-E69B-4EFF-80E6-1DDD988AE253}"/>
    <pc:docChg chg="undo custSel mod addSld delSld modSld sldOrd">
      <pc:chgData name="Andrew Leppla" userId="6394ee99ff712b8c" providerId="LiveId" clId="{8BBA55CC-E69B-4EFF-80E6-1DDD988AE253}" dt="2020-01-17T04:18:55.396" v="3950" actId="1038"/>
      <pc:docMkLst>
        <pc:docMk/>
      </pc:docMkLst>
      <pc:sldChg chg="modSp">
        <pc:chgData name="Andrew Leppla" userId="6394ee99ff712b8c" providerId="LiveId" clId="{8BBA55CC-E69B-4EFF-80E6-1DDD988AE253}" dt="2020-01-15T17:05:28.250" v="6" actId="20577"/>
        <pc:sldMkLst>
          <pc:docMk/>
          <pc:sldMk cId="3733718852" sldId="256"/>
        </pc:sldMkLst>
        <pc:spChg chg="mod">
          <ac:chgData name="Andrew Leppla" userId="6394ee99ff712b8c" providerId="LiveId" clId="{8BBA55CC-E69B-4EFF-80E6-1DDD988AE253}" dt="2020-01-15T17:05:28.250" v="6" actId="20577"/>
          <ac:spMkLst>
            <pc:docMk/>
            <pc:sldMk cId="3733718852" sldId="256"/>
            <ac:spMk id="2" creationId="{00000000-0000-0000-0000-000000000000}"/>
          </ac:spMkLst>
        </pc:spChg>
      </pc:sldChg>
      <pc:sldChg chg="del">
        <pc:chgData name="Andrew Leppla" userId="6394ee99ff712b8c" providerId="LiveId" clId="{8BBA55CC-E69B-4EFF-80E6-1DDD988AE253}" dt="2020-01-15T17:05:20.542" v="3" actId="47"/>
        <pc:sldMkLst>
          <pc:docMk/>
          <pc:sldMk cId="3146962744" sldId="257"/>
        </pc:sldMkLst>
      </pc:sldChg>
      <pc:sldChg chg="modSp">
        <pc:chgData name="Andrew Leppla" userId="6394ee99ff712b8c" providerId="LiveId" clId="{8BBA55CC-E69B-4EFF-80E6-1DDD988AE253}" dt="2020-01-15T17:05:15.559" v="2" actId="20577"/>
        <pc:sldMkLst>
          <pc:docMk/>
          <pc:sldMk cId="1079011571" sldId="258"/>
        </pc:sldMkLst>
        <pc:spChg chg="mod">
          <ac:chgData name="Andrew Leppla" userId="6394ee99ff712b8c" providerId="LiveId" clId="{8BBA55CC-E69B-4EFF-80E6-1DDD988AE253}" dt="2020-01-15T17:05:15.559" v="2" actId="20577"/>
          <ac:spMkLst>
            <pc:docMk/>
            <pc:sldMk cId="1079011571" sldId="258"/>
            <ac:spMk id="3" creationId="{00000000-0000-0000-0000-000000000000}"/>
          </ac:spMkLst>
        </pc:spChg>
      </pc:sldChg>
      <pc:sldChg chg="del">
        <pc:chgData name="Andrew Leppla" userId="6394ee99ff712b8c" providerId="LiveId" clId="{8BBA55CC-E69B-4EFF-80E6-1DDD988AE253}" dt="2020-01-15T17:05:20.542" v="3" actId="47"/>
        <pc:sldMkLst>
          <pc:docMk/>
          <pc:sldMk cId="2295624603" sldId="259"/>
        </pc:sldMkLst>
      </pc:sldChg>
      <pc:sldChg chg="addSp delSp modSp add modNotesTx">
        <pc:chgData name="Andrew Leppla" userId="6394ee99ff712b8c" providerId="LiveId" clId="{8BBA55CC-E69B-4EFF-80E6-1DDD988AE253}" dt="2020-01-17T01:26:51.495" v="1078" actId="6549"/>
        <pc:sldMkLst>
          <pc:docMk/>
          <pc:sldMk cId="4199643876" sldId="259"/>
        </pc:sldMkLst>
        <pc:spChg chg="mod">
          <ac:chgData name="Andrew Leppla" userId="6394ee99ff712b8c" providerId="LiveId" clId="{8BBA55CC-E69B-4EFF-80E6-1DDD988AE253}" dt="2020-01-15T17:14:22.175" v="300" actId="20577"/>
          <ac:spMkLst>
            <pc:docMk/>
            <pc:sldMk cId="4199643876" sldId="259"/>
            <ac:spMk id="2" creationId="{5D7BA94C-A126-412F-A84E-0E0700015828}"/>
          </ac:spMkLst>
        </pc:spChg>
        <pc:spChg chg="del">
          <ac:chgData name="Andrew Leppla" userId="6394ee99ff712b8c" providerId="LiveId" clId="{8BBA55CC-E69B-4EFF-80E6-1DDD988AE253}" dt="2020-01-15T17:08:11.468" v="7"/>
          <ac:spMkLst>
            <pc:docMk/>
            <pc:sldMk cId="4199643876" sldId="259"/>
            <ac:spMk id="3" creationId="{C86AD6FE-B361-45AC-B3D3-3B2C58C4754D}"/>
          </ac:spMkLst>
        </pc:spChg>
        <pc:picChg chg="add mod">
          <ac:chgData name="Andrew Leppla" userId="6394ee99ff712b8c" providerId="LiveId" clId="{8BBA55CC-E69B-4EFF-80E6-1DDD988AE253}" dt="2020-01-15T17:08:11.468" v="7"/>
          <ac:picMkLst>
            <pc:docMk/>
            <pc:sldMk cId="4199643876" sldId="259"/>
            <ac:picMk id="4" creationId="{41A3A1CD-6C9D-41A7-874C-51973061A3F6}"/>
          </ac:picMkLst>
        </pc:picChg>
      </pc:sldChg>
      <pc:sldChg chg="del">
        <pc:chgData name="Andrew Leppla" userId="6394ee99ff712b8c" providerId="LiveId" clId="{8BBA55CC-E69B-4EFF-80E6-1DDD988AE253}" dt="2020-01-15T17:05:20.542" v="3" actId="47"/>
        <pc:sldMkLst>
          <pc:docMk/>
          <pc:sldMk cId="969535415" sldId="260"/>
        </pc:sldMkLst>
      </pc:sldChg>
      <pc:sldChg chg="modSp add">
        <pc:chgData name="Andrew Leppla" userId="6394ee99ff712b8c" providerId="LiveId" clId="{8BBA55CC-E69B-4EFF-80E6-1DDD988AE253}" dt="2020-01-17T03:57:15.275" v="3612" actId="20577"/>
        <pc:sldMkLst>
          <pc:docMk/>
          <pc:sldMk cId="3290956945" sldId="260"/>
        </pc:sldMkLst>
        <pc:spChg chg="mod">
          <ac:chgData name="Andrew Leppla" userId="6394ee99ff712b8c" providerId="LiveId" clId="{8BBA55CC-E69B-4EFF-80E6-1DDD988AE253}" dt="2020-01-17T01:56:16.029" v="1673" actId="20577"/>
          <ac:spMkLst>
            <pc:docMk/>
            <pc:sldMk cId="3290956945" sldId="260"/>
            <ac:spMk id="2" creationId="{93A68152-2AF6-4EB0-B690-13B1DC3088EE}"/>
          </ac:spMkLst>
        </pc:spChg>
        <pc:spChg chg="mod">
          <ac:chgData name="Andrew Leppla" userId="6394ee99ff712b8c" providerId="LiveId" clId="{8BBA55CC-E69B-4EFF-80E6-1DDD988AE253}" dt="2020-01-17T03:57:15.275" v="3612" actId="20577"/>
          <ac:spMkLst>
            <pc:docMk/>
            <pc:sldMk cId="3290956945" sldId="260"/>
            <ac:spMk id="3" creationId="{FDF276E7-896D-442B-B740-170F020F9CA9}"/>
          </ac:spMkLst>
        </pc:spChg>
      </pc:sldChg>
      <pc:sldChg chg="del">
        <pc:chgData name="Andrew Leppla" userId="6394ee99ff712b8c" providerId="LiveId" clId="{8BBA55CC-E69B-4EFF-80E6-1DDD988AE253}" dt="2020-01-15T17:05:20.542" v="3" actId="47"/>
        <pc:sldMkLst>
          <pc:docMk/>
          <pc:sldMk cId="999296619" sldId="261"/>
        </pc:sldMkLst>
      </pc:sldChg>
      <pc:sldChg chg="del">
        <pc:chgData name="Andrew Leppla" userId="6394ee99ff712b8c" providerId="LiveId" clId="{8BBA55CC-E69B-4EFF-80E6-1DDD988AE253}" dt="2020-01-15T17:05:20.542" v="3" actId="47"/>
        <pc:sldMkLst>
          <pc:docMk/>
          <pc:sldMk cId="1035114363" sldId="262"/>
        </pc:sldMkLst>
      </pc:sldChg>
      <pc:sldChg chg="modSp add modNotesTx">
        <pc:chgData name="Andrew Leppla" userId="6394ee99ff712b8c" providerId="LiveId" clId="{8BBA55CC-E69B-4EFF-80E6-1DDD988AE253}" dt="2020-01-17T01:51:23.226" v="1524" actId="20577"/>
        <pc:sldMkLst>
          <pc:docMk/>
          <pc:sldMk cId="1660188120" sldId="263"/>
        </pc:sldMkLst>
        <pc:spChg chg="mod">
          <ac:chgData name="Andrew Leppla" userId="6394ee99ff712b8c" providerId="LiveId" clId="{8BBA55CC-E69B-4EFF-80E6-1DDD988AE253}" dt="2020-01-17T01:40:10.518" v="1138" actId="20577"/>
          <ac:spMkLst>
            <pc:docMk/>
            <pc:sldMk cId="1660188120" sldId="263"/>
            <ac:spMk id="2" creationId="{25D9EA70-7282-4A60-8E67-480CEB074813}"/>
          </ac:spMkLst>
        </pc:spChg>
        <pc:spChg chg="mod">
          <ac:chgData name="Andrew Leppla" userId="6394ee99ff712b8c" providerId="LiveId" clId="{8BBA55CC-E69B-4EFF-80E6-1DDD988AE253}" dt="2020-01-17T01:51:23.226" v="1524" actId="20577"/>
          <ac:spMkLst>
            <pc:docMk/>
            <pc:sldMk cId="1660188120" sldId="263"/>
            <ac:spMk id="3" creationId="{EB6D04D4-CDB7-48B2-92E9-E33E6D09ED87}"/>
          </ac:spMkLst>
        </pc:spChg>
      </pc:sldChg>
      <pc:sldChg chg="del">
        <pc:chgData name="Andrew Leppla" userId="6394ee99ff712b8c" providerId="LiveId" clId="{8BBA55CC-E69B-4EFF-80E6-1DDD988AE253}" dt="2020-01-15T17:05:20.542" v="3" actId="47"/>
        <pc:sldMkLst>
          <pc:docMk/>
          <pc:sldMk cId="3744900185" sldId="263"/>
        </pc:sldMkLst>
      </pc:sldChg>
      <pc:sldChg chg="del">
        <pc:chgData name="Andrew Leppla" userId="6394ee99ff712b8c" providerId="LiveId" clId="{8BBA55CC-E69B-4EFF-80E6-1DDD988AE253}" dt="2020-01-15T17:05:20.542" v="3" actId="47"/>
        <pc:sldMkLst>
          <pc:docMk/>
          <pc:sldMk cId="1713301911" sldId="264"/>
        </pc:sldMkLst>
      </pc:sldChg>
      <pc:sldChg chg="addSp delSp modSp add modNotesTx">
        <pc:chgData name="Andrew Leppla" userId="6394ee99ff712b8c" providerId="LiveId" clId="{8BBA55CC-E69B-4EFF-80E6-1DDD988AE253}" dt="2020-01-17T02:08:23.386" v="1951" actId="20577"/>
        <pc:sldMkLst>
          <pc:docMk/>
          <pc:sldMk cId="2573224431" sldId="264"/>
        </pc:sldMkLst>
        <pc:spChg chg="mod">
          <ac:chgData name="Andrew Leppla" userId="6394ee99ff712b8c" providerId="LiveId" clId="{8BBA55CC-E69B-4EFF-80E6-1DDD988AE253}" dt="2020-01-17T01:55:47.309" v="1666" actId="20577"/>
          <ac:spMkLst>
            <pc:docMk/>
            <pc:sldMk cId="2573224431" sldId="264"/>
            <ac:spMk id="2" creationId="{0B111CFB-3AB7-4BE3-953A-63CE8A41962C}"/>
          </ac:spMkLst>
        </pc:spChg>
        <pc:spChg chg="del">
          <ac:chgData name="Andrew Leppla" userId="6394ee99ff712b8c" providerId="LiveId" clId="{8BBA55CC-E69B-4EFF-80E6-1DDD988AE253}" dt="2020-01-16T16:05:52.500" v="799"/>
          <ac:spMkLst>
            <pc:docMk/>
            <pc:sldMk cId="2573224431" sldId="264"/>
            <ac:spMk id="3" creationId="{0B7B758C-FE2F-40B9-B4C3-971CE6AC2038}"/>
          </ac:spMkLst>
        </pc:spChg>
        <pc:spChg chg="add del mod">
          <ac:chgData name="Andrew Leppla" userId="6394ee99ff712b8c" providerId="LiveId" clId="{8BBA55CC-E69B-4EFF-80E6-1DDD988AE253}" dt="2020-01-16T16:11:14.377" v="801"/>
          <ac:spMkLst>
            <pc:docMk/>
            <pc:sldMk cId="2573224431" sldId="264"/>
            <ac:spMk id="4" creationId="{7D428D6D-E208-4962-865E-8DE238059789}"/>
          </ac:spMkLst>
        </pc:spChg>
        <pc:spChg chg="add del mod">
          <ac:chgData name="Andrew Leppla" userId="6394ee99ff712b8c" providerId="LiveId" clId="{8BBA55CC-E69B-4EFF-80E6-1DDD988AE253}" dt="2020-01-16T16:10:45.216" v="800"/>
          <ac:spMkLst>
            <pc:docMk/>
            <pc:sldMk cId="2573224431" sldId="264"/>
            <ac:spMk id="5" creationId="{851DA939-E08A-4E43-A538-E9C931D16751}"/>
          </ac:spMkLst>
        </pc:spChg>
        <pc:spChg chg="add del mod">
          <ac:chgData name="Andrew Leppla" userId="6394ee99ff712b8c" providerId="LiveId" clId="{8BBA55CC-E69B-4EFF-80E6-1DDD988AE253}" dt="2020-01-16T16:15:37.021" v="848"/>
          <ac:spMkLst>
            <pc:docMk/>
            <pc:sldMk cId="2573224431" sldId="264"/>
            <ac:spMk id="9" creationId="{0BAA7A74-153B-486F-B58D-3B38803EA933}"/>
          </ac:spMkLst>
        </pc:spChg>
        <pc:spChg chg="add del mod">
          <ac:chgData name="Andrew Leppla" userId="6394ee99ff712b8c" providerId="LiveId" clId="{8BBA55CC-E69B-4EFF-80E6-1DDD988AE253}" dt="2020-01-16T16:13:46.278" v="847"/>
          <ac:spMkLst>
            <pc:docMk/>
            <pc:sldMk cId="2573224431" sldId="264"/>
            <ac:spMk id="11" creationId="{03C6479B-FE57-468A-ABEA-7EDF5F701456}"/>
          </ac:spMkLst>
        </pc:spChg>
        <pc:spChg chg="add del mod">
          <ac:chgData name="Andrew Leppla" userId="6394ee99ff712b8c" providerId="LiveId" clId="{8BBA55CC-E69B-4EFF-80E6-1DDD988AE253}" dt="2020-01-17T01:30:13.855" v="1080"/>
          <ac:spMkLst>
            <pc:docMk/>
            <pc:sldMk cId="2573224431" sldId="264"/>
            <ac:spMk id="15" creationId="{A485DC67-15CB-4460-8273-34009BD9F138}"/>
          </ac:spMkLst>
        </pc:spChg>
        <pc:picChg chg="add del mod">
          <ac:chgData name="Andrew Leppla" userId="6394ee99ff712b8c" providerId="LiveId" clId="{8BBA55CC-E69B-4EFF-80E6-1DDD988AE253}" dt="2020-01-16T16:12:59.520" v="846" actId="478"/>
          <ac:picMkLst>
            <pc:docMk/>
            <pc:sldMk cId="2573224431" sldId="264"/>
            <ac:picMk id="6" creationId="{A41374C6-50AC-461B-94C4-AC151ABAB6AF}"/>
          </ac:picMkLst>
        </pc:picChg>
        <pc:picChg chg="add del mod">
          <ac:chgData name="Andrew Leppla" userId="6394ee99ff712b8c" providerId="LiveId" clId="{8BBA55CC-E69B-4EFF-80E6-1DDD988AE253}" dt="2020-01-16T16:12:58.052" v="845" actId="478"/>
          <ac:picMkLst>
            <pc:docMk/>
            <pc:sldMk cId="2573224431" sldId="264"/>
            <ac:picMk id="7" creationId="{A1E314BB-9FCC-4EF5-8F66-571C52610E98}"/>
          </ac:picMkLst>
        </pc:picChg>
        <pc:picChg chg="add del mod">
          <ac:chgData name="Andrew Leppla" userId="6394ee99ff712b8c" providerId="LiveId" clId="{8BBA55CC-E69B-4EFF-80E6-1DDD988AE253}" dt="2020-01-17T01:30:11.218" v="1079" actId="478"/>
          <ac:picMkLst>
            <pc:docMk/>
            <pc:sldMk cId="2573224431" sldId="264"/>
            <ac:picMk id="12" creationId="{CC9D9992-2921-46B8-B517-375BF84BC78D}"/>
          </ac:picMkLst>
        </pc:picChg>
        <pc:picChg chg="add mod">
          <ac:chgData name="Andrew Leppla" userId="6394ee99ff712b8c" providerId="LiveId" clId="{8BBA55CC-E69B-4EFF-80E6-1DDD988AE253}" dt="2020-01-17T01:45:33.246" v="1437" actId="1037"/>
          <ac:picMkLst>
            <pc:docMk/>
            <pc:sldMk cId="2573224431" sldId="264"/>
            <ac:picMk id="13" creationId="{88335FFE-02F2-452D-80F3-B998F97F4F48}"/>
          </ac:picMkLst>
        </pc:picChg>
        <pc:picChg chg="add mod">
          <ac:chgData name="Andrew Leppla" userId="6394ee99ff712b8c" providerId="LiveId" clId="{8BBA55CC-E69B-4EFF-80E6-1DDD988AE253}" dt="2020-01-17T01:54:28.851" v="1623" actId="14100"/>
          <ac:picMkLst>
            <pc:docMk/>
            <pc:sldMk cId="2573224431" sldId="264"/>
            <ac:picMk id="16" creationId="{EBD4180F-ED7F-4FC7-9023-A693FF46024E}"/>
          </ac:picMkLst>
        </pc:picChg>
        <pc:picChg chg="add mod">
          <ac:chgData name="Andrew Leppla" userId="6394ee99ff712b8c" providerId="LiveId" clId="{8BBA55CC-E69B-4EFF-80E6-1DDD988AE253}" dt="2020-01-17T01:54:35.422" v="1624" actId="1076"/>
          <ac:picMkLst>
            <pc:docMk/>
            <pc:sldMk cId="2573224431" sldId="264"/>
            <ac:picMk id="17" creationId="{6A0D27F0-EB90-45C8-A124-6CF6CAA51A4C}"/>
          </ac:picMkLst>
        </pc:picChg>
      </pc:sldChg>
      <pc:sldChg chg="del">
        <pc:chgData name="Andrew Leppla" userId="6394ee99ff712b8c" providerId="LiveId" clId="{8BBA55CC-E69B-4EFF-80E6-1DDD988AE253}" dt="2020-01-15T17:05:20.542" v="3" actId="47"/>
        <pc:sldMkLst>
          <pc:docMk/>
          <pc:sldMk cId="136748792" sldId="265"/>
        </pc:sldMkLst>
      </pc:sldChg>
      <pc:sldChg chg="addSp delSp modSp add ord modNotesTx">
        <pc:chgData name="Andrew Leppla" userId="6394ee99ff712b8c" providerId="LiveId" clId="{8BBA55CC-E69B-4EFF-80E6-1DDD988AE253}" dt="2020-01-17T04:02:55.674" v="3733" actId="14100"/>
        <pc:sldMkLst>
          <pc:docMk/>
          <pc:sldMk cId="4210574263" sldId="265"/>
        </pc:sldMkLst>
        <pc:spChg chg="mod">
          <ac:chgData name="Andrew Leppla" userId="6394ee99ff712b8c" providerId="LiveId" clId="{8BBA55CC-E69B-4EFF-80E6-1DDD988AE253}" dt="2020-01-17T03:51:58.106" v="3416" actId="20577"/>
          <ac:spMkLst>
            <pc:docMk/>
            <pc:sldMk cId="4210574263" sldId="265"/>
            <ac:spMk id="2" creationId="{263CF0FE-CC99-42DA-8ADA-6C2E371BF583}"/>
          </ac:spMkLst>
        </pc:spChg>
        <pc:spChg chg="del">
          <ac:chgData name="Andrew Leppla" userId="6394ee99ff712b8c" providerId="LiveId" clId="{8BBA55CC-E69B-4EFF-80E6-1DDD988AE253}" dt="2020-01-17T02:46:14.966" v="2218"/>
          <ac:spMkLst>
            <pc:docMk/>
            <pc:sldMk cId="4210574263" sldId="265"/>
            <ac:spMk id="3" creationId="{0821C639-C3AD-4199-A3F8-BB6E7EDD7FF5}"/>
          </ac:spMkLst>
        </pc:spChg>
        <pc:spChg chg="add mod">
          <ac:chgData name="Andrew Leppla" userId="6394ee99ff712b8c" providerId="LiveId" clId="{8BBA55CC-E69B-4EFF-80E6-1DDD988AE253}" dt="2020-01-17T03:47:31.764" v="3385" actId="14100"/>
          <ac:spMkLst>
            <pc:docMk/>
            <pc:sldMk cId="4210574263" sldId="265"/>
            <ac:spMk id="5" creationId="{23574FAF-1227-4384-BDAF-1E0EE9E67580}"/>
          </ac:spMkLst>
        </pc:spChg>
        <pc:spChg chg="add del mod">
          <ac:chgData name="Andrew Leppla" userId="6394ee99ff712b8c" providerId="LiveId" clId="{8BBA55CC-E69B-4EFF-80E6-1DDD988AE253}" dt="2020-01-17T02:54:23.632" v="2499" actId="478"/>
          <ac:spMkLst>
            <pc:docMk/>
            <pc:sldMk cId="4210574263" sldId="265"/>
            <ac:spMk id="6" creationId="{5EDA22C2-5F0B-4F11-8B27-8AE5942826AD}"/>
          </ac:spMkLst>
        </pc:spChg>
        <pc:spChg chg="add del mod">
          <ac:chgData name="Andrew Leppla" userId="6394ee99ff712b8c" providerId="LiveId" clId="{8BBA55CC-E69B-4EFF-80E6-1DDD988AE253}" dt="2020-01-17T02:54:23.632" v="2499" actId="478"/>
          <ac:spMkLst>
            <pc:docMk/>
            <pc:sldMk cId="4210574263" sldId="265"/>
            <ac:spMk id="7" creationId="{D51B486B-F6D3-436E-B502-8574F9482809}"/>
          </ac:spMkLst>
        </pc:spChg>
        <pc:spChg chg="add del mod">
          <ac:chgData name="Andrew Leppla" userId="6394ee99ff712b8c" providerId="LiveId" clId="{8BBA55CC-E69B-4EFF-80E6-1DDD988AE253}" dt="2020-01-17T02:54:23.632" v="2499" actId="478"/>
          <ac:spMkLst>
            <pc:docMk/>
            <pc:sldMk cId="4210574263" sldId="265"/>
            <ac:spMk id="8" creationId="{216A1B98-78C7-406C-832F-C263137DDC8E}"/>
          </ac:spMkLst>
        </pc:spChg>
        <pc:spChg chg="add del mod">
          <ac:chgData name="Andrew Leppla" userId="6394ee99ff712b8c" providerId="LiveId" clId="{8BBA55CC-E69B-4EFF-80E6-1DDD988AE253}" dt="2020-01-17T02:54:23.632" v="2499" actId="478"/>
          <ac:spMkLst>
            <pc:docMk/>
            <pc:sldMk cId="4210574263" sldId="265"/>
            <ac:spMk id="9" creationId="{56AB1C48-4565-445E-B638-C92DAC091F66}"/>
          </ac:spMkLst>
        </pc:spChg>
        <pc:spChg chg="add del mod">
          <ac:chgData name="Andrew Leppla" userId="6394ee99ff712b8c" providerId="LiveId" clId="{8BBA55CC-E69B-4EFF-80E6-1DDD988AE253}" dt="2020-01-17T02:57:24.611" v="2513"/>
          <ac:spMkLst>
            <pc:docMk/>
            <pc:sldMk cId="4210574263" sldId="265"/>
            <ac:spMk id="11" creationId="{9404164E-29E6-44B1-BF4E-91151C349503}"/>
          </ac:spMkLst>
        </pc:spChg>
        <pc:spChg chg="add del mod">
          <ac:chgData name="Andrew Leppla" userId="6394ee99ff712b8c" providerId="LiveId" clId="{8BBA55CC-E69B-4EFF-80E6-1DDD988AE253}" dt="2020-01-17T03:41:59.892" v="3304"/>
          <ac:spMkLst>
            <pc:docMk/>
            <pc:sldMk cId="4210574263" sldId="265"/>
            <ac:spMk id="14" creationId="{159829FF-58D0-4CE3-AD08-1A0F151E5AA3}"/>
          </ac:spMkLst>
        </pc:spChg>
        <pc:spChg chg="add del mod">
          <ac:chgData name="Andrew Leppla" userId="6394ee99ff712b8c" providerId="LiveId" clId="{8BBA55CC-E69B-4EFF-80E6-1DDD988AE253}" dt="2020-01-17T03:51:06.139" v="3399" actId="478"/>
          <ac:spMkLst>
            <pc:docMk/>
            <pc:sldMk cId="4210574263" sldId="265"/>
            <ac:spMk id="16" creationId="{9BC44DE5-2D6B-4003-9C00-268B5FAEB719}"/>
          </ac:spMkLst>
        </pc:spChg>
        <pc:spChg chg="add del mod">
          <ac:chgData name="Andrew Leppla" userId="6394ee99ff712b8c" providerId="LiveId" clId="{8BBA55CC-E69B-4EFF-80E6-1DDD988AE253}" dt="2020-01-17T03:46:42.351" v="3378"/>
          <ac:spMkLst>
            <pc:docMk/>
            <pc:sldMk cId="4210574263" sldId="265"/>
            <ac:spMk id="20" creationId="{4B0DEBB8-2A65-4F1C-B14C-E7B7DE6498B1}"/>
          </ac:spMkLst>
        </pc:spChg>
        <pc:spChg chg="add del mod">
          <ac:chgData name="Andrew Leppla" userId="6394ee99ff712b8c" providerId="LiveId" clId="{8BBA55CC-E69B-4EFF-80E6-1DDD988AE253}" dt="2020-01-17T03:48:14.588" v="3391" actId="478"/>
          <ac:spMkLst>
            <pc:docMk/>
            <pc:sldMk cId="4210574263" sldId="265"/>
            <ac:spMk id="22" creationId="{E1B75283-F642-4209-89D6-D1D4A256FDCC}"/>
          </ac:spMkLst>
        </pc:spChg>
        <pc:spChg chg="add mod">
          <ac:chgData name="Andrew Leppla" userId="6394ee99ff712b8c" providerId="LiveId" clId="{8BBA55CC-E69B-4EFF-80E6-1DDD988AE253}" dt="2020-01-17T04:02:55.674" v="3733" actId="14100"/>
          <ac:spMkLst>
            <pc:docMk/>
            <pc:sldMk cId="4210574263" sldId="265"/>
            <ac:spMk id="24" creationId="{253810C3-B7EA-4953-9DC1-0B00862A01A3}"/>
          </ac:spMkLst>
        </pc:spChg>
        <pc:picChg chg="add del mod">
          <ac:chgData name="Andrew Leppla" userId="6394ee99ff712b8c" providerId="LiveId" clId="{8BBA55CC-E69B-4EFF-80E6-1DDD988AE253}" dt="2020-01-17T02:57:21.563" v="2512" actId="478"/>
          <ac:picMkLst>
            <pc:docMk/>
            <pc:sldMk cId="4210574263" sldId="265"/>
            <ac:picMk id="4" creationId="{5B423AE6-68A6-49BB-B194-11E164400903}"/>
          </ac:picMkLst>
        </pc:picChg>
        <pc:picChg chg="add del mod ord">
          <ac:chgData name="Andrew Leppla" userId="6394ee99ff712b8c" providerId="LiveId" clId="{8BBA55CC-E69B-4EFF-80E6-1DDD988AE253}" dt="2020-01-17T03:41:57.098" v="3303" actId="478"/>
          <ac:picMkLst>
            <pc:docMk/>
            <pc:sldMk cId="4210574263" sldId="265"/>
            <ac:picMk id="12" creationId="{6AB2B339-F815-4834-9B58-429C6A1904B7}"/>
          </ac:picMkLst>
        </pc:picChg>
        <pc:picChg chg="add del mod ord">
          <ac:chgData name="Andrew Leppla" userId="6394ee99ff712b8c" providerId="LiveId" clId="{8BBA55CC-E69B-4EFF-80E6-1DDD988AE253}" dt="2020-01-17T03:46:37.889" v="3377" actId="478"/>
          <ac:picMkLst>
            <pc:docMk/>
            <pc:sldMk cId="4210574263" sldId="265"/>
            <ac:picMk id="15" creationId="{8AA42953-1967-4B7D-90C7-81B5BC929CCB}"/>
          </ac:picMkLst>
        </pc:picChg>
        <pc:picChg chg="add mod ord">
          <ac:chgData name="Andrew Leppla" userId="6394ee99ff712b8c" providerId="LiveId" clId="{8BBA55CC-E69B-4EFF-80E6-1DDD988AE253}" dt="2020-01-17T03:46:46.019" v="3379" actId="167"/>
          <ac:picMkLst>
            <pc:docMk/>
            <pc:sldMk cId="4210574263" sldId="265"/>
            <ac:picMk id="21" creationId="{951CA286-F41B-4F3E-B1AD-FEC3A0A60A23}"/>
          </ac:picMkLst>
        </pc:picChg>
        <pc:cxnChg chg="add mod">
          <ac:chgData name="Andrew Leppla" userId="6394ee99ff712b8c" providerId="LiveId" clId="{8BBA55CC-E69B-4EFF-80E6-1DDD988AE253}" dt="2020-01-17T03:47:08.423" v="3382" actId="1076"/>
          <ac:cxnSpMkLst>
            <pc:docMk/>
            <pc:sldMk cId="4210574263" sldId="265"/>
            <ac:cxnSpMk id="17" creationId="{86105C97-2267-4AEB-826F-F70F005ADF22}"/>
          </ac:cxnSpMkLst>
        </pc:cxnChg>
        <pc:cxnChg chg="add mod">
          <ac:chgData name="Andrew Leppla" userId="6394ee99ff712b8c" providerId="LiveId" clId="{8BBA55CC-E69B-4EFF-80E6-1DDD988AE253}" dt="2020-01-17T03:57:27.185" v="3617" actId="1038"/>
          <ac:cxnSpMkLst>
            <pc:docMk/>
            <pc:sldMk cId="4210574263" sldId="265"/>
            <ac:cxnSpMk id="23" creationId="{72E6A9C8-2D13-490F-AA89-8D64E3A032C5}"/>
          </ac:cxnSpMkLst>
        </pc:cxnChg>
      </pc:sldChg>
      <pc:sldChg chg="del">
        <pc:chgData name="Andrew Leppla" userId="6394ee99ff712b8c" providerId="LiveId" clId="{8BBA55CC-E69B-4EFF-80E6-1DDD988AE253}" dt="2020-01-15T17:05:20.542" v="3" actId="47"/>
        <pc:sldMkLst>
          <pc:docMk/>
          <pc:sldMk cId="471780161" sldId="266"/>
        </pc:sldMkLst>
      </pc:sldChg>
      <pc:sldChg chg="addSp delSp modSp add modNotesTx">
        <pc:chgData name="Andrew Leppla" userId="6394ee99ff712b8c" providerId="LiveId" clId="{8BBA55CC-E69B-4EFF-80E6-1DDD988AE253}" dt="2020-01-17T04:07:01.042" v="3765"/>
        <pc:sldMkLst>
          <pc:docMk/>
          <pc:sldMk cId="4098497646" sldId="266"/>
        </pc:sldMkLst>
        <pc:spChg chg="mod">
          <ac:chgData name="Andrew Leppla" userId="6394ee99ff712b8c" providerId="LiveId" clId="{8BBA55CC-E69B-4EFF-80E6-1DDD988AE253}" dt="2020-01-17T03:52:59.768" v="3421" actId="20577"/>
          <ac:spMkLst>
            <pc:docMk/>
            <pc:sldMk cId="4098497646" sldId="266"/>
            <ac:spMk id="2" creationId="{91D27BD9-1C00-4733-B2C6-92B61A5EFA26}"/>
          </ac:spMkLst>
        </pc:spChg>
        <pc:spChg chg="del">
          <ac:chgData name="Andrew Leppla" userId="6394ee99ff712b8c" providerId="LiveId" clId="{8BBA55CC-E69B-4EFF-80E6-1DDD988AE253}" dt="2020-01-17T02:49:02.941" v="2383"/>
          <ac:spMkLst>
            <pc:docMk/>
            <pc:sldMk cId="4098497646" sldId="266"/>
            <ac:spMk id="3" creationId="{F79B7147-773F-43E3-909B-35F8A8755737}"/>
          </ac:spMkLst>
        </pc:spChg>
        <pc:spChg chg="add del mod">
          <ac:chgData name="Andrew Leppla" userId="6394ee99ff712b8c" providerId="LiveId" clId="{8BBA55CC-E69B-4EFF-80E6-1DDD988AE253}" dt="2020-01-17T02:58:44.036" v="2519"/>
          <ac:spMkLst>
            <pc:docMk/>
            <pc:sldMk cId="4098497646" sldId="266"/>
            <ac:spMk id="6" creationId="{6A12D947-F7A8-4314-8550-63DE893A8219}"/>
          </ac:spMkLst>
        </pc:spChg>
        <pc:spChg chg="add del">
          <ac:chgData name="Andrew Leppla" userId="6394ee99ff712b8c" providerId="LiveId" clId="{8BBA55CC-E69B-4EFF-80E6-1DDD988AE253}" dt="2020-01-17T02:54:17.382" v="2498" actId="478"/>
          <ac:spMkLst>
            <pc:docMk/>
            <pc:sldMk cId="4098497646" sldId="266"/>
            <ac:spMk id="8" creationId="{01AADA32-1B10-4ED3-A504-F63E4E79BD04}"/>
          </ac:spMkLst>
        </pc:spChg>
        <pc:spChg chg="add mod">
          <ac:chgData name="Andrew Leppla" userId="6394ee99ff712b8c" providerId="LiveId" clId="{8BBA55CC-E69B-4EFF-80E6-1DDD988AE253}" dt="2020-01-17T03:45:23.638" v="3374" actId="14100"/>
          <ac:spMkLst>
            <pc:docMk/>
            <pc:sldMk cId="4098497646" sldId="266"/>
            <ac:spMk id="9" creationId="{3B579ED1-5BDA-404D-9B8A-AFDAE470CECE}"/>
          </ac:spMkLst>
        </pc:spChg>
        <pc:spChg chg="add mod">
          <ac:chgData name="Andrew Leppla" userId="6394ee99ff712b8c" providerId="LiveId" clId="{8BBA55CC-E69B-4EFF-80E6-1DDD988AE253}" dt="2020-01-17T03:45:38.299" v="3376" actId="14100"/>
          <ac:spMkLst>
            <pc:docMk/>
            <pc:sldMk cId="4098497646" sldId="266"/>
            <ac:spMk id="10" creationId="{9F25E874-AFF3-41F7-BA82-8999D33A9AA7}"/>
          </ac:spMkLst>
        </pc:spChg>
        <pc:spChg chg="add mod">
          <ac:chgData name="Andrew Leppla" userId="6394ee99ff712b8c" providerId="LiveId" clId="{8BBA55CC-E69B-4EFF-80E6-1DDD988AE253}" dt="2020-01-17T03:57:53.658" v="3618" actId="14100"/>
          <ac:spMkLst>
            <pc:docMk/>
            <pc:sldMk cId="4098497646" sldId="266"/>
            <ac:spMk id="11" creationId="{D7531CD2-6EB9-4197-8845-5085471A87A5}"/>
          </ac:spMkLst>
        </pc:spChg>
        <pc:spChg chg="add mod">
          <ac:chgData name="Andrew Leppla" userId="6394ee99ff712b8c" providerId="LiveId" clId="{8BBA55CC-E69B-4EFF-80E6-1DDD988AE253}" dt="2020-01-17T03:45:20.079" v="3373" actId="1076"/>
          <ac:spMkLst>
            <pc:docMk/>
            <pc:sldMk cId="4098497646" sldId="266"/>
            <ac:spMk id="12" creationId="{E8579FEE-B168-4240-B525-7B4EE20EA780}"/>
          </ac:spMkLst>
        </pc:spChg>
        <pc:spChg chg="add del mod">
          <ac:chgData name="Andrew Leppla" userId="6394ee99ff712b8c" providerId="LiveId" clId="{8BBA55CC-E69B-4EFF-80E6-1DDD988AE253}" dt="2020-01-17T03:44:45.472" v="3365" actId="478"/>
          <ac:spMkLst>
            <pc:docMk/>
            <pc:sldMk cId="4098497646" sldId="266"/>
            <ac:spMk id="16" creationId="{8FD61383-6E94-457C-8882-5AC9064F5440}"/>
          </ac:spMkLst>
        </pc:spChg>
        <pc:spChg chg="add del mod">
          <ac:chgData name="Andrew Leppla" userId="6394ee99ff712b8c" providerId="LiveId" clId="{8BBA55CC-E69B-4EFF-80E6-1DDD988AE253}" dt="2020-01-17T03:44:51.299" v="3368"/>
          <ac:spMkLst>
            <pc:docMk/>
            <pc:sldMk cId="4098497646" sldId="266"/>
            <ac:spMk id="18" creationId="{9A54E53F-A0B5-489F-88A5-0EA7D431FD47}"/>
          </ac:spMkLst>
        </pc:spChg>
        <pc:spChg chg="add del mod">
          <ac:chgData name="Andrew Leppla" userId="6394ee99ff712b8c" providerId="LiveId" clId="{8BBA55CC-E69B-4EFF-80E6-1DDD988AE253}" dt="2020-01-17T04:07:01.042" v="3765"/>
          <ac:spMkLst>
            <pc:docMk/>
            <pc:sldMk cId="4098497646" sldId="266"/>
            <ac:spMk id="20" creationId="{01208C57-9D66-433C-8A5F-7412CA099220}"/>
          </ac:spMkLst>
        </pc:spChg>
        <pc:picChg chg="add del">
          <ac:chgData name="Andrew Leppla" userId="6394ee99ff712b8c" providerId="LiveId" clId="{8BBA55CC-E69B-4EFF-80E6-1DDD988AE253}" dt="2020-01-17T02:54:03.423" v="2496" actId="478"/>
          <ac:picMkLst>
            <pc:docMk/>
            <pc:sldMk cId="4098497646" sldId="266"/>
            <ac:picMk id="4" creationId="{38DCFC21-1898-49BE-A0C6-8EA79DA962E0}"/>
          </ac:picMkLst>
        </pc:picChg>
        <pc:picChg chg="add del">
          <ac:chgData name="Andrew Leppla" userId="6394ee99ff712b8c" providerId="LiveId" clId="{8BBA55CC-E69B-4EFF-80E6-1DDD988AE253}" dt="2020-01-17T02:58:41.680" v="2518" actId="478"/>
          <ac:picMkLst>
            <pc:docMk/>
            <pc:sldMk cId="4098497646" sldId="266"/>
            <ac:picMk id="7" creationId="{C3216F61-FB8C-4F64-9055-3093A8118035}"/>
          </ac:picMkLst>
        </pc:picChg>
        <pc:picChg chg="add del mod ord">
          <ac:chgData name="Andrew Leppla" userId="6394ee99ff712b8c" providerId="LiveId" clId="{8BBA55CC-E69B-4EFF-80E6-1DDD988AE253}" dt="2020-01-17T03:44:47.367" v="3367" actId="478"/>
          <ac:picMkLst>
            <pc:docMk/>
            <pc:sldMk cId="4098497646" sldId="266"/>
            <ac:picMk id="13" creationId="{147392F1-E4FD-4F50-8D87-2DD91877F836}"/>
          </ac:picMkLst>
        </pc:picChg>
        <pc:picChg chg="add del">
          <ac:chgData name="Andrew Leppla" userId="6394ee99ff712b8c" providerId="LiveId" clId="{8BBA55CC-E69B-4EFF-80E6-1DDD988AE253}" dt="2020-01-17T03:44:45.919" v="3366"/>
          <ac:picMkLst>
            <pc:docMk/>
            <pc:sldMk cId="4098497646" sldId="266"/>
            <ac:picMk id="14" creationId="{4BD034E8-F53E-40BC-A689-7EDE420A20CA}"/>
          </ac:picMkLst>
        </pc:picChg>
        <pc:picChg chg="add del ord">
          <ac:chgData name="Andrew Leppla" userId="6394ee99ff712b8c" providerId="LiveId" clId="{8BBA55CC-E69B-4EFF-80E6-1DDD988AE253}" dt="2020-01-17T04:07:01.042" v="3765"/>
          <ac:picMkLst>
            <pc:docMk/>
            <pc:sldMk cId="4098497646" sldId="266"/>
            <ac:picMk id="19" creationId="{34883BD8-5345-44AD-BFBE-0FA2645E7002}"/>
          </ac:picMkLst>
        </pc:picChg>
        <pc:picChg chg="add del">
          <ac:chgData name="Andrew Leppla" userId="6394ee99ff712b8c" providerId="LiveId" clId="{8BBA55CC-E69B-4EFF-80E6-1DDD988AE253}" dt="2020-01-17T04:07:00.623" v="3764"/>
          <ac:picMkLst>
            <pc:docMk/>
            <pc:sldMk cId="4098497646" sldId="266"/>
            <ac:picMk id="21" creationId="{B74DC3D1-F88C-42E7-9FC9-880FFC5B74C3}"/>
          </ac:picMkLst>
        </pc:picChg>
      </pc:sldChg>
      <pc:sldChg chg="addSp delSp modSp add mod setBg modNotesTx">
        <pc:chgData name="Andrew Leppla" userId="6394ee99ff712b8c" providerId="LiveId" clId="{8BBA55CC-E69B-4EFF-80E6-1DDD988AE253}" dt="2020-01-17T04:06:22.802" v="3761" actId="20577"/>
        <pc:sldMkLst>
          <pc:docMk/>
          <pc:sldMk cId="162290691" sldId="267"/>
        </pc:sldMkLst>
        <pc:spChg chg="mod">
          <ac:chgData name="Andrew Leppla" userId="6394ee99ff712b8c" providerId="LiveId" clId="{8BBA55CC-E69B-4EFF-80E6-1DDD988AE253}" dt="2020-01-17T04:06:22.802" v="3761" actId="20577"/>
          <ac:spMkLst>
            <pc:docMk/>
            <pc:sldMk cId="162290691" sldId="267"/>
            <ac:spMk id="2" creationId="{887E06CD-A1C3-442A-A683-C374DD794148}"/>
          </ac:spMkLst>
        </pc:spChg>
        <pc:spChg chg="add del">
          <ac:chgData name="Andrew Leppla" userId="6394ee99ff712b8c" providerId="LiveId" clId="{8BBA55CC-E69B-4EFF-80E6-1DDD988AE253}" dt="2020-01-17T03:10:16.118" v="2777"/>
          <ac:spMkLst>
            <pc:docMk/>
            <pc:sldMk cId="162290691" sldId="267"/>
            <ac:spMk id="3" creationId="{FFEB50FC-0D08-42EF-8B72-D1EA4FCD8C42}"/>
          </ac:spMkLst>
        </pc:spChg>
        <pc:spChg chg="add del">
          <ac:chgData name="Andrew Leppla" userId="6394ee99ff712b8c" providerId="LiveId" clId="{8BBA55CC-E69B-4EFF-80E6-1DDD988AE253}" dt="2020-01-17T04:05:26.908" v="3748"/>
          <ac:spMkLst>
            <pc:docMk/>
            <pc:sldMk cId="162290691" sldId="267"/>
            <ac:spMk id="5" creationId="{E3EBD26A-AE5A-4477-B4ED-FB6D6CD89388}"/>
          </ac:spMkLst>
        </pc:spChg>
        <pc:spChg chg="add mod">
          <ac:chgData name="Andrew Leppla" userId="6394ee99ff712b8c" providerId="LiveId" clId="{8BBA55CC-E69B-4EFF-80E6-1DDD988AE253}" dt="2020-01-17T03:18:39.812" v="3008" actId="14100"/>
          <ac:spMkLst>
            <pc:docMk/>
            <pc:sldMk cId="162290691" sldId="267"/>
            <ac:spMk id="6" creationId="{451A555B-FAA1-44BE-A325-8942A275A120}"/>
          </ac:spMkLst>
        </pc:spChg>
        <pc:spChg chg="add del">
          <ac:chgData name="Andrew Leppla" userId="6394ee99ff712b8c" providerId="LiveId" clId="{8BBA55CC-E69B-4EFF-80E6-1DDD988AE253}" dt="2020-01-17T03:10:00.142" v="2775" actId="26606"/>
          <ac:spMkLst>
            <pc:docMk/>
            <pc:sldMk cId="162290691" sldId="267"/>
            <ac:spMk id="8" creationId="{CC680728-34A9-4012-A2EB-2785E94CD6A2}"/>
          </ac:spMkLst>
        </pc:spChg>
        <pc:spChg chg="add">
          <ac:chgData name="Andrew Leppla" userId="6394ee99ff712b8c" providerId="LiveId" clId="{8BBA55CC-E69B-4EFF-80E6-1DDD988AE253}" dt="2020-01-17T04:05:32.979" v="3749"/>
          <ac:spMkLst>
            <pc:docMk/>
            <pc:sldMk cId="162290691" sldId="267"/>
            <ac:spMk id="9" creationId="{C0407D98-9D37-4714-A07F-C474C0F32E3B}"/>
          </ac:spMkLst>
        </pc:spChg>
        <pc:picChg chg="add del mod">
          <ac:chgData name="Andrew Leppla" userId="6394ee99ff712b8c" providerId="LiveId" clId="{8BBA55CC-E69B-4EFF-80E6-1DDD988AE253}" dt="2020-01-17T03:10:16.118" v="2777"/>
          <ac:picMkLst>
            <pc:docMk/>
            <pc:sldMk cId="162290691" sldId="267"/>
            <ac:picMk id="4" creationId="{92613FB8-BE81-4A67-AA84-332E5CCE1970}"/>
          </ac:picMkLst>
        </pc:picChg>
        <pc:cxnChg chg="add mod">
          <ac:chgData name="Andrew Leppla" userId="6394ee99ff712b8c" providerId="LiveId" clId="{8BBA55CC-E69B-4EFF-80E6-1DDD988AE253}" dt="2020-01-17T03:54:52.475" v="3511" actId="1076"/>
          <ac:cxnSpMkLst>
            <pc:docMk/>
            <pc:sldMk cId="162290691" sldId="267"/>
            <ac:cxnSpMk id="7" creationId="{13197AE5-9229-463D-9517-AD689EF5DE1D}"/>
          </ac:cxnSpMkLst>
        </pc:cxnChg>
      </pc:sldChg>
      <pc:sldChg chg="del">
        <pc:chgData name="Andrew Leppla" userId="6394ee99ff712b8c" providerId="LiveId" clId="{8BBA55CC-E69B-4EFF-80E6-1DDD988AE253}" dt="2020-01-15T17:05:20.542" v="3" actId="47"/>
        <pc:sldMkLst>
          <pc:docMk/>
          <pc:sldMk cId="2145984571" sldId="267"/>
        </pc:sldMkLst>
      </pc:sldChg>
      <pc:sldChg chg="addSp delSp modSp add ord">
        <pc:chgData name="Andrew Leppla" userId="6394ee99ff712b8c" providerId="LiveId" clId="{8BBA55CC-E69B-4EFF-80E6-1DDD988AE253}" dt="2020-01-17T04:08:02.360" v="3778" actId="20577"/>
        <pc:sldMkLst>
          <pc:docMk/>
          <pc:sldMk cId="1375858389" sldId="268"/>
        </pc:sldMkLst>
        <pc:spChg chg="mod">
          <ac:chgData name="Andrew Leppla" userId="6394ee99ff712b8c" providerId="LiveId" clId="{8BBA55CC-E69B-4EFF-80E6-1DDD988AE253}" dt="2020-01-17T04:08:02.360" v="3778" actId="20577"/>
          <ac:spMkLst>
            <pc:docMk/>
            <pc:sldMk cId="1375858389" sldId="268"/>
            <ac:spMk id="2" creationId="{22414377-A992-4278-B928-404EB00FD204}"/>
          </ac:spMkLst>
        </pc:spChg>
        <pc:spChg chg="del">
          <ac:chgData name="Andrew Leppla" userId="6394ee99ff712b8c" providerId="LiveId" clId="{8BBA55CC-E69B-4EFF-80E6-1DDD988AE253}" dt="2020-01-17T03:24:04.815" v="3026"/>
          <ac:spMkLst>
            <pc:docMk/>
            <pc:sldMk cId="1375858389" sldId="268"/>
            <ac:spMk id="3" creationId="{4B6EB1CA-36F2-4A82-AC48-1E9EC90FBF92}"/>
          </ac:spMkLst>
        </pc:spChg>
        <pc:spChg chg="add mod">
          <ac:chgData name="Andrew Leppla" userId="6394ee99ff712b8c" providerId="LiveId" clId="{8BBA55CC-E69B-4EFF-80E6-1DDD988AE253}" dt="2020-01-17T03:24:33.395" v="3028" actId="14100"/>
          <ac:spMkLst>
            <pc:docMk/>
            <pc:sldMk cId="1375858389" sldId="268"/>
            <ac:spMk id="5" creationId="{7C44D002-677B-40D0-9F2B-C0C55A2E3938}"/>
          </ac:spMkLst>
        </pc:spChg>
        <pc:spChg chg="add mod">
          <ac:chgData name="Andrew Leppla" userId="6394ee99ff712b8c" providerId="LiveId" clId="{8BBA55CC-E69B-4EFF-80E6-1DDD988AE253}" dt="2020-01-17T03:25:44.690" v="3038" actId="14100"/>
          <ac:spMkLst>
            <pc:docMk/>
            <pc:sldMk cId="1375858389" sldId="268"/>
            <ac:spMk id="8" creationId="{8E20A6F1-4115-4E3E-968B-8F202551A734}"/>
          </ac:spMkLst>
        </pc:spChg>
        <pc:spChg chg="add del mod">
          <ac:chgData name="Andrew Leppla" userId="6394ee99ff712b8c" providerId="LiveId" clId="{8BBA55CC-E69B-4EFF-80E6-1DDD988AE253}" dt="2020-01-17T03:28:56.424" v="3237" actId="11529"/>
          <ac:spMkLst>
            <pc:docMk/>
            <pc:sldMk cId="1375858389" sldId="268"/>
            <ac:spMk id="11" creationId="{E329C24F-05ED-4C47-89BB-9FCF3AA2C5A2}"/>
          </ac:spMkLst>
        </pc:spChg>
        <pc:spChg chg="add del mod">
          <ac:chgData name="Andrew Leppla" userId="6394ee99ff712b8c" providerId="LiveId" clId="{8BBA55CC-E69B-4EFF-80E6-1DDD988AE253}" dt="2020-01-17T03:29:19.763" v="3239" actId="11529"/>
          <ac:spMkLst>
            <pc:docMk/>
            <pc:sldMk cId="1375858389" sldId="268"/>
            <ac:spMk id="12" creationId="{E7AD908C-6E8E-4ACD-BB22-0AE1FFF2DCE1}"/>
          </ac:spMkLst>
        </pc:spChg>
        <pc:spChg chg="add del mod">
          <ac:chgData name="Andrew Leppla" userId="6394ee99ff712b8c" providerId="LiveId" clId="{8BBA55CC-E69B-4EFF-80E6-1DDD988AE253}" dt="2020-01-17T03:29:37.346" v="3241" actId="478"/>
          <ac:spMkLst>
            <pc:docMk/>
            <pc:sldMk cId="1375858389" sldId="268"/>
            <ac:spMk id="13" creationId="{26EB5B96-56BE-4EEB-AEE7-FC1AB62F9357}"/>
          </ac:spMkLst>
        </pc:spChg>
        <pc:spChg chg="add del mod">
          <ac:chgData name="Andrew Leppla" userId="6394ee99ff712b8c" providerId="LiveId" clId="{8BBA55CC-E69B-4EFF-80E6-1DDD988AE253}" dt="2020-01-17T04:05:39.653" v="3750" actId="478"/>
          <ac:spMkLst>
            <pc:docMk/>
            <pc:sldMk cId="1375858389" sldId="268"/>
            <ac:spMk id="14" creationId="{499C2306-656E-4830-84A8-2B773C7279CA}"/>
          </ac:spMkLst>
        </pc:spChg>
        <pc:picChg chg="add mod">
          <ac:chgData name="Andrew Leppla" userId="6394ee99ff712b8c" providerId="LiveId" clId="{8BBA55CC-E69B-4EFF-80E6-1DDD988AE253}" dt="2020-01-17T03:24:04.815" v="3026"/>
          <ac:picMkLst>
            <pc:docMk/>
            <pc:sldMk cId="1375858389" sldId="268"/>
            <ac:picMk id="4" creationId="{6E176106-2BE6-4839-B6BD-6D87403A88F1}"/>
          </ac:picMkLst>
        </pc:picChg>
        <pc:cxnChg chg="add mod">
          <ac:chgData name="Andrew Leppla" userId="6394ee99ff712b8c" providerId="LiveId" clId="{8BBA55CC-E69B-4EFF-80E6-1DDD988AE253}" dt="2020-01-17T03:31:52.723" v="3261" actId="1038"/>
          <ac:cxnSpMkLst>
            <pc:docMk/>
            <pc:sldMk cId="1375858389" sldId="268"/>
            <ac:cxnSpMk id="7" creationId="{7C670576-4FBA-4EE7-97E9-C74D5D712C6F}"/>
          </ac:cxnSpMkLst>
        </pc:cxnChg>
        <pc:cxnChg chg="add mod">
          <ac:chgData name="Andrew Leppla" userId="6394ee99ff712b8c" providerId="LiveId" clId="{8BBA55CC-E69B-4EFF-80E6-1DDD988AE253}" dt="2020-01-17T03:31:41.783" v="3260" actId="1037"/>
          <ac:cxnSpMkLst>
            <pc:docMk/>
            <pc:sldMk cId="1375858389" sldId="268"/>
            <ac:cxnSpMk id="9" creationId="{36B34410-0811-43ED-847B-0D000951671D}"/>
          </ac:cxnSpMkLst>
        </pc:cxnChg>
      </pc:sldChg>
      <pc:sldChg chg="addSp delSp modSp add">
        <pc:chgData name="Andrew Leppla" userId="6394ee99ff712b8c" providerId="LiveId" clId="{8BBA55CC-E69B-4EFF-80E6-1DDD988AE253}" dt="2020-01-17T04:18:55.396" v="3950" actId="1038"/>
        <pc:sldMkLst>
          <pc:docMk/>
          <pc:sldMk cId="1759772024" sldId="269"/>
        </pc:sldMkLst>
        <pc:spChg chg="mod">
          <ac:chgData name="Andrew Leppla" userId="6394ee99ff712b8c" providerId="LiveId" clId="{8BBA55CC-E69B-4EFF-80E6-1DDD988AE253}" dt="2020-01-17T04:17:08.495" v="3933" actId="20577"/>
          <ac:spMkLst>
            <pc:docMk/>
            <pc:sldMk cId="1759772024" sldId="269"/>
            <ac:spMk id="2" creationId="{60378757-3DD3-452E-8E9E-EE911C6B13A4}"/>
          </ac:spMkLst>
        </pc:spChg>
        <pc:spChg chg="del">
          <ac:chgData name="Andrew Leppla" userId="6394ee99ff712b8c" providerId="LiveId" clId="{8BBA55CC-E69B-4EFF-80E6-1DDD988AE253}" dt="2020-01-17T04:15:05.299" v="3779"/>
          <ac:spMkLst>
            <pc:docMk/>
            <pc:sldMk cId="1759772024" sldId="269"/>
            <ac:spMk id="3" creationId="{AB22EF51-4AEC-4D22-A0A3-814D718E65B7}"/>
          </ac:spMkLst>
        </pc:spChg>
        <pc:spChg chg="add mod">
          <ac:chgData name="Andrew Leppla" userId="6394ee99ff712b8c" providerId="LiveId" clId="{8BBA55CC-E69B-4EFF-80E6-1DDD988AE253}" dt="2020-01-17T04:18:10.179" v="3937" actId="1076"/>
          <ac:spMkLst>
            <pc:docMk/>
            <pc:sldMk cId="1759772024" sldId="269"/>
            <ac:spMk id="5" creationId="{B422150A-B69E-474D-A43A-E36EF475A8EC}"/>
          </ac:spMkLst>
        </pc:spChg>
        <pc:spChg chg="add del mod">
          <ac:chgData name="Andrew Leppla" userId="6394ee99ff712b8c" providerId="LiveId" clId="{8BBA55CC-E69B-4EFF-80E6-1DDD988AE253}" dt="2020-01-17T04:17:53.586" v="3935"/>
          <ac:spMkLst>
            <pc:docMk/>
            <pc:sldMk cId="1759772024" sldId="269"/>
            <ac:spMk id="7" creationId="{1646F5C2-06B0-4841-8561-44312B4A05F6}"/>
          </ac:spMkLst>
        </pc:spChg>
        <pc:spChg chg="add del mod">
          <ac:chgData name="Andrew Leppla" userId="6394ee99ff712b8c" providerId="LiveId" clId="{8BBA55CC-E69B-4EFF-80E6-1DDD988AE253}" dt="2020-01-17T04:18:36.066" v="3944" actId="478"/>
          <ac:spMkLst>
            <pc:docMk/>
            <pc:sldMk cId="1759772024" sldId="269"/>
            <ac:spMk id="9" creationId="{338468C7-79B8-418B-9CF5-906D7DFFD912}"/>
          </ac:spMkLst>
        </pc:spChg>
        <pc:spChg chg="add mod">
          <ac:chgData name="Andrew Leppla" userId="6394ee99ff712b8c" providerId="LiveId" clId="{8BBA55CC-E69B-4EFF-80E6-1DDD988AE253}" dt="2020-01-17T04:18:55.396" v="3950" actId="1038"/>
          <ac:spMkLst>
            <pc:docMk/>
            <pc:sldMk cId="1759772024" sldId="269"/>
            <ac:spMk id="10" creationId="{B689B8EF-40E0-4A66-9635-9C812651DB91}"/>
          </ac:spMkLst>
        </pc:spChg>
        <pc:picChg chg="add del mod">
          <ac:chgData name="Andrew Leppla" userId="6394ee99ff712b8c" providerId="LiveId" clId="{8BBA55CC-E69B-4EFF-80E6-1DDD988AE253}" dt="2020-01-17T04:17:50.139" v="3934" actId="478"/>
          <ac:picMkLst>
            <pc:docMk/>
            <pc:sldMk cId="1759772024" sldId="269"/>
            <ac:picMk id="4" creationId="{B54F4012-38D3-42F9-8642-8C4C736D6229}"/>
          </ac:picMkLst>
        </pc:picChg>
        <pc:picChg chg="add mod ord">
          <ac:chgData name="Andrew Leppla" userId="6394ee99ff712b8c" providerId="LiveId" clId="{8BBA55CC-E69B-4EFF-80E6-1DDD988AE253}" dt="2020-01-17T04:18:24.567" v="3942" actId="1076"/>
          <ac:picMkLst>
            <pc:docMk/>
            <pc:sldMk cId="1759772024" sldId="269"/>
            <ac:picMk id="8" creationId="{FA9FC75C-A3D6-4E21-8869-38085D2955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80BDB-849D-481F-A077-69D0167A8E7F}"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CCB3B-C95A-462C-B80B-390B504946E4}" type="slidenum">
              <a:rPr lang="en-US" smtClean="0"/>
              <a:t>‹#›</a:t>
            </a:fld>
            <a:endParaRPr lang="en-US"/>
          </a:p>
        </p:txBody>
      </p:sp>
    </p:spTree>
    <p:extLst>
      <p:ext uri="{BB962C8B-B14F-4D97-AF65-F5344CB8AC3E}">
        <p14:creationId xmlns:p14="http://schemas.microsoft.com/office/powerpoint/2010/main" val="145650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 data for LM and LF and remove residual factor levels</a:t>
            </a:r>
          </a:p>
          <a:p>
            <a:r>
              <a:rPr lang="en-US" dirty="0"/>
              <a:t>fifa1 = </a:t>
            </a:r>
            <a:r>
              <a:rPr lang="en-US" dirty="0" err="1"/>
              <a:t>fifa</a:t>
            </a:r>
            <a:r>
              <a:rPr lang="en-US" dirty="0"/>
              <a:t> %&gt;% filter(Position == "LM" | Position == "LF")</a:t>
            </a:r>
          </a:p>
          <a:p>
            <a:r>
              <a:rPr lang="en-US" dirty="0"/>
              <a:t>fifa1$Position=factor(fifa1$Position,levels=c("LM","LF"))</a:t>
            </a:r>
          </a:p>
          <a:p>
            <a:endParaRPr lang="en-US" dirty="0"/>
          </a:p>
          <a:p>
            <a:r>
              <a:rPr lang="en-US" dirty="0"/>
              <a:t>#</a:t>
            </a:r>
            <a:r>
              <a:rPr lang="en-US" dirty="0" err="1"/>
              <a:t>Ggally</a:t>
            </a:r>
            <a:endParaRPr lang="en-US" dirty="0"/>
          </a:p>
          <a:p>
            <a:r>
              <a:rPr lang="en-US" dirty="0"/>
              <a:t>fifa1 %&gt;% filter(Position == "LM" | Position == "LF") %&gt;% select(</a:t>
            </a:r>
            <a:r>
              <a:rPr lang="en-US" dirty="0" err="1"/>
              <a:t>Acceleration,Agility,Position</a:t>
            </a:r>
            <a:r>
              <a:rPr lang="en-US" dirty="0"/>
              <a:t>) %&gt;% </a:t>
            </a:r>
            <a:r>
              <a:rPr lang="en-US" dirty="0" err="1"/>
              <a:t>ggpairs</a:t>
            </a:r>
            <a:r>
              <a:rPr lang="en-US" dirty="0"/>
              <a:t>(</a:t>
            </a:r>
            <a:r>
              <a:rPr lang="en-US" dirty="0" err="1"/>
              <a:t>aes</a:t>
            </a:r>
            <a:r>
              <a:rPr lang="en-US" dirty="0"/>
              <a:t>(color=Position)) + </a:t>
            </a:r>
            <a:r>
              <a:rPr lang="en-US" dirty="0" err="1"/>
              <a:t>ggtitle</a:t>
            </a:r>
            <a:r>
              <a:rPr lang="en-US" dirty="0"/>
              <a:t>("FIFA Left Midfielders (LM) vs. Left Forwards (LF)")</a:t>
            </a:r>
          </a:p>
        </p:txBody>
      </p:sp>
      <p:sp>
        <p:nvSpPr>
          <p:cNvPr id="4" name="Slide Number Placeholder 3"/>
          <p:cNvSpPr>
            <a:spLocks noGrp="1"/>
          </p:cNvSpPr>
          <p:nvPr>
            <p:ph type="sldNum" sz="quarter" idx="5"/>
          </p:nvPr>
        </p:nvSpPr>
        <p:spPr/>
        <p:txBody>
          <a:bodyPr/>
          <a:lstStyle/>
          <a:p>
            <a:fld id="{98ECCB3B-C95A-462C-B80B-390B504946E4}" type="slidenum">
              <a:rPr lang="en-US" smtClean="0"/>
              <a:t>2</a:t>
            </a:fld>
            <a:endParaRPr lang="en-US"/>
          </a:p>
        </p:txBody>
      </p:sp>
    </p:spTree>
    <p:extLst>
      <p:ext uri="{BB962C8B-B14F-4D97-AF65-F5344CB8AC3E}">
        <p14:creationId xmlns:p14="http://schemas.microsoft.com/office/powerpoint/2010/main" val="258818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#Equal Variance</a:t>
            </a:r>
          </a:p>
          <a:p>
            <a:r>
              <a:rPr lang="en-US" dirty="0" err="1"/>
              <a:t>t.test</a:t>
            </a:r>
            <a:r>
              <a:rPr lang="en-US" dirty="0"/>
              <a:t>(data=fifa1,Agility~Position,var.equal=T)</a:t>
            </a:r>
          </a:p>
          <a:p>
            <a:r>
              <a:rPr lang="en-US" dirty="0" err="1"/>
              <a:t>t.crit</a:t>
            </a:r>
            <a:r>
              <a:rPr lang="en-US" dirty="0"/>
              <a:t>=qt(0.975,1108)</a:t>
            </a:r>
          </a:p>
          <a:p>
            <a:r>
              <a:rPr lang="en-US" dirty="0" err="1"/>
              <a:t>t.crit</a:t>
            </a:r>
            <a:endParaRPr lang="en-US" dirty="0"/>
          </a:p>
          <a:p>
            <a:endParaRPr lang="en-US" dirty="0"/>
          </a:p>
          <a:p>
            <a:r>
              <a:rPr lang="en-US" dirty="0"/>
              <a:t>#Unequal Variance (Welch)</a:t>
            </a:r>
          </a:p>
          <a:p>
            <a:r>
              <a:rPr lang="en-US" dirty="0" err="1"/>
              <a:t>t.test</a:t>
            </a:r>
            <a:r>
              <a:rPr lang="en-US" dirty="0"/>
              <a:t>(data=fifa1,Agility~Position,var.equal=F)</a:t>
            </a:r>
          </a:p>
          <a:p>
            <a:r>
              <a:rPr lang="en-US" dirty="0" err="1"/>
              <a:t>t.crit.Welch</a:t>
            </a:r>
            <a:r>
              <a:rPr lang="en-US" dirty="0"/>
              <a:t>=qt(0.975,14.48)</a:t>
            </a:r>
          </a:p>
          <a:p>
            <a:r>
              <a:rPr lang="en-US" dirty="0" err="1"/>
              <a:t>t.crit.Welch</a:t>
            </a:r>
            <a:endParaRPr lang="en-US" dirty="0"/>
          </a:p>
          <a:p>
            <a:endParaRPr lang="en-US" dirty="0"/>
          </a:p>
        </p:txBody>
      </p:sp>
      <p:sp>
        <p:nvSpPr>
          <p:cNvPr id="4" name="Slide Number Placeholder 3"/>
          <p:cNvSpPr>
            <a:spLocks noGrp="1"/>
          </p:cNvSpPr>
          <p:nvPr>
            <p:ph type="sldNum" sz="quarter" idx="5"/>
          </p:nvPr>
        </p:nvSpPr>
        <p:spPr/>
        <p:txBody>
          <a:bodyPr/>
          <a:lstStyle/>
          <a:p>
            <a:fld id="{98ECCB3B-C95A-462C-B80B-390B504946E4}" type="slidenum">
              <a:rPr lang="en-US" smtClean="0"/>
              <a:t>3</a:t>
            </a:fld>
            <a:endParaRPr lang="en-US"/>
          </a:p>
        </p:txBody>
      </p:sp>
    </p:spTree>
    <p:extLst>
      <p:ext uri="{BB962C8B-B14F-4D97-AF65-F5344CB8AC3E}">
        <p14:creationId xmlns:p14="http://schemas.microsoft.com/office/powerpoint/2010/main" val="379740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r>
              <a:rPr lang="en-US" dirty="0"/>
              <a:t>fifa1 %&gt;% </a:t>
            </a:r>
            <a:r>
              <a:rPr lang="en-US" dirty="0" err="1"/>
              <a:t>ggplot</a:t>
            </a:r>
            <a:r>
              <a:rPr lang="en-US" dirty="0"/>
              <a:t>(</a:t>
            </a:r>
            <a:r>
              <a:rPr lang="en-US" dirty="0" err="1"/>
              <a:t>aes</a:t>
            </a:r>
            <a:r>
              <a:rPr lang="en-US" dirty="0"/>
              <a:t>(x=</a:t>
            </a:r>
            <a:r>
              <a:rPr lang="en-US" dirty="0" err="1"/>
              <a:t>Position,y</a:t>
            </a:r>
            <a:r>
              <a:rPr lang="en-US" dirty="0"/>
              <a:t>=Agility)) + </a:t>
            </a:r>
            <a:r>
              <a:rPr lang="en-US" dirty="0" err="1"/>
              <a:t>geom_boxplot</a:t>
            </a:r>
            <a:r>
              <a:rPr lang="en-US" dirty="0"/>
              <a:t>() + </a:t>
            </a:r>
            <a:r>
              <a:rPr lang="en-US" dirty="0" err="1"/>
              <a:t>ggtitle</a:t>
            </a:r>
            <a:r>
              <a:rPr lang="en-US" dirty="0"/>
              <a:t>("Agility of Left-Midfielders (LM) vs. Left-</a:t>
            </a:r>
            <a:r>
              <a:rPr lang="en-US" dirty="0" err="1"/>
              <a:t>Fowards</a:t>
            </a:r>
            <a:r>
              <a:rPr lang="en-US" dirty="0"/>
              <a:t> (LF) in FIFA") + </a:t>
            </a:r>
            <a:r>
              <a:rPr lang="en-US" dirty="0" err="1"/>
              <a:t>ylab</a:t>
            </a:r>
            <a:r>
              <a:rPr lang="en-US" dirty="0"/>
              <a:t>("Agility")</a:t>
            </a:r>
          </a:p>
          <a:p>
            <a:endParaRPr lang="en-US" dirty="0"/>
          </a:p>
          <a:p>
            <a:r>
              <a:rPr lang="en-US" dirty="0"/>
              <a:t>#Scaled Histograms</a:t>
            </a:r>
          </a:p>
          <a:p>
            <a:r>
              <a:rPr lang="en-US" dirty="0"/>
              <a:t>fifa1$cut_Agil = cut(fifa1$Agility, breaks = c(40,45,50,55,60,65,70,75,80,85,90,95,100))</a:t>
            </a:r>
          </a:p>
          <a:p>
            <a:r>
              <a:rPr lang="en-US" dirty="0"/>
              <a:t>fifa1 %&gt;% </a:t>
            </a:r>
            <a:r>
              <a:rPr lang="en-US" dirty="0" err="1"/>
              <a:t>ggplot</a:t>
            </a:r>
            <a:r>
              <a:rPr lang="en-US" dirty="0"/>
              <a:t>(</a:t>
            </a:r>
            <a:r>
              <a:rPr lang="en-US" dirty="0" err="1"/>
              <a:t>aes</a:t>
            </a:r>
            <a:r>
              <a:rPr lang="en-US" dirty="0"/>
              <a:t>(x=</a:t>
            </a:r>
            <a:r>
              <a:rPr lang="en-US" dirty="0" err="1"/>
              <a:t>cut_Agil,y</a:t>
            </a:r>
            <a:r>
              <a:rPr lang="en-US" dirty="0"/>
              <a:t>=..</a:t>
            </a:r>
            <a:r>
              <a:rPr lang="en-US" dirty="0" err="1"/>
              <a:t>prop..,group</a:t>
            </a:r>
            <a:r>
              <a:rPr lang="en-US" dirty="0"/>
              <a:t>=1,fill=Position)) + </a:t>
            </a:r>
            <a:r>
              <a:rPr lang="en-US" dirty="0" err="1"/>
              <a:t>geom_bar</a:t>
            </a:r>
            <a:r>
              <a:rPr lang="en-US" dirty="0"/>
              <a:t>() + </a:t>
            </a:r>
            <a:r>
              <a:rPr lang="en-US" dirty="0" err="1"/>
              <a:t>facet_grid</a:t>
            </a:r>
            <a:r>
              <a:rPr lang="en-US" dirty="0"/>
              <a:t>(rows=vars(Position)) + </a:t>
            </a:r>
            <a:r>
              <a:rPr lang="en-US" dirty="0" err="1"/>
              <a:t>ggtitle</a:t>
            </a:r>
            <a:r>
              <a:rPr lang="en-US" dirty="0"/>
              <a:t>("Agility of Left-Midfielders (LM) vs. Left-</a:t>
            </a:r>
            <a:r>
              <a:rPr lang="en-US" dirty="0" err="1"/>
              <a:t>Fowards</a:t>
            </a:r>
            <a:r>
              <a:rPr lang="en-US" dirty="0"/>
              <a:t> (LF) in FIFA") + </a:t>
            </a:r>
            <a:r>
              <a:rPr lang="en-US" dirty="0" err="1"/>
              <a:t>xlab</a:t>
            </a:r>
            <a:r>
              <a:rPr lang="en-US" dirty="0"/>
              <a:t>("Agility") + </a:t>
            </a:r>
            <a:r>
              <a:rPr lang="en-US" dirty="0" err="1"/>
              <a:t>ylab</a:t>
            </a:r>
            <a:r>
              <a:rPr lang="en-US" dirty="0"/>
              <a:t>("Proportion")</a:t>
            </a:r>
          </a:p>
          <a:p>
            <a:endParaRPr lang="en-US" dirty="0"/>
          </a:p>
          <a:p>
            <a:r>
              <a:rPr lang="en-US" dirty="0"/>
              <a:t>#QQ Plots</a:t>
            </a:r>
          </a:p>
          <a:p>
            <a:r>
              <a:rPr lang="en-US" dirty="0"/>
              <a:t>fifa1 %&gt;% </a:t>
            </a:r>
            <a:r>
              <a:rPr lang="en-US" dirty="0" err="1"/>
              <a:t>ggplot</a:t>
            </a:r>
            <a:r>
              <a:rPr lang="en-US" dirty="0"/>
              <a:t>(</a:t>
            </a:r>
            <a:r>
              <a:rPr lang="en-US" dirty="0" err="1"/>
              <a:t>aes</a:t>
            </a:r>
            <a:r>
              <a:rPr lang="en-US" dirty="0"/>
              <a:t>(sample=</a:t>
            </a:r>
            <a:r>
              <a:rPr lang="en-US" dirty="0" err="1"/>
              <a:t>Agility,color</a:t>
            </a:r>
            <a:r>
              <a:rPr lang="en-US" dirty="0"/>
              <a:t>=Position)) + </a:t>
            </a:r>
            <a:r>
              <a:rPr lang="en-US" dirty="0" err="1"/>
              <a:t>geom_qq</a:t>
            </a:r>
            <a:r>
              <a:rPr lang="en-US" dirty="0"/>
              <a:t>() + </a:t>
            </a:r>
            <a:r>
              <a:rPr lang="en-US" dirty="0" err="1"/>
              <a:t>geom_qq_line</a:t>
            </a:r>
            <a:r>
              <a:rPr lang="en-US" dirty="0"/>
              <a:t>() +  </a:t>
            </a:r>
            <a:r>
              <a:rPr lang="en-US" dirty="0" err="1"/>
              <a:t>facet_grid</a:t>
            </a:r>
            <a:r>
              <a:rPr lang="en-US" dirty="0"/>
              <a:t>(~Position) + </a:t>
            </a:r>
            <a:r>
              <a:rPr lang="en-US" dirty="0" err="1"/>
              <a:t>ggtitle</a:t>
            </a:r>
            <a:r>
              <a:rPr lang="en-US" dirty="0"/>
              <a:t>("QQ Normality Plots")</a:t>
            </a:r>
          </a:p>
        </p:txBody>
      </p:sp>
      <p:sp>
        <p:nvSpPr>
          <p:cNvPr id="4" name="Slide Number Placeholder 3"/>
          <p:cNvSpPr>
            <a:spLocks noGrp="1"/>
          </p:cNvSpPr>
          <p:nvPr>
            <p:ph type="sldNum" sz="quarter" idx="5"/>
          </p:nvPr>
        </p:nvSpPr>
        <p:spPr/>
        <p:txBody>
          <a:bodyPr/>
          <a:lstStyle/>
          <a:p>
            <a:fld id="{98ECCB3B-C95A-462C-B80B-390B504946E4}" type="slidenum">
              <a:rPr lang="en-US" smtClean="0"/>
              <a:t>4</a:t>
            </a:fld>
            <a:endParaRPr lang="en-US"/>
          </a:p>
        </p:txBody>
      </p:sp>
    </p:spTree>
    <p:extLst>
      <p:ext uri="{BB962C8B-B14F-4D97-AF65-F5344CB8AC3E}">
        <p14:creationId xmlns:p14="http://schemas.microsoft.com/office/powerpoint/2010/main" val="226855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2 continuous and 2 cut categorical variables</a:t>
            </a:r>
          </a:p>
          <a:p>
            <a:r>
              <a:rPr lang="en-US" dirty="0"/>
              <a:t>fifa2 = </a:t>
            </a:r>
            <a:r>
              <a:rPr lang="en-US" dirty="0" err="1"/>
              <a:t>fifa</a:t>
            </a:r>
            <a:r>
              <a:rPr lang="en-US" dirty="0"/>
              <a:t> %&gt;% select(</a:t>
            </a:r>
            <a:r>
              <a:rPr lang="en-US" dirty="0" err="1"/>
              <a:t>Jersey.Number</a:t>
            </a:r>
            <a:r>
              <a:rPr lang="en-US" dirty="0"/>
              <a:t>, </a:t>
            </a:r>
            <a:r>
              <a:rPr lang="en-US" dirty="0" err="1"/>
              <a:t>Finishing,HeadingAccuracy,Jumping</a:t>
            </a:r>
            <a:r>
              <a:rPr lang="en-US" dirty="0"/>
              <a:t>) </a:t>
            </a:r>
          </a:p>
          <a:p>
            <a:endParaRPr lang="en-US" dirty="0"/>
          </a:p>
          <a:p>
            <a:r>
              <a:rPr lang="en-US" dirty="0"/>
              <a:t>#Cut Jumping variable into quartiles from summary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summary(fifa2$Jumping)</a:t>
            </a:r>
          </a:p>
          <a:p>
            <a:r>
              <a:rPr lang="en-US" dirty="0"/>
              <a:t>fifa2$Jump = cut(fifa2$Jumping, breaks=c(10,58,65,75,100))</a:t>
            </a:r>
          </a:p>
          <a:p>
            <a:endParaRPr lang="en-US" dirty="0"/>
          </a:p>
          <a:p>
            <a:r>
              <a:rPr lang="en-US" dirty="0"/>
              <a:t>Examine #9 and other numbers</a:t>
            </a:r>
          </a:p>
          <a:p>
            <a:r>
              <a:rPr lang="en-US" dirty="0"/>
              <a:t>fifa2$Jerseys = cut(</a:t>
            </a:r>
            <a:r>
              <a:rPr lang="en-US" dirty="0" err="1"/>
              <a:t>fifa$Jersey.Number</a:t>
            </a:r>
            <a:r>
              <a:rPr lang="en-US" dirty="0"/>
              <a:t>, breaks=c(0,6,7,8,9,10,11,100))</a:t>
            </a:r>
          </a:p>
          <a:p>
            <a:endParaRPr lang="en-US" dirty="0"/>
          </a:p>
          <a:p>
            <a:r>
              <a:rPr lang="en-US" dirty="0"/>
              <a:t>#Explore the data</a:t>
            </a:r>
          </a:p>
          <a:p>
            <a:r>
              <a:rPr lang="en-US" dirty="0"/>
              <a:t>fifa2 %&gt;% filter(!is.na(Jerseys)) %&gt;% select(</a:t>
            </a:r>
            <a:r>
              <a:rPr lang="en-US" dirty="0" err="1"/>
              <a:t>Finishing,HeadingAccuracy,Jerseys,Jump</a:t>
            </a:r>
            <a:r>
              <a:rPr lang="en-US" dirty="0"/>
              <a:t>) %&gt;% </a:t>
            </a:r>
            <a:r>
              <a:rPr lang="en-US" dirty="0" err="1"/>
              <a:t>ggpairs</a:t>
            </a:r>
            <a:r>
              <a:rPr lang="en-US" dirty="0"/>
              <a:t>(</a:t>
            </a:r>
            <a:r>
              <a:rPr lang="en-US" dirty="0" err="1"/>
              <a:t>aes</a:t>
            </a:r>
            <a:r>
              <a:rPr lang="en-US" dirty="0"/>
              <a:t>(color=Jerseys))</a:t>
            </a:r>
          </a:p>
        </p:txBody>
      </p:sp>
      <p:sp>
        <p:nvSpPr>
          <p:cNvPr id="4" name="Slide Number Placeholder 3"/>
          <p:cNvSpPr>
            <a:spLocks noGrp="1"/>
          </p:cNvSpPr>
          <p:nvPr>
            <p:ph type="sldNum" sz="quarter" idx="5"/>
          </p:nvPr>
        </p:nvSpPr>
        <p:spPr/>
        <p:txBody>
          <a:bodyPr/>
          <a:lstStyle/>
          <a:p>
            <a:fld id="{98ECCB3B-C95A-462C-B80B-390B504946E4}" type="slidenum">
              <a:rPr lang="en-US" smtClean="0"/>
              <a:t>6</a:t>
            </a:fld>
            <a:endParaRPr lang="en-US"/>
          </a:p>
        </p:txBody>
      </p:sp>
    </p:spTree>
    <p:extLst>
      <p:ext uri="{BB962C8B-B14F-4D97-AF65-F5344CB8AC3E}">
        <p14:creationId xmlns:p14="http://schemas.microsoft.com/office/powerpoint/2010/main" val="23249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CCB3B-C95A-462C-B80B-390B504946E4}" type="slidenum">
              <a:rPr lang="en-US" smtClean="0"/>
              <a:t>7</a:t>
            </a:fld>
            <a:endParaRPr lang="en-US"/>
          </a:p>
        </p:txBody>
      </p:sp>
    </p:spTree>
    <p:extLst>
      <p:ext uri="{BB962C8B-B14F-4D97-AF65-F5344CB8AC3E}">
        <p14:creationId xmlns:p14="http://schemas.microsoft.com/office/powerpoint/2010/main" val="234348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#Narrow in on high performing jersey numbers</a:t>
            </a:r>
          </a:p>
          <a:p>
            <a:r>
              <a:rPr lang="en-US" dirty="0"/>
              <a:t>fifa2$Jerseys = cut(</a:t>
            </a:r>
            <a:r>
              <a:rPr lang="en-US" dirty="0" err="1"/>
              <a:t>fifa$Jersey.Number</a:t>
            </a:r>
            <a:r>
              <a:rPr lang="en-US" dirty="0"/>
              <a:t>, breaks=c(6,7,8,9,10,11))</a:t>
            </a:r>
          </a:p>
          <a:p>
            <a:r>
              <a:rPr lang="en-US" dirty="0"/>
              <a:t>fifa2 %&gt;% filter(!is.na(Jerseys)) %&gt;% select(</a:t>
            </a:r>
            <a:r>
              <a:rPr lang="en-US" dirty="0" err="1"/>
              <a:t>Finishing,HeadingAccuracy,Jerseys,Jump</a:t>
            </a:r>
            <a:r>
              <a:rPr lang="en-US" dirty="0"/>
              <a:t>) %&gt;% </a:t>
            </a:r>
            <a:r>
              <a:rPr lang="en-US" dirty="0" err="1"/>
              <a:t>ggpairs</a:t>
            </a:r>
            <a:r>
              <a:rPr lang="en-US" dirty="0"/>
              <a:t>(</a:t>
            </a:r>
            <a:r>
              <a:rPr lang="en-US" dirty="0" err="1"/>
              <a:t>aes</a:t>
            </a:r>
            <a:r>
              <a:rPr lang="en-US" dirty="0"/>
              <a:t>(color=Jerseys))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8ECCB3B-C95A-462C-B80B-390B504946E4}" type="slidenum">
              <a:rPr lang="en-US" smtClean="0"/>
              <a:t>8</a:t>
            </a:fld>
            <a:endParaRPr lang="en-US"/>
          </a:p>
        </p:txBody>
      </p:sp>
    </p:spTree>
    <p:extLst>
      <p:ext uri="{BB962C8B-B14F-4D97-AF65-F5344CB8AC3E}">
        <p14:creationId xmlns:p14="http://schemas.microsoft.com/office/powerpoint/2010/main" val="275436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Jump more closely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fifa2 %&gt;% filter(!is.na(Jerseys)) %&gt;% select(</a:t>
            </a:r>
            <a:r>
              <a:rPr lang="en-US" dirty="0" err="1"/>
              <a:t>Finishing,HeadingAccuracy,Jerseys,Jump</a:t>
            </a:r>
            <a:r>
              <a:rPr lang="en-US" dirty="0"/>
              <a:t>) %&gt;% </a:t>
            </a:r>
            <a:r>
              <a:rPr lang="en-US" dirty="0" err="1"/>
              <a:t>ggpairs</a:t>
            </a:r>
            <a:r>
              <a:rPr lang="en-US" dirty="0"/>
              <a:t>(</a:t>
            </a:r>
            <a:r>
              <a:rPr lang="en-US" dirty="0" err="1"/>
              <a:t>aes</a:t>
            </a:r>
            <a:r>
              <a:rPr lang="en-US" dirty="0"/>
              <a:t>(color=Jump))</a:t>
            </a:r>
          </a:p>
          <a:p>
            <a:endParaRPr lang="en-US" dirty="0"/>
          </a:p>
        </p:txBody>
      </p:sp>
      <p:sp>
        <p:nvSpPr>
          <p:cNvPr id="4" name="Slide Number Placeholder 3"/>
          <p:cNvSpPr>
            <a:spLocks noGrp="1"/>
          </p:cNvSpPr>
          <p:nvPr>
            <p:ph type="sldNum" sz="quarter" idx="5"/>
          </p:nvPr>
        </p:nvSpPr>
        <p:spPr/>
        <p:txBody>
          <a:bodyPr/>
          <a:lstStyle/>
          <a:p>
            <a:fld id="{98ECCB3B-C95A-462C-B80B-390B504946E4}" type="slidenum">
              <a:rPr lang="en-US" smtClean="0"/>
              <a:t>9</a:t>
            </a:fld>
            <a:endParaRPr lang="en-US"/>
          </a:p>
        </p:txBody>
      </p:sp>
    </p:spTree>
    <p:extLst>
      <p:ext uri="{BB962C8B-B14F-4D97-AF65-F5344CB8AC3E}">
        <p14:creationId xmlns:p14="http://schemas.microsoft.com/office/powerpoint/2010/main" val="429395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fifa2 %&gt;% filter(!is.na(Jerseys)) %&gt;%  </a:t>
            </a:r>
            <a:r>
              <a:rPr lang="en-US" dirty="0" err="1"/>
              <a:t>ggplot</a:t>
            </a:r>
            <a:r>
              <a:rPr lang="en-US" dirty="0"/>
              <a:t>(</a:t>
            </a:r>
            <a:r>
              <a:rPr lang="en-US" dirty="0" err="1"/>
              <a:t>aes</a:t>
            </a:r>
            <a:r>
              <a:rPr lang="en-US" dirty="0"/>
              <a:t>(</a:t>
            </a:r>
            <a:r>
              <a:rPr lang="en-US" dirty="0" err="1"/>
              <a:t>HeadingAccuracy,Finishing,color</a:t>
            </a:r>
            <a:r>
              <a:rPr lang="en-US" dirty="0"/>
              <a:t>=Jerseys)) + </a:t>
            </a:r>
            <a:r>
              <a:rPr lang="en-US" dirty="0" err="1"/>
              <a:t>geom_point</a:t>
            </a:r>
            <a:r>
              <a:rPr lang="en-US" dirty="0"/>
              <a:t>() + </a:t>
            </a:r>
            <a:r>
              <a:rPr lang="en-US" dirty="0" err="1"/>
              <a:t>geom_smooth</a:t>
            </a:r>
            <a:r>
              <a:rPr lang="en-US" dirty="0"/>
              <a:t>(method="</a:t>
            </a:r>
            <a:r>
              <a:rPr lang="en-US" dirty="0" err="1"/>
              <a:t>lm</a:t>
            </a:r>
            <a:r>
              <a:rPr lang="en-US" dirty="0"/>
              <a:t>") + </a:t>
            </a:r>
            <a:r>
              <a:rPr lang="en-US" dirty="0" err="1"/>
              <a:t>facet_wrap</a:t>
            </a:r>
            <a:r>
              <a:rPr lang="en-US" dirty="0"/>
              <a:t>(~Jerseys)</a:t>
            </a:r>
          </a:p>
          <a:p>
            <a:endParaRPr lang="en-US" dirty="0"/>
          </a:p>
          <a:p>
            <a:r>
              <a:rPr lang="en-US" dirty="0"/>
              <a:t>outlier9 = </a:t>
            </a:r>
            <a:r>
              <a:rPr lang="en-US" dirty="0" err="1"/>
              <a:t>fifa</a:t>
            </a:r>
            <a:r>
              <a:rPr lang="en-US" dirty="0"/>
              <a:t> %&gt;% filter(</a:t>
            </a:r>
            <a:r>
              <a:rPr lang="en-US" dirty="0" err="1"/>
              <a:t>Jersey.Number</a:t>
            </a:r>
            <a:r>
              <a:rPr lang="en-US" dirty="0"/>
              <a:t>==9 &amp; </a:t>
            </a:r>
            <a:r>
              <a:rPr lang="en-US" dirty="0" err="1"/>
              <a:t>HeadingAccuracy</a:t>
            </a:r>
            <a:r>
              <a:rPr lang="en-US" dirty="0"/>
              <a:t>&gt;75 &amp; Finishing&lt;25)</a:t>
            </a:r>
          </a:p>
          <a:p>
            <a:r>
              <a:rPr lang="en-US" dirty="0"/>
              <a:t>outlier9</a:t>
            </a:r>
          </a:p>
        </p:txBody>
      </p:sp>
      <p:sp>
        <p:nvSpPr>
          <p:cNvPr id="4" name="Slide Number Placeholder 3"/>
          <p:cNvSpPr>
            <a:spLocks noGrp="1"/>
          </p:cNvSpPr>
          <p:nvPr>
            <p:ph type="sldNum" sz="quarter" idx="5"/>
          </p:nvPr>
        </p:nvSpPr>
        <p:spPr/>
        <p:txBody>
          <a:bodyPr/>
          <a:lstStyle/>
          <a:p>
            <a:fld id="{98ECCB3B-C95A-462C-B80B-390B504946E4}" type="slidenum">
              <a:rPr lang="en-US" smtClean="0"/>
              <a:t>10</a:t>
            </a:fld>
            <a:endParaRPr lang="en-US"/>
          </a:p>
        </p:txBody>
      </p:sp>
    </p:spTree>
    <p:extLst>
      <p:ext uri="{BB962C8B-B14F-4D97-AF65-F5344CB8AC3E}">
        <p14:creationId xmlns:p14="http://schemas.microsoft.com/office/powerpoint/2010/main" val="62427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9E1C381-3C9D-4BD2-8C79-E7CE0027C9C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1259873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E1C381-3C9D-4BD2-8C79-E7CE0027C9C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223487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E1C381-3C9D-4BD2-8C79-E7CE0027C9C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41367537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E1C381-3C9D-4BD2-8C79-E7CE0027C9C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29538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E1C381-3C9D-4BD2-8C79-E7CE0027C9C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1423603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E1C381-3C9D-4BD2-8C79-E7CE0027C9C2}"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333885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E1C381-3C9D-4BD2-8C79-E7CE0027C9C2}"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251916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E1C381-3C9D-4BD2-8C79-E7CE0027C9C2}"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428399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1C381-3C9D-4BD2-8C79-E7CE0027C9C2}"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413070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E1C381-3C9D-4BD2-8C79-E7CE0027C9C2}"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341829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E1C381-3C9D-4BD2-8C79-E7CE0027C9C2}"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DA8EE-6279-44D4-9C82-09D157B15830}" type="slidenum">
              <a:rPr lang="en-US" smtClean="0"/>
              <a:t>‹#›</a:t>
            </a:fld>
            <a:endParaRPr lang="en-US"/>
          </a:p>
        </p:txBody>
      </p:sp>
    </p:spTree>
    <p:extLst>
      <p:ext uri="{BB962C8B-B14F-4D97-AF65-F5344CB8AC3E}">
        <p14:creationId xmlns:p14="http://schemas.microsoft.com/office/powerpoint/2010/main" val="378954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1C381-3C9D-4BD2-8C79-E7CE0027C9C2}"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DA8EE-6279-44D4-9C82-09D157B15830}" type="slidenum">
              <a:rPr lang="en-US" smtClean="0"/>
              <a:t>‹#›</a:t>
            </a:fld>
            <a:endParaRPr lang="en-US"/>
          </a:p>
        </p:txBody>
      </p:sp>
    </p:spTree>
    <p:extLst>
      <p:ext uri="{BB962C8B-B14F-4D97-AF65-F5344CB8AC3E}">
        <p14:creationId xmlns:p14="http://schemas.microsoft.com/office/powerpoint/2010/main" val="340357447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DDS – For Live Session Unit 3</a:t>
            </a:r>
          </a:p>
        </p:txBody>
      </p:sp>
      <p:sp>
        <p:nvSpPr>
          <p:cNvPr id="3" name="Subtitle 2"/>
          <p:cNvSpPr>
            <a:spLocks noGrp="1"/>
          </p:cNvSpPr>
          <p:nvPr>
            <p:ph type="subTitle" idx="1"/>
          </p:nvPr>
        </p:nvSpPr>
        <p:spPr/>
        <p:txBody>
          <a:bodyPr/>
          <a:lstStyle/>
          <a:p>
            <a:r>
              <a:rPr lang="en-US" dirty="0"/>
              <a:t>Andrew Leppla</a:t>
            </a:r>
          </a:p>
          <a:p>
            <a:endParaRPr lang="en-US" dirty="0"/>
          </a:p>
          <a:p>
            <a:r>
              <a:rPr lang="en-US" dirty="0"/>
              <a:t>*See Notes section below slides for R code</a:t>
            </a:r>
          </a:p>
        </p:txBody>
      </p:sp>
    </p:spTree>
    <p:extLst>
      <p:ext uri="{BB962C8B-B14F-4D97-AF65-F5344CB8AC3E}">
        <p14:creationId xmlns:p14="http://schemas.microsoft.com/office/powerpoint/2010/main" val="373371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A9FC75C-A3D6-4E21-8869-38085D295595}"/>
              </a:ext>
            </a:extLst>
          </p:cNvPr>
          <p:cNvPicPr>
            <a:picLocks noGrp="1" noChangeAspect="1"/>
          </p:cNvPicPr>
          <p:nvPr>
            <p:ph idx="1"/>
          </p:nvPr>
        </p:nvPicPr>
        <p:blipFill>
          <a:blip r:embed="rId3"/>
          <a:stretch>
            <a:fillRect/>
          </a:stretch>
        </p:blipFill>
        <p:spPr>
          <a:xfrm>
            <a:off x="3041027" y="1825625"/>
            <a:ext cx="6109946" cy="4351338"/>
          </a:xfrm>
          <a:prstGeom prst="rect">
            <a:avLst/>
          </a:prstGeom>
        </p:spPr>
      </p:pic>
      <p:sp>
        <p:nvSpPr>
          <p:cNvPr id="2" name="Title 1">
            <a:extLst>
              <a:ext uri="{FF2B5EF4-FFF2-40B4-BE49-F238E27FC236}">
                <a16:creationId xmlns:a16="http://schemas.microsoft.com/office/drawing/2014/main" id="{60378757-3DD3-452E-8E9E-EE911C6B13A4}"/>
              </a:ext>
            </a:extLst>
          </p:cNvPr>
          <p:cNvSpPr>
            <a:spLocks noGrp="1"/>
          </p:cNvSpPr>
          <p:nvPr>
            <p:ph type="title"/>
          </p:nvPr>
        </p:nvSpPr>
        <p:spPr/>
        <p:txBody>
          <a:bodyPr>
            <a:noAutofit/>
          </a:bodyPr>
          <a:lstStyle/>
          <a:p>
            <a:r>
              <a:rPr lang="en-US" sz="2800" dirty="0"/>
              <a:t>No curvature when split by jersey. Number 9s have the strongest relationship between Heading Accuracy and Finishing, but there is an outlier with higher leverage (K. Papadopoulos, Center Back, Club “Hamburger SV”.  </a:t>
            </a:r>
          </a:p>
        </p:txBody>
      </p:sp>
      <p:sp>
        <p:nvSpPr>
          <p:cNvPr id="5" name="Oval 4">
            <a:extLst>
              <a:ext uri="{FF2B5EF4-FFF2-40B4-BE49-F238E27FC236}">
                <a16:creationId xmlns:a16="http://schemas.microsoft.com/office/drawing/2014/main" id="{B422150A-B69E-474D-A43A-E36EF475A8EC}"/>
              </a:ext>
            </a:extLst>
          </p:cNvPr>
          <p:cNvSpPr/>
          <p:nvPr/>
        </p:nvSpPr>
        <p:spPr>
          <a:xfrm>
            <a:off x="4729655" y="5429644"/>
            <a:ext cx="214411" cy="2333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A5C261-74E8-4585-972B-C36DC89F2139}"/>
              </a:ext>
            </a:extLst>
          </p:cNvPr>
          <p:cNvSpPr/>
          <p:nvPr/>
        </p:nvSpPr>
        <p:spPr>
          <a:xfrm>
            <a:off x="3383862" y="4049344"/>
            <a:ext cx="1669785" cy="17690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77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 and Questions</a:t>
            </a:r>
          </a:p>
        </p:txBody>
      </p:sp>
      <p:sp>
        <p:nvSpPr>
          <p:cNvPr id="3" name="Content Placeholder 2"/>
          <p:cNvSpPr>
            <a:spLocks noGrp="1"/>
          </p:cNvSpPr>
          <p:nvPr>
            <p:ph idx="1"/>
          </p:nvPr>
        </p:nvSpPr>
        <p:spPr/>
        <p:txBody>
          <a:bodyPr>
            <a:normAutofit lnSpcReduction="10000"/>
          </a:bodyPr>
          <a:lstStyle/>
          <a:p>
            <a:pPr marL="0" indent="0">
              <a:buNone/>
            </a:pPr>
            <a:r>
              <a:rPr lang="en-US" dirty="0"/>
              <a:t>Takeaways</a:t>
            </a:r>
          </a:p>
          <a:p>
            <a:r>
              <a:rPr lang="en-US" dirty="0"/>
              <a:t>Filtering data does not eliminate empty factor levels  </a:t>
            </a:r>
          </a:p>
          <a:p>
            <a:r>
              <a:rPr lang="en-US" dirty="0" err="1"/>
              <a:t>ggpairs</a:t>
            </a:r>
            <a:r>
              <a:rPr lang="en-US" dirty="0"/>
              <a:t> is really useful if you don’t have too many variables or too many factor levels to explore</a:t>
            </a:r>
          </a:p>
          <a:p>
            <a:r>
              <a:rPr lang="en-US" dirty="0"/>
              <a:t>Ctrl-F is my best friend for finding a piece of code from the </a:t>
            </a:r>
            <a:r>
              <a:rPr lang="en-US" dirty="0" err="1"/>
              <a:t>Rmarkdown</a:t>
            </a:r>
            <a:r>
              <a:rPr lang="en-US" dirty="0"/>
              <a:t> files</a:t>
            </a:r>
          </a:p>
          <a:p>
            <a:pPr marL="0" indent="0">
              <a:buNone/>
            </a:pPr>
            <a:endParaRPr lang="en-US" dirty="0"/>
          </a:p>
          <a:p>
            <a:pPr marL="0" indent="0">
              <a:buNone/>
            </a:pPr>
            <a:r>
              <a:rPr lang="en-US" dirty="0"/>
              <a:t>Questions</a:t>
            </a:r>
          </a:p>
          <a:p>
            <a:r>
              <a:rPr lang="en-US" dirty="0"/>
              <a:t>Is there a good resource that clearly lays out all of the options embedded within </a:t>
            </a:r>
            <a:r>
              <a:rPr lang="en-US" dirty="0" err="1"/>
              <a:t>ggplot</a:t>
            </a:r>
            <a:r>
              <a:rPr lang="en-US" dirty="0"/>
              <a:t>?</a:t>
            </a:r>
          </a:p>
        </p:txBody>
      </p:sp>
    </p:spTree>
    <p:extLst>
      <p:ext uri="{BB962C8B-B14F-4D97-AF65-F5344CB8AC3E}">
        <p14:creationId xmlns:p14="http://schemas.microsoft.com/office/powerpoint/2010/main" val="10790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A94C-A126-412F-A84E-0E0700015828}"/>
              </a:ext>
            </a:extLst>
          </p:cNvPr>
          <p:cNvSpPr>
            <a:spLocks noGrp="1"/>
          </p:cNvSpPr>
          <p:nvPr>
            <p:ph type="title"/>
          </p:nvPr>
        </p:nvSpPr>
        <p:spPr/>
        <p:txBody>
          <a:bodyPr>
            <a:noAutofit/>
          </a:bodyPr>
          <a:lstStyle/>
          <a:p>
            <a:r>
              <a:rPr lang="en-US" sz="3200" dirty="0"/>
              <a:t>There are almost 10X more left mid-fielders than left forwards which makes any comparisons difficult and questionable.  Mid-fielders may be slightly more agile.</a:t>
            </a:r>
          </a:p>
        </p:txBody>
      </p:sp>
      <p:pic>
        <p:nvPicPr>
          <p:cNvPr id="4" name="Content Placeholder 3">
            <a:extLst>
              <a:ext uri="{FF2B5EF4-FFF2-40B4-BE49-F238E27FC236}">
                <a16:creationId xmlns:a16="http://schemas.microsoft.com/office/drawing/2014/main" id="{41A3A1CD-6C9D-41A7-874C-51973061A3F6}"/>
              </a:ext>
            </a:extLst>
          </p:cNvPr>
          <p:cNvPicPr>
            <a:picLocks noGrp="1" noChangeAspect="1"/>
          </p:cNvPicPr>
          <p:nvPr>
            <p:ph idx="1"/>
          </p:nvPr>
        </p:nvPicPr>
        <p:blipFill>
          <a:blip r:embed="rId3"/>
          <a:stretch>
            <a:fillRect/>
          </a:stretch>
        </p:blipFill>
        <p:spPr>
          <a:xfrm>
            <a:off x="2078393" y="1825625"/>
            <a:ext cx="8035213" cy="4351338"/>
          </a:xfrm>
          <a:prstGeom prst="rect">
            <a:avLst/>
          </a:prstGeom>
        </p:spPr>
      </p:pic>
    </p:spTree>
    <p:extLst>
      <p:ext uri="{BB962C8B-B14F-4D97-AF65-F5344CB8AC3E}">
        <p14:creationId xmlns:p14="http://schemas.microsoft.com/office/powerpoint/2010/main" val="419964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EA70-7282-4A60-8E67-480CEB074813}"/>
              </a:ext>
            </a:extLst>
          </p:cNvPr>
          <p:cNvSpPr>
            <a:spLocks noGrp="1"/>
          </p:cNvSpPr>
          <p:nvPr>
            <p:ph type="title"/>
          </p:nvPr>
        </p:nvSpPr>
        <p:spPr/>
        <p:txBody>
          <a:bodyPr/>
          <a:lstStyle/>
          <a:p>
            <a:r>
              <a:rPr lang="en-US" dirty="0">
                <a:cs typeface="Calibri Light"/>
              </a:rPr>
              <a:t>Six Step Hypothesis Test:</a:t>
            </a:r>
            <a:br>
              <a:rPr lang="en-US" dirty="0">
                <a:cs typeface="Calibri Light"/>
              </a:rPr>
            </a:br>
            <a:r>
              <a:rPr lang="en-US" dirty="0">
                <a:cs typeface="Calibri Light"/>
              </a:rPr>
              <a:t>Agility of LM vs. LF (Unequal Variance)</a:t>
            </a:r>
            <a:endParaRPr lang="en-US" dirty="0"/>
          </a:p>
        </p:txBody>
      </p:sp>
      <p:sp>
        <p:nvSpPr>
          <p:cNvPr id="3" name="Content Placeholder 2">
            <a:extLst>
              <a:ext uri="{FF2B5EF4-FFF2-40B4-BE49-F238E27FC236}">
                <a16:creationId xmlns:a16="http://schemas.microsoft.com/office/drawing/2014/main" id="{EB6D04D4-CDB7-48B2-92E9-E33E6D09ED87}"/>
              </a:ext>
            </a:extLst>
          </p:cNvPr>
          <p:cNvSpPr>
            <a:spLocks noGrp="1"/>
          </p:cNvSpPr>
          <p:nvPr>
            <p:ph idx="1"/>
          </p:nvPr>
        </p:nvSpPr>
        <p:spPr/>
        <p:txBody>
          <a:bodyPr vert="horz" lIns="91440" tIns="45720" rIns="91440" bIns="45720" rtlCol="0" anchor="t">
            <a:normAutofit lnSpcReduction="10000"/>
          </a:bodyPr>
          <a:lstStyle/>
          <a:p>
            <a:pPr marL="514350" indent="-514350">
              <a:buAutoNum type="arabicPeriod"/>
            </a:pPr>
            <a:r>
              <a:rPr lang="en-US" dirty="0">
                <a:cs typeface="Calibri"/>
              </a:rPr>
              <a:t>H0: µ</a:t>
            </a:r>
            <a:r>
              <a:rPr lang="en-US" baseline="-25000" dirty="0">
                <a:cs typeface="Calibri"/>
              </a:rPr>
              <a:t>LM</a:t>
            </a:r>
            <a:r>
              <a:rPr lang="en-US" dirty="0">
                <a:cs typeface="Calibri"/>
              </a:rPr>
              <a:t> = µ</a:t>
            </a:r>
            <a:r>
              <a:rPr lang="en-US" baseline="-25000" dirty="0">
                <a:cs typeface="Calibri"/>
              </a:rPr>
              <a:t>LF</a:t>
            </a:r>
            <a:r>
              <a:rPr lang="en-US" dirty="0">
                <a:cs typeface="Calibri"/>
              </a:rPr>
              <a:t> 	</a:t>
            </a:r>
            <a:r>
              <a:rPr lang="en-US" dirty="0">
                <a:ea typeface="+mn-lt"/>
                <a:cs typeface="+mn-lt"/>
              </a:rPr>
              <a:t>Ha: </a:t>
            </a:r>
            <a:r>
              <a:rPr lang="en-US" dirty="0">
                <a:cs typeface="Calibri"/>
              </a:rPr>
              <a:t>µ</a:t>
            </a:r>
            <a:r>
              <a:rPr lang="en-US" baseline="-25000" dirty="0">
                <a:cs typeface="Calibri"/>
              </a:rPr>
              <a:t>LM</a:t>
            </a:r>
            <a:r>
              <a:rPr lang="en-US" dirty="0">
                <a:cs typeface="Calibri"/>
              </a:rPr>
              <a:t>  ≠ µ</a:t>
            </a:r>
            <a:r>
              <a:rPr lang="en-US" baseline="-25000" dirty="0">
                <a:cs typeface="Calibri"/>
              </a:rPr>
              <a:t>LF </a:t>
            </a:r>
          </a:p>
          <a:p>
            <a:pPr marL="514350" indent="-514350">
              <a:buAutoNum type="arabicPeriod"/>
            </a:pPr>
            <a:r>
              <a:rPr lang="en-US" dirty="0" err="1">
                <a:ea typeface="+mn-lt"/>
                <a:cs typeface="+mn-lt"/>
              </a:rPr>
              <a:t>t</a:t>
            </a:r>
            <a:r>
              <a:rPr lang="en-US" dirty="0" err="1">
                <a:cs typeface="Calibri"/>
              </a:rPr>
              <a:t>_crit</a:t>
            </a:r>
            <a:r>
              <a:rPr lang="en-US" dirty="0">
                <a:cs typeface="Calibri"/>
              </a:rPr>
              <a:t> (0.975,14.48) = 2.14</a:t>
            </a:r>
          </a:p>
          <a:p>
            <a:pPr marL="514350" indent="-514350">
              <a:buAutoNum type="arabicPeriod"/>
            </a:pPr>
            <a:r>
              <a:rPr lang="en-US" dirty="0" err="1">
                <a:cs typeface="Calibri"/>
              </a:rPr>
              <a:t>t_value</a:t>
            </a:r>
            <a:r>
              <a:rPr lang="en-US" dirty="0">
                <a:cs typeface="Calibri"/>
              </a:rPr>
              <a:t> = 2.01</a:t>
            </a:r>
          </a:p>
          <a:p>
            <a:pPr marL="514350" indent="-514350">
              <a:buAutoNum type="arabicPeriod"/>
            </a:pPr>
            <a:r>
              <a:rPr lang="en-US" dirty="0">
                <a:cs typeface="Calibri"/>
              </a:rPr>
              <a:t>P(</a:t>
            </a:r>
            <a:r>
              <a:rPr lang="en-US" dirty="0" err="1">
                <a:cs typeface="Calibri"/>
              </a:rPr>
              <a:t>t_value</a:t>
            </a:r>
            <a:r>
              <a:rPr lang="en-US" dirty="0">
                <a:cs typeface="Calibri"/>
              </a:rPr>
              <a:t> &gt; </a:t>
            </a:r>
            <a:r>
              <a:rPr lang="en-US" dirty="0" err="1">
                <a:cs typeface="Calibri"/>
              </a:rPr>
              <a:t>t_crit</a:t>
            </a:r>
            <a:r>
              <a:rPr lang="en-US" dirty="0">
                <a:cs typeface="Calibri"/>
              </a:rPr>
              <a:t>) = 0.063</a:t>
            </a:r>
          </a:p>
          <a:p>
            <a:pPr marL="514350" indent="-514350">
              <a:buAutoNum type="arabicPeriod"/>
            </a:pPr>
            <a:r>
              <a:rPr lang="en-US" dirty="0">
                <a:cs typeface="Calibri"/>
              </a:rPr>
              <a:t>Do Not Reject H0</a:t>
            </a:r>
          </a:p>
          <a:p>
            <a:pPr marL="514350" indent="-514350">
              <a:buAutoNum type="arabicPeriod"/>
            </a:pPr>
            <a:r>
              <a:rPr lang="en-US" dirty="0">
                <a:cs typeface="Calibri"/>
              </a:rPr>
              <a:t>In conclusion, there is not sufficient evidence to suggest that the mean agility of left mid-fielders (LM) is different than left forwards (LF) (p = 0.063, Welch’s 2-sided 2-sample t-test).  The 95% confidence interval for the mean difference in Agility (LF-LM) is [-0.27,8.98].   </a:t>
            </a:r>
          </a:p>
          <a:p>
            <a:pPr marL="0" indent="0">
              <a:buNone/>
            </a:pPr>
            <a:endParaRPr lang="en-US" dirty="0">
              <a:cs typeface="Calibri"/>
            </a:endParaRPr>
          </a:p>
        </p:txBody>
      </p:sp>
    </p:spTree>
    <p:extLst>
      <p:ext uri="{BB962C8B-B14F-4D97-AF65-F5344CB8AC3E}">
        <p14:creationId xmlns:p14="http://schemas.microsoft.com/office/powerpoint/2010/main" val="166018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1CFB-3AB7-4BE3-953A-63CE8A41962C}"/>
              </a:ext>
            </a:extLst>
          </p:cNvPr>
          <p:cNvSpPr>
            <a:spLocks noGrp="1"/>
          </p:cNvSpPr>
          <p:nvPr>
            <p:ph type="title"/>
          </p:nvPr>
        </p:nvSpPr>
        <p:spPr>
          <a:xfrm>
            <a:off x="838200" y="96677"/>
            <a:ext cx="10515600" cy="1936115"/>
          </a:xfrm>
        </p:spPr>
        <p:txBody>
          <a:bodyPr>
            <a:noAutofit/>
          </a:bodyPr>
          <a:lstStyle/>
          <a:p>
            <a:r>
              <a:rPr lang="en-US" sz="2800" dirty="0"/>
              <a:t>Assumptions are met for Welch’s 2-sample t-test: Visual evidence of unequal variance is accounted for in this test.  The sample size of LM (n=1095) is sufficient to invoke the central limit theorem for normality of the mean.  </a:t>
            </a:r>
          </a:p>
        </p:txBody>
      </p:sp>
      <p:pic>
        <p:nvPicPr>
          <p:cNvPr id="13" name="Content Placeholder 12">
            <a:extLst>
              <a:ext uri="{FF2B5EF4-FFF2-40B4-BE49-F238E27FC236}">
                <a16:creationId xmlns:a16="http://schemas.microsoft.com/office/drawing/2014/main" id="{88335FFE-02F2-452D-80F3-B998F97F4F48}"/>
              </a:ext>
            </a:extLst>
          </p:cNvPr>
          <p:cNvPicPr>
            <a:picLocks noGrp="1" noChangeAspect="1"/>
          </p:cNvPicPr>
          <p:nvPr>
            <p:ph sz="half" idx="1"/>
          </p:nvPr>
        </p:nvPicPr>
        <p:blipFill>
          <a:blip r:embed="rId3"/>
          <a:stretch>
            <a:fillRect/>
          </a:stretch>
        </p:blipFill>
        <p:spPr>
          <a:xfrm>
            <a:off x="593401" y="2463263"/>
            <a:ext cx="5427098" cy="2897302"/>
          </a:xfrm>
          <a:prstGeom prst="rect">
            <a:avLst/>
          </a:prstGeom>
        </p:spPr>
      </p:pic>
      <p:pic>
        <p:nvPicPr>
          <p:cNvPr id="16" name="Content Placeholder 15">
            <a:extLst>
              <a:ext uri="{FF2B5EF4-FFF2-40B4-BE49-F238E27FC236}">
                <a16:creationId xmlns:a16="http://schemas.microsoft.com/office/drawing/2014/main" id="{EBD4180F-ED7F-4FC7-9023-A693FF46024E}"/>
              </a:ext>
            </a:extLst>
          </p:cNvPr>
          <p:cNvPicPr>
            <a:picLocks noGrp="1" noChangeAspect="1"/>
          </p:cNvPicPr>
          <p:nvPr>
            <p:ph sz="half" idx="2"/>
          </p:nvPr>
        </p:nvPicPr>
        <p:blipFill>
          <a:blip r:embed="rId4"/>
          <a:stretch>
            <a:fillRect/>
          </a:stretch>
        </p:blipFill>
        <p:spPr>
          <a:xfrm>
            <a:off x="6368054" y="1690830"/>
            <a:ext cx="5823946" cy="2521478"/>
          </a:xfrm>
          <a:prstGeom prst="rect">
            <a:avLst/>
          </a:prstGeom>
        </p:spPr>
      </p:pic>
      <p:pic>
        <p:nvPicPr>
          <p:cNvPr id="17" name="Picture 16">
            <a:extLst>
              <a:ext uri="{FF2B5EF4-FFF2-40B4-BE49-F238E27FC236}">
                <a16:creationId xmlns:a16="http://schemas.microsoft.com/office/drawing/2014/main" id="{6A0D27F0-EB90-45C8-A124-6CF6CAA51A4C}"/>
              </a:ext>
            </a:extLst>
          </p:cNvPr>
          <p:cNvPicPr>
            <a:picLocks noChangeAspect="1"/>
          </p:cNvPicPr>
          <p:nvPr/>
        </p:nvPicPr>
        <p:blipFill>
          <a:blip r:embed="rId5"/>
          <a:stretch>
            <a:fillRect/>
          </a:stretch>
        </p:blipFill>
        <p:spPr>
          <a:xfrm>
            <a:off x="6334912" y="4264411"/>
            <a:ext cx="5263687" cy="2593589"/>
          </a:xfrm>
          <a:prstGeom prst="rect">
            <a:avLst/>
          </a:prstGeom>
        </p:spPr>
      </p:pic>
    </p:spTree>
    <p:extLst>
      <p:ext uri="{BB962C8B-B14F-4D97-AF65-F5344CB8AC3E}">
        <p14:creationId xmlns:p14="http://schemas.microsoft.com/office/powerpoint/2010/main" val="257322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8152-2AF6-4EB0-B690-13B1DC3088E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FDF276E7-896D-442B-B740-170F020F9CA9}"/>
              </a:ext>
            </a:extLst>
          </p:cNvPr>
          <p:cNvSpPr>
            <a:spLocks noGrp="1"/>
          </p:cNvSpPr>
          <p:nvPr>
            <p:ph idx="1"/>
          </p:nvPr>
        </p:nvSpPr>
        <p:spPr/>
        <p:txBody>
          <a:bodyPr/>
          <a:lstStyle/>
          <a:p>
            <a:r>
              <a:rPr lang="en-US" dirty="0"/>
              <a:t>2 continuous variables: </a:t>
            </a:r>
            <a:r>
              <a:rPr lang="en-US" dirty="0" err="1"/>
              <a:t>HeadingAccuracy</a:t>
            </a:r>
            <a:r>
              <a:rPr lang="en-US" dirty="0"/>
              <a:t>, Finishing</a:t>
            </a:r>
          </a:p>
          <a:p>
            <a:r>
              <a:rPr lang="en-US" dirty="0"/>
              <a:t>2 categorical variables cut from continuous: </a:t>
            </a:r>
            <a:r>
              <a:rPr lang="en-US" dirty="0" err="1"/>
              <a:t>Jersey.Number</a:t>
            </a:r>
            <a:r>
              <a:rPr lang="en-US" dirty="0"/>
              <a:t>, Jumping</a:t>
            </a:r>
          </a:p>
          <a:p>
            <a:r>
              <a:rPr lang="en-US" dirty="0"/>
              <a:t>Is there any visual evidence to support the notion that “Number 9” on teams is typically thought of as high-scoring with headers?</a:t>
            </a:r>
          </a:p>
        </p:txBody>
      </p:sp>
    </p:spTree>
    <p:extLst>
      <p:ext uri="{BB962C8B-B14F-4D97-AF65-F5344CB8AC3E}">
        <p14:creationId xmlns:p14="http://schemas.microsoft.com/office/powerpoint/2010/main" val="329095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951CA286-F41B-4F3E-B1AD-FEC3A0A60A23}"/>
              </a:ext>
            </a:extLst>
          </p:cNvPr>
          <p:cNvPicPr>
            <a:picLocks noGrp="1" noChangeAspect="1"/>
          </p:cNvPicPr>
          <p:nvPr>
            <p:ph idx="1"/>
          </p:nvPr>
        </p:nvPicPr>
        <p:blipFill>
          <a:blip r:embed="rId3"/>
          <a:stretch>
            <a:fillRect/>
          </a:stretch>
        </p:blipFill>
        <p:spPr>
          <a:xfrm>
            <a:off x="1786368" y="1825625"/>
            <a:ext cx="8619263" cy="4351338"/>
          </a:xfrm>
          <a:prstGeom prst="rect">
            <a:avLst/>
          </a:prstGeom>
        </p:spPr>
      </p:pic>
      <p:sp>
        <p:nvSpPr>
          <p:cNvPr id="2" name="Title 1">
            <a:extLst>
              <a:ext uri="{FF2B5EF4-FFF2-40B4-BE49-F238E27FC236}">
                <a16:creationId xmlns:a16="http://schemas.microsoft.com/office/drawing/2014/main" id="{263CF0FE-CC99-42DA-8ADA-6C2E371BF583}"/>
              </a:ext>
            </a:extLst>
          </p:cNvPr>
          <p:cNvSpPr>
            <a:spLocks noGrp="1"/>
          </p:cNvSpPr>
          <p:nvPr>
            <p:ph type="title"/>
          </p:nvPr>
        </p:nvSpPr>
        <p:spPr/>
        <p:txBody>
          <a:bodyPr>
            <a:noAutofit/>
          </a:bodyPr>
          <a:lstStyle/>
          <a:p>
            <a:r>
              <a:rPr lang="en-US" sz="3200" dirty="0"/>
              <a:t>Higher Finishing (Scoring) is associated with Jersey Numbers 7-11 which are typically forwards.  Number 9s have the highest Heading Accuracy.    </a:t>
            </a:r>
          </a:p>
        </p:txBody>
      </p:sp>
      <p:sp>
        <p:nvSpPr>
          <p:cNvPr id="5" name="Rectangle 4">
            <a:extLst>
              <a:ext uri="{FF2B5EF4-FFF2-40B4-BE49-F238E27FC236}">
                <a16:creationId xmlns:a16="http://schemas.microsoft.com/office/drawing/2014/main" id="{23574FAF-1227-4384-BDAF-1E0EE9E67580}"/>
              </a:ext>
            </a:extLst>
          </p:cNvPr>
          <p:cNvSpPr/>
          <p:nvPr/>
        </p:nvSpPr>
        <p:spPr>
          <a:xfrm>
            <a:off x="6419718" y="2030600"/>
            <a:ext cx="1437815" cy="485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6105C97-2267-4AEB-826F-F70F005ADF22}"/>
              </a:ext>
            </a:extLst>
          </p:cNvPr>
          <p:cNvCxnSpPr>
            <a:cxnSpLocks/>
          </p:cNvCxnSpPr>
          <p:nvPr/>
        </p:nvCxnSpPr>
        <p:spPr>
          <a:xfrm flipH="1">
            <a:off x="5492707" y="2980292"/>
            <a:ext cx="2007" cy="10210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6A9C8-2D13-490F-AA89-8D64E3A032C5}"/>
              </a:ext>
            </a:extLst>
          </p:cNvPr>
          <p:cNvCxnSpPr>
            <a:cxnSpLocks/>
          </p:cNvCxnSpPr>
          <p:nvPr/>
        </p:nvCxnSpPr>
        <p:spPr>
          <a:xfrm flipH="1">
            <a:off x="3437935" y="2005677"/>
            <a:ext cx="2007" cy="10210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53810C3-B7EA-4953-9DC1-0B00862A01A3}"/>
              </a:ext>
            </a:extLst>
          </p:cNvPr>
          <p:cNvSpPr/>
          <p:nvPr/>
        </p:nvSpPr>
        <p:spPr>
          <a:xfrm>
            <a:off x="6470168" y="5984590"/>
            <a:ext cx="1362140" cy="1923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57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4">
            <a:extLst>
              <a:ext uri="{FF2B5EF4-FFF2-40B4-BE49-F238E27FC236}">
                <a16:creationId xmlns:a16="http://schemas.microsoft.com/office/drawing/2014/main" id="{34883BD8-5345-44AD-BFBE-0FA2645E7002}"/>
              </a:ext>
            </a:extLst>
          </p:cNvPr>
          <p:cNvPicPr>
            <a:picLocks noGrp="1" noChangeAspect="1"/>
          </p:cNvPicPr>
          <p:nvPr>
            <p:ph idx="1"/>
          </p:nvPr>
        </p:nvPicPr>
        <p:blipFill>
          <a:blip r:embed="rId3"/>
          <a:stretch>
            <a:fillRect/>
          </a:stretch>
        </p:blipFill>
        <p:spPr>
          <a:xfrm>
            <a:off x="2860300" y="1825625"/>
            <a:ext cx="6471399" cy="4351338"/>
          </a:xfrm>
          <a:prstGeom prst="rect">
            <a:avLst/>
          </a:prstGeom>
        </p:spPr>
      </p:pic>
      <p:sp>
        <p:nvSpPr>
          <p:cNvPr id="2" name="Title 1">
            <a:extLst>
              <a:ext uri="{FF2B5EF4-FFF2-40B4-BE49-F238E27FC236}">
                <a16:creationId xmlns:a16="http://schemas.microsoft.com/office/drawing/2014/main" id="{91D27BD9-1C00-4733-B2C6-92B61A5EFA26}"/>
              </a:ext>
            </a:extLst>
          </p:cNvPr>
          <p:cNvSpPr>
            <a:spLocks noGrp="1"/>
          </p:cNvSpPr>
          <p:nvPr>
            <p:ph type="title"/>
          </p:nvPr>
        </p:nvSpPr>
        <p:spPr/>
        <p:txBody>
          <a:bodyPr>
            <a:noAutofit/>
          </a:bodyPr>
          <a:lstStyle/>
          <a:p>
            <a:r>
              <a:rPr lang="en-US" sz="3200" dirty="0"/>
              <a:t>Heading Accuracy looks bimodal due to a large number of low outliers (defenders?).  This also appears as a distinct cluster in Heading Accuracy vs. Finishing.  </a:t>
            </a:r>
          </a:p>
        </p:txBody>
      </p:sp>
      <p:sp>
        <p:nvSpPr>
          <p:cNvPr id="9" name="Rectangle 8">
            <a:extLst>
              <a:ext uri="{FF2B5EF4-FFF2-40B4-BE49-F238E27FC236}">
                <a16:creationId xmlns:a16="http://schemas.microsoft.com/office/drawing/2014/main" id="{3B579ED1-5BDA-404D-9B8A-AFDAE470CECE}"/>
              </a:ext>
            </a:extLst>
          </p:cNvPr>
          <p:cNvSpPr/>
          <p:nvPr/>
        </p:nvSpPr>
        <p:spPr>
          <a:xfrm>
            <a:off x="4627658" y="3543567"/>
            <a:ext cx="389433" cy="687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25E874-AFF3-41F7-BA82-8999D33A9AA7}"/>
              </a:ext>
            </a:extLst>
          </p:cNvPr>
          <p:cNvSpPr/>
          <p:nvPr/>
        </p:nvSpPr>
        <p:spPr>
          <a:xfrm>
            <a:off x="7756634" y="3665691"/>
            <a:ext cx="1358577" cy="3260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531CD2-6EB9-4197-8845-5085471A87A5}"/>
              </a:ext>
            </a:extLst>
          </p:cNvPr>
          <p:cNvSpPr/>
          <p:nvPr/>
        </p:nvSpPr>
        <p:spPr>
          <a:xfrm>
            <a:off x="3108960" y="3600845"/>
            <a:ext cx="523415" cy="400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579FEE-B168-4240-B525-7B4EE20EA780}"/>
              </a:ext>
            </a:extLst>
          </p:cNvPr>
          <p:cNvSpPr/>
          <p:nvPr/>
        </p:nvSpPr>
        <p:spPr>
          <a:xfrm>
            <a:off x="4627658" y="4786411"/>
            <a:ext cx="433575" cy="1245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49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4377-A992-4278-B928-404EB00FD204}"/>
              </a:ext>
            </a:extLst>
          </p:cNvPr>
          <p:cNvSpPr>
            <a:spLocks noGrp="1"/>
          </p:cNvSpPr>
          <p:nvPr>
            <p:ph type="title"/>
          </p:nvPr>
        </p:nvSpPr>
        <p:spPr/>
        <p:txBody>
          <a:bodyPr>
            <a:noAutofit/>
          </a:bodyPr>
          <a:lstStyle/>
          <a:p>
            <a:r>
              <a:rPr lang="en-US" sz="3200" dirty="0"/>
              <a:t>Clear evidence that Number 9s have the “best-of-the-best” Heading Accuracy and Finishing. Filtered for Jersey #s 7-11 which eliminated the cluster of low Finishing &amp; low </a:t>
            </a:r>
            <a:r>
              <a:rPr lang="en-US" sz="3200" dirty="0" err="1"/>
              <a:t>Head.Acc</a:t>
            </a:r>
            <a:r>
              <a:rPr lang="en-US" sz="3200" dirty="0"/>
              <a:t>.</a:t>
            </a:r>
          </a:p>
        </p:txBody>
      </p:sp>
      <p:pic>
        <p:nvPicPr>
          <p:cNvPr id="4" name="Content Placeholder 3">
            <a:extLst>
              <a:ext uri="{FF2B5EF4-FFF2-40B4-BE49-F238E27FC236}">
                <a16:creationId xmlns:a16="http://schemas.microsoft.com/office/drawing/2014/main" id="{6E176106-2BE6-4839-B6BD-6D87403A88F1}"/>
              </a:ext>
            </a:extLst>
          </p:cNvPr>
          <p:cNvPicPr>
            <a:picLocks noGrp="1" noChangeAspect="1"/>
          </p:cNvPicPr>
          <p:nvPr>
            <p:ph idx="1"/>
          </p:nvPr>
        </p:nvPicPr>
        <p:blipFill>
          <a:blip r:embed="rId3"/>
          <a:stretch>
            <a:fillRect/>
          </a:stretch>
        </p:blipFill>
        <p:spPr>
          <a:xfrm>
            <a:off x="2860300" y="1825625"/>
            <a:ext cx="6471399" cy="4351338"/>
          </a:xfrm>
          <a:prstGeom prst="rect">
            <a:avLst/>
          </a:prstGeom>
        </p:spPr>
      </p:pic>
      <p:sp>
        <p:nvSpPr>
          <p:cNvPr id="5" name="Rectangle 4">
            <a:extLst>
              <a:ext uri="{FF2B5EF4-FFF2-40B4-BE49-F238E27FC236}">
                <a16:creationId xmlns:a16="http://schemas.microsoft.com/office/drawing/2014/main" id="{7C44D002-677B-40D0-9F2B-C0C55A2E3938}"/>
              </a:ext>
            </a:extLst>
          </p:cNvPr>
          <p:cNvSpPr/>
          <p:nvPr/>
        </p:nvSpPr>
        <p:spPr>
          <a:xfrm>
            <a:off x="6703659" y="1825625"/>
            <a:ext cx="320331" cy="4351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670576-4FBA-4EE7-97E9-C74D5D712C6F}"/>
              </a:ext>
            </a:extLst>
          </p:cNvPr>
          <p:cNvCxnSpPr/>
          <p:nvPr/>
        </p:nvCxnSpPr>
        <p:spPr>
          <a:xfrm>
            <a:off x="5620838" y="2964520"/>
            <a:ext cx="0" cy="10658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20A6F1-4115-4E3E-968B-8F202551A734}"/>
              </a:ext>
            </a:extLst>
          </p:cNvPr>
          <p:cNvSpPr/>
          <p:nvPr/>
        </p:nvSpPr>
        <p:spPr>
          <a:xfrm>
            <a:off x="3267425" y="4403098"/>
            <a:ext cx="2828564" cy="227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6B34410-0811-43ED-847B-0D000951671D}"/>
              </a:ext>
            </a:extLst>
          </p:cNvPr>
          <p:cNvCxnSpPr>
            <a:cxnSpLocks/>
          </p:cNvCxnSpPr>
          <p:nvPr/>
        </p:nvCxnSpPr>
        <p:spPr>
          <a:xfrm>
            <a:off x="4073053" y="2016145"/>
            <a:ext cx="0" cy="9949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8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6CD-A1C3-442A-A683-C374DD794148}"/>
              </a:ext>
            </a:extLst>
          </p:cNvPr>
          <p:cNvSpPr>
            <a:spLocks noGrp="1"/>
          </p:cNvSpPr>
          <p:nvPr>
            <p:ph type="title"/>
          </p:nvPr>
        </p:nvSpPr>
        <p:spPr>
          <a:xfrm>
            <a:off x="838200" y="365125"/>
            <a:ext cx="10515600" cy="1325563"/>
          </a:xfrm>
        </p:spPr>
        <p:txBody>
          <a:bodyPr>
            <a:noAutofit/>
          </a:bodyPr>
          <a:lstStyle/>
          <a:p>
            <a:r>
              <a:rPr lang="en-US" sz="2800" dirty="0"/>
              <a:t>Number 9s appear to have the highest Jump scores which are associated with the highest Heading Accuracy and Finishing. Heading Accuracy vs. Finishing may have some curvature.</a:t>
            </a:r>
          </a:p>
        </p:txBody>
      </p:sp>
      <p:pic>
        <p:nvPicPr>
          <p:cNvPr id="4" name="Content Placeholder 3">
            <a:extLst>
              <a:ext uri="{FF2B5EF4-FFF2-40B4-BE49-F238E27FC236}">
                <a16:creationId xmlns:a16="http://schemas.microsoft.com/office/drawing/2014/main" id="{92613FB8-BE81-4A67-AA84-332E5CCE1970}"/>
              </a:ext>
            </a:extLst>
          </p:cNvPr>
          <p:cNvPicPr>
            <a:picLocks noGrp="1" noChangeAspect="1"/>
          </p:cNvPicPr>
          <p:nvPr>
            <p:ph idx="1"/>
          </p:nvPr>
        </p:nvPicPr>
        <p:blipFill>
          <a:blip r:embed="rId3"/>
          <a:stretch>
            <a:fillRect/>
          </a:stretch>
        </p:blipFill>
        <p:spPr>
          <a:xfrm>
            <a:off x="2860300" y="1825625"/>
            <a:ext cx="6471399" cy="4351338"/>
          </a:xfrm>
          <a:prstGeom prst="rect">
            <a:avLst/>
          </a:prstGeom>
        </p:spPr>
      </p:pic>
      <p:sp>
        <p:nvSpPr>
          <p:cNvPr id="6" name="Rectangle 5">
            <a:extLst>
              <a:ext uri="{FF2B5EF4-FFF2-40B4-BE49-F238E27FC236}">
                <a16:creationId xmlns:a16="http://schemas.microsoft.com/office/drawing/2014/main" id="{451A555B-FAA1-44BE-A325-8942A275A120}"/>
              </a:ext>
            </a:extLst>
          </p:cNvPr>
          <p:cNvSpPr/>
          <p:nvPr/>
        </p:nvSpPr>
        <p:spPr>
          <a:xfrm>
            <a:off x="6703659" y="2032648"/>
            <a:ext cx="320331" cy="41443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3197AE5-9229-463D-9517-AD689EF5DE1D}"/>
              </a:ext>
            </a:extLst>
          </p:cNvPr>
          <p:cNvCxnSpPr>
            <a:cxnSpLocks/>
          </p:cNvCxnSpPr>
          <p:nvPr/>
        </p:nvCxnSpPr>
        <p:spPr>
          <a:xfrm flipH="1">
            <a:off x="5599912" y="2980292"/>
            <a:ext cx="2007" cy="10210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C0407D98-9D37-4714-A07F-C474C0F32E3B}"/>
              </a:ext>
            </a:extLst>
          </p:cNvPr>
          <p:cNvSpPr/>
          <p:nvPr/>
        </p:nvSpPr>
        <p:spPr>
          <a:xfrm>
            <a:off x="3361210" y="3036337"/>
            <a:ext cx="1034709" cy="583426"/>
          </a:xfrm>
          <a:custGeom>
            <a:avLst/>
            <a:gdLst>
              <a:gd name="connsiteX0" fmla="*/ 0 w 927012"/>
              <a:gd name="connsiteY0" fmla="*/ 239635 h 735521"/>
              <a:gd name="connsiteX1" fmla="*/ 460353 w 927012"/>
              <a:gd name="connsiteY1" fmla="*/ 731520 h 735521"/>
              <a:gd name="connsiteX2" fmla="*/ 927012 w 927012"/>
              <a:gd name="connsiteY2" fmla="*/ 0 h 735521"/>
            </a:gdLst>
            <a:ahLst/>
            <a:cxnLst>
              <a:cxn ang="0">
                <a:pos x="connsiteX0" y="connsiteY0"/>
              </a:cxn>
              <a:cxn ang="0">
                <a:pos x="connsiteX1" y="connsiteY1"/>
              </a:cxn>
              <a:cxn ang="0">
                <a:pos x="connsiteX2" y="connsiteY2"/>
              </a:cxn>
            </a:cxnLst>
            <a:rect l="l" t="t" r="r" b="b"/>
            <a:pathLst>
              <a:path w="927012" h="735521">
                <a:moveTo>
                  <a:pt x="0" y="239635"/>
                </a:moveTo>
                <a:cubicBezTo>
                  <a:pt x="152925" y="505547"/>
                  <a:pt x="305851" y="771459"/>
                  <a:pt x="460353" y="731520"/>
                </a:cubicBezTo>
                <a:cubicBezTo>
                  <a:pt x="614855" y="691581"/>
                  <a:pt x="857644" y="43092"/>
                  <a:pt x="927012"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290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1461</TotalTime>
  <Words>1088</Words>
  <Application>Microsoft Office PowerPoint</Application>
  <PresentationFormat>Widescreen</PresentationFormat>
  <Paragraphs>85</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DDS – For Live Session Unit 3</vt:lpstr>
      <vt:lpstr>There are almost 10X more left mid-fielders than left forwards which makes any comparisons difficult and questionable.  Mid-fielders may be slightly more agile.</vt:lpstr>
      <vt:lpstr>Six Step Hypothesis Test: Agility of LM vs. LF (Unequal Variance)</vt:lpstr>
      <vt:lpstr>Assumptions are met for Welch’s 2-sample t-test: Visual evidence of unequal variance is accounted for in this test.  The sample size of LM (n=1095) is sufficient to invoke the central limit theorem for normality of the mean.  </vt:lpstr>
      <vt:lpstr>EDA</vt:lpstr>
      <vt:lpstr>Higher Finishing (Scoring) is associated with Jersey Numbers 7-11 which are typically forwards.  Number 9s have the highest Heading Accuracy.    </vt:lpstr>
      <vt:lpstr>Heading Accuracy looks bimodal due to a large number of low outliers (defenders?).  This also appears as a distinct cluster in Heading Accuracy vs. Finishing.  </vt:lpstr>
      <vt:lpstr>Clear evidence that Number 9s have the “best-of-the-best” Heading Accuracy and Finishing. Filtered for Jersey #s 7-11 which eliminated the cluster of low Finishing &amp; low Head.Acc.</vt:lpstr>
      <vt:lpstr>Number 9s appear to have the highest Jump scores which are associated with the highest Heading Accuracy and Finishing. Heading Accuracy vs. Finishing may have some curvature.</vt:lpstr>
      <vt:lpstr>No curvature when split by jersey. Number 9s have the strongest relationship between Heading Accuracy and Finishing, but there is an outlier with higher leverage (K. Papadopoulos, Center Back, Club “Hamburger SV”.  </vt:lpstr>
      <vt:lpstr>Takeaways and Questions</vt:lpstr>
    </vt:vector>
  </TitlesOfParts>
  <Company>The Clorox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 For Live Session Unit 2</dc:title>
  <dc:creator>Andrew Leppla</dc:creator>
  <cp:lastModifiedBy>Andrew Leppla</cp:lastModifiedBy>
  <cp:revision>35</cp:revision>
  <dcterms:created xsi:type="dcterms:W3CDTF">2020-01-10T20:31:28Z</dcterms:created>
  <dcterms:modified xsi:type="dcterms:W3CDTF">2020-01-17T04:45:03Z</dcterms:modified>
</cp:coreProperties>
</file>