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308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80BDB-849D-481F-A077-69D0167A8E7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CCB3B-C95A-462C-B80B-390B5049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library(ggplot2, </a:t>
            </a:r>
            <a:r>
              <a:rPr lang="en-US" dirty="0" err="1" smtClean="0"/>
              <a:t>magrittr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bball</a:t>
            </a:r>
            <a:r>
              <a:rPr lang="en-US" dirty="0" smtClean="0"/>
              <a:t> = read.csv('C:/Users/</a:t>
            </a:r>
            <a:r>
              <a:rPr lang="en-US" dirty="0" err="1" smtClean="0"/>
              <a:t>aleppla</a:t>
            </a:r>
            <a:r>
              <a:rPr lang="en-US" dirty="0" smtClean="0"/>
              <a:t>/Documents/Andy - Personal/MS </a:t>
            </a:r>
            <a:r>
              <a:rPr lang="en-US" dirty="0" err="1" smtClean="0"/>
              <a:t>DataSci</a:t>
            </a:r>
            <a:r>
              <a:rPr lang="en-US" dirty="0" smtClean="0"/>
              <a:t>/MSDS 6306 - Doing Data Science/Unit 2/PlayersBBall.csv')</a:t>
            </a:r>
          </a:p>
          <a:p>
            <a:r>
              <a:rPr lang="en-US" dirty="0" err="1" smtClean="0"/>
              <a:t>bball</a:t>
            </a:r>
            <a:r>
              <a:rPr lang="en-US" dirty="0" smtClean="0"/>
              <a:t> %&gt;%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(x=position)) + </a:t>
            </a:r>
            <a:r>
              <a:rPr lang="en-US" dirty="0" err="1" smtClean="0"/>
              <a:t>geom_bar</a:t>
            </a:r>
            <a:r>
              <a:rPr lang="en-US" dirty="0" smtClean="0"/>
              <a:t>() + </a:t>
            </a:r>
            <a:r>
              <a:rPr lang="en-US" dirty="0" err="1" smtClean="0"/>
              <a:t>ggtitle</a:t>
            </a:r>
            <a:r>
              <a:rPr lang="en-US" dirty="0" smtClean="0"/>
              <a:t>("NBA Players in each Position") + </a:t>
            </a:r>
            <a:r>
              <a:rPr lang="en-US" dirty="0" err="1" smtClean="0"/>
              <a:t>ylab</a:t>
            </a:r>
            <a:r>
              <a:rPr lang="en-US" dirty="0" smtClean="0"/>
              <a:t>("Number of Players") + </a:t>
            </a:r>
            <a:r>
              <a:rPr lang="en-US" dirty="0" err="1" smtClean="0"/>
              <a:t>xlab</a:t>
            </a:r>
            <a:r>
              <a:rPr lang="en-US" dirty="0" smtClean="0"/>
              <a:t>("Position")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#Attempt just using </a:t>
            </a:r>
            <a:r>
              <a:rPr lang="en-US" dirty="0" err="1" smtClean="0"/>
              <a:t>ggplot</a:t>
            </a:r>
            <a:r>
              <a:rPr lang="en-US" dirty="0" smtClean="0"/>
              <a:t>, can't get “dodge” to work, used </a:t>
            </a:r>
            <a:r>
              <a:rPr lang="en-US" dirty="0" err="1" smtClean="0"/>
              <a:t>facet_wrap</a:t>
            </a:r>
            <a:r>
              <a:rPr lang="en-US" dirty="0" smtClean="0"/>
              <a:t> for side-by-side instead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() + </a:t>
            </a:r>
            <a:r>
              <a:rPr lang="en-US" dirty="0" err="1" smtClean="0"/>
              <a:t>geom_histogram</a:t>
            </a:r>
            <a:r>
              <a:rPr lang="en-US" dirty="0" smtClean="0"/>
              <a:t>(data=</a:t>
            </a:r>
            <a:r>
              <a:rPr lang="en-US" dirty="0" err="1" smtClean="0"/>
              <a:t>bball</a:t>
            </a:r>
            <a:r>
              <a:rPr lang="en-US" dirty="0" smtClean="0"/>
              <a:t>[</a:t>
            </a:r>
            <a:r>
              <a:rPr lang="en-US" dirty="0" err="1" smtClean="0"/>
              <a:t>bball$position</a:t>
            </a:r>
            <a:r>
              <a:rPr lang="en-US" dirty="0" smtClean="0"/>
              <a:t>=="C",], </a:t>
            </a:r>
            <a:r>
              <a:rPr lang="en-US" dirty="0" err="1" smtClean="0"/>
              <a:t>aes</a:t>
            </a:r>
            <a:r>
              <a:rPr lang="en-US" dirty="0" smtClean="0"/>
              <a:t>(x=</a:t>
            </a:r>
            <a:r>
              <a:rPr lang="en-US" dirty="0" err="1" smtClean="0"/>
              <a:t>weight,fill</a:t>
            </a:r>
            <a:r>
              <a:rPr lang="en-US" dirty="0" smtClean="0"/>
              <a:t>="Center")) +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geom_histogram</a:t>
            </a:r>
            <a:r>
              <a:rPr lang="en-US" dirty="0" smtClean="0"/>
              <a:t>(data=</a:t>
            </a:r>
            <a:r>
              <a:rPr lang="en-US" dirty="0" err="1" smtClean="0"/>
              <a:t>bball</a:t>
            </a:r>
            <a:r>
              <a:rPr lang="en-US" dirty="0" smtClean="0"/>
              <a:t>[</a:t>
            </a:r>
            <a:r>
              <a:rPr lang="en-US" dirty="0" err="1" smtClean="0"/>
              <a:t>bball$position</a:t>
            </a:r>
            <a:r>
              <a:rPr lang="en-US" dirty="0" smtClean="0"/>
              <a:t>=="F",], </a:t>
            </a:r>
            <a:r>
              <a:rPr lang="en-US" dirty="0" err="1" smtClean="0"/>
              <a:t>aes</a:t>
            </a:r>
            <a:r>
              <a:rPr lang="en-US" dirty="0" smtClean="0"/>
              <a:t>(x=</a:t>
            </a:r>
            <a:r>
              <a:rPr lang="en-US" dirty="0" err="1" smtClean="0"/>
              <a:t>weight,fill</a:t>
            </a:r>
            <a:r>
              <a:rPr lang="en-US" dirty="0" smtClean="0"/>
              <a:t>="Forward")) + </a:t>
            </a:r>
            <a:r>
              <a:rPr lang="en-US" dirty="0" err="1" smtClean="0"/>
              <a:t>facet_wrap</a:t>
            </a:r>
            <a:r>
              <a:rPr lang="en-US" dirty="0" smtClean="0"/>
              <a:t>(~position)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Subsetting</a:t>
            </a:r>
            <a:r>
              <a:rPr lang="en-US" dirty="0" smtClean="0"/>
              <a:t> and recombining</a:t>
            </a:r>
            <a:r>
              <a:rPr lang="en-US" baseline="0" dirty="0" smtClean="0"/>
              <a:t> data frames for C and F.  Can now use “dodge” to overlay side-by-side</a:t>
            </a:r>
            <a:endParaRPr lang="en-US" dirty="0" smtClean="0"/>
          </a:p>
          <a:p>
            <a:r>
              <a:rPr lang="en-US" dirty="0" smtClean="0"/>
              <a:t>C = </a:t>
            </a:r>
            <a:r>
              <a:rPr lang="en-US" dirty="0" err="1" smtClean="0"/>
              <a:t>bball</a:t>
            </a:r>
            <a:r>
              <a:rPr lang="en-US" dirty="0" smtClean="0"/>
              <a:t>[</a:t>
            </a:r>
            <a:r>
              <a:rPr lang="en-US" dirty="0" err="1" smtClean="0"/>
              <a:t>bball$position</a:t>
            </a:r>
            <a:r>
              <a:rPr lang="en-US" dirty="0" smtClean="0"/>
              <a:t>=="C",]</a:t>
            </a:r>
          </a:p>
          <a:p>
            <a:r>
              <a:rPr lang="en-US" dirty="0" err="1" smtClean="0"/>
              <a:t>Fw</a:t>
            </a:r>
            <a:r>
              <a:rPr lang="en-US" dirty="0" smtClean="0"/>
              <a:t> = </a:t>
            </a:r>
            <a:r>
              <a:rPr lang="en-US" dirty="0" err="1" smtClean="0"/>
              <a:t>bball</a:t>
            </a:r>
            <a:r>
              <a:rPr lang="en-US" dirty="0" smtClean="0"/>
              <a:t>[</a:t>
            </a:r>
            <a:r>
              <a:rPr lang="en-US" dirty="0" err="1" smtClean="0"/>
              <a:t>bball$position</a:t>
            </a:r>
            <a:r>
              <a:rPr lang="en-US" dirty="0" smtClean="0"/>
              <a:t>=="F",]</a:t>
            </a:r>
          </a:p>
          <a:p>
            <a:r>
              <a:rPr lang="en-US" dirty="0" err="1" smtClean="0"/>
              <a:t>C_Fw</a:t>
            </a:r>
            <a:r>
              <a:rPr lang="en-US" dirty="0" smtClean="0"/>
              <a:t>=</a:t>
            </a:r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C,Fw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C_Fw</a:t>
            </a:r>
            <a:r>
              <a:rPr lang="en-US" dirty="0" smtClean="0"/>
              <a:t> %&gt;%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(x=weight, fill=position)) + </a:t>
            </a:r>
            <a:r>
              <a:rPr lang="en-US" dirty="0" err="1" smtClean="0"/>
              <a:t>geom_histogram</a:t>
            </a:r>
            <a:r>
              <a:rPr lang="en-US" dirty="0" smtClean="0"/>
              <a:t>(position="dodge") + </a:t>
            </a:r>
            <a:r>
              <a:rPr lang="en-US" dirty="0" err="1" smtClean="0"/>
              <a:t>ggtitle</a:t>
            </a:r>
            <a:r>
              <a:rPr lang="en-US" dirty="0" smtClean="0"/>
              <a:t>("Weight Distributions of NBA Centers vs. Forwards")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#Need to reorder the height factor levels with -10, -11 to go after -9 instead</a:t>
            </a:r>
            <a:r>
              <a:rPr lang="en-US" baseline="0" dirty="0" smtClean="0"/>
              <a:t> of -1</a:t>
            </a:r>
            <a:endParaRPr lang="en-US" dirty="0" smtClean="0"/>
          </a:p>
          <a:p>
            <a:r>
              <a:rPr lang="en-US" dirty="0" smtClean="0"/>
              <a:t>##https://www.r-bloggers.com/reorder-factor-levels/</a:t>
            </a:r>
          </a:p>
          <a:p>
            <a:r>
              <a:rPr lang="en-US" dirty="0" smtClean="0"/>
              <a:t>levels(</a:t>
            </a:r>
            <a:r>
              <a:rPr lang="en-US" dirty="0" err="1" smtClean="0"/>
              <a:t>bball$height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bball$height1=factor(</a:t>
            </a:r>
            <a:r>
              <a:rPr lang="en-US" dirty="0" err="1" smtClean="0"/>
              <a:t>bball$height</a:t>
            </a:r>
            <a:r>
              <a:rPr lang="en-US" dirty="0" smtClean="0"/>
              <a:t>, levels(</a:t>
            </a:r>
            <a:r>
              <a:rPr lang="en-US" dirty="0" err="1" smtClean="0"/>
              <a:t>bball$height</a:t>
            </a:r>
            <a:r>
              <a:rPr lang="en-US" dirty="0" smtClean="0"/>
              <a:t>)[c(1,4:9,2:3,10:11,14:21,12:13,22:29)])</a:t>
            </a:r>
          </a:p>
          <a:p>
            <a:r>
              <a:rPr lang="en-US" dirty="0" smtClean="0"/>
              <a:t>levels(bball$height1)</a:t>
            </a:r>
          </a:p>
          <a:p>
            <a:endParaRPr lang="en-US" dirty="0" smtClean="0"/>
          </a:p>
          <a:p>
            <a:r>
              <a:rPr lang="en-US" dirty="0" smtClean="0"/>
              <a:t>C = </a:t>
            </a:r>
            <a:r>
              <a:rPr lang="en-US" dirty="0" err="1" smtClean="0"/>
              <a:t>bball</a:t>
            </a:r>
            <a:r>
              <a:rPr lang="en-US" dirty="0" smtClean="0"/>
              <a:t>[</a:t>
            </a:r>
            <a:r>
              <a:rPr lang="en-US" dirty="0" err="1" smtClean="0"/>
              <a:t>bball$position</a:t>
            </a:r>
            <a:r>
              <a:rPr lang="en-US" dirty="0" smtClean="0"/>
              <a:t>=="C",]</a:t>
            </a:r>
          </a:p>
          <a:p>
            <a:r>
              <a:rPr lang="en-US" dirty="0" err="1" smtClean="0"/>
              <a:t>Fw</a:t>
            </a:r>
            <a:r>
              <a:rPr lang="en-US" dirty="0" smtClean="0"/>
              <a:t> = </a:t>
            </a:r>
            <a:r>
              <a:rPr lang="en-US" dirty="0" err="1" smtClean="0"/>
              <a:t>bball</a:t>
            </a:r>
            <a:r>
              <a:rPr lang="en-US" dirty="0" smtClean="0"/>
              <a:t>[</a:t>
            </a:r>
            <a:r>
              <a:rPr lang="en-US" dirty="0" err="1" smtClean="0"/>
              <a:t>bball$position</a:t>
            </a:r>
            <a:r>
              <a:rPr lang="en-US" dirty="0" smtClean="0"/>
              <a:t>=="F",]</a:t>
            </a:r>
          </a:p>
          <a:p>
            <a:r>
              <a:rPr lang="en-US" dirty="0" err="1" smtClean="0"/>
              <a:t>C_Fw</a:t>
            </a:r>
            <a:r>
              <a:rPr lang="en-US" dirty="0" smtClean="0"/>
              <a:t>=</a:t>
            </a:r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C,Fw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C_Fw</a:t>
            </a:r>
            <a:r>
              <a:rPr lang="en-US" dirty="0" smtClean="0"/>
              <a:t> %&gt;%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(x=height1, fill=position)) + </a:t>
            </a:r>
            <a:r>
              <a:rPr lang="en-US" dirty="0" err="1" smtClean="0"/>
              <a:t>geom_bar</a:t>
            </a:r>
            <a:r>
              <a:rPr lang="en-US" dirty="0" smtClean="0"/>
              <a:t>(position="dodge") + </a:t>
            </a:r>
            <a:r>
              <a:rPr lang="en-US" dirty="0" err="1" smtClean="0"/>
              <a:t>ggtitle</a:t>
            </a:r>
            <a:r>
              <a:rPr lang="en-US" dirty="0" smtClean="0"/>
              <a:t>("Height Distributions of NBA Centers vs. Forwards")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bball</a:t>
            </a:r>
            <a:r>
              <a:rPr lang="en-US" dirty="0" smtClean="0"/>
              <a:t>[</a:t>
            </a:r>
            <a:r>
              <a:rPr lang="en-US" dirty="0" err="1" smtClean="0"/>
              <a:t>bball$position</a:t>
            </a:r>
            <a:r>
              <a:rPr lang="en-US" dirty="0" smtClean="0"/>
              <a:t>!="",] %&gt;%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(x=height1, y=..prop.., group=1, fill=position)) + </a:t>
            </a:r>
            <a:r>
              <a:rPr lang="en-US" dirty="0" err="1" smtClean="0"/>
              <a:t>geom_bar</a:t>
            </a:r>
            <a:r>
              <a:rPr lang="en-US" dirty="0" smtClean="0"/>
              <a:t>() +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facet_wrap</a:t>
            </a:r>
            <a:r>
              <a:rPr lang="en-US" dirty="0" smtClean="0"/>
              <a:t>(~position) + </a:t>
            </a:r>
            <a:r>
              <a:rPr lang="en-US" dirty="0" err="1" smtClean="0"/>
              <a:t>coord_cartesian</a:t>
            </a:r>
            <a:r>
              <a:rPr lang="en-US" dirty="0" smtClean="0"/>
              <a:t>(</a:t>
            </a:r>
            <a:r>
              <a:rPr lang="en-US" dirty="0" err="1" smtClean="0"/>
              <a:t>ylim</a:t>
            </a:r>
            <a:r>
              <a:rPr lang="en-US" dirty="0" smtClean="0"/>
              <a:t> = c(0, 0.3)) + </a:t>
            </a:r>
            <a:r>
              <a:rPr lang="en-US" dirty="0" err="1" smtClean="0"/>
              <a:t>ggtitle</a:t>
            </a:r>
            <a:r>
              <a:rPr lang="en-US" dirty="0" smtClean="0"/>
              <a:t>("NBA Height Distributions by Position") +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xlab</a:t>
            </a:r>
            <a:r>
              <a:rPr lang="en-US" dirty="0" smtClean="0"/>
              <a:t>("Height (5ft 3in to 7ft 7in)") + </a:t>
            </a:r>
            <a:r>
              <a:rPr lang="en-US" dirty="0" err="1" smtClean="0"/>
              <a:t>ylab</a:t>
            </a:r>
            <a:r>
              <a:rPr lang="en-US" dirty="0" smtClean="0"/>
              <a:t>("Proportion")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bball</a:t>
            </a:r>
            <a:r>
              <a:rPr lang="en-US" dirty="0" smtClean="0"/>
              <a:t> %&gt;%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(x=height1, y=weight)) + </a:t>
            </a:r>
            <a:r>
              <a:rPr lang="en-US" dirty="0" err="1" smtClean="0"/>
              <a:t>geom_point</a:t>
            </a:r>
            <a:r>
              <a:rPr lang="en-US" dirty="0" smtClean="0"/>
              <a:t>() + </a:t>
            </a:r>
            <a:r>
              <a:rPr lang="en-US" dirty="0" err="1" smtClean="0"/>
              <a:t>ggtitle</a:t>
            </a:r>
            <a:r>
              <a:rPr lang="en-US" dirty="0" smtClean="0"/>
              <a:t>("Weight vs. Height in the NBA") +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xlab</a:t>
            </a:r>
            <a:r>
              <a:rPr lang="en-US" dirty="0" smtClean="0"/>
              <a:t>("Height (5ft 3in to 7ft 7in)") + </a:t>
            </a:r>
            <a:r>
              <a:rPr lang="en-US" dirty="0" err="1" smtClean="0"/>
              <a:t>ylab</a:t>
            </a:r>
            <a:r>
              <a:rPr lang="en-US" dirty="0" smtClean="0"/>
              <a:t>("Weight (</a:t>
            </a:r>
            <a:r>
              <a:rPr lang="en-US" dirty="0" err="1" smtClean="0"/>
              <a:t>lb</a:t>
            </a:r>
            <a:r>
              <a:rPr lang="en-US" dirty="0" smtClean="0"/>
              <a:t>)")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bball</a:t>
            </a:r>
            <a:r>
              <a:rPr lang="en-US" dirty="0" smtClean="0"/>
              <a:t> %&gt;%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(x=height1, y=weight, color=position)) + </a:t>
            </a:r>
            <a:r>
              <a:rPr lang="en-US" dirty="0" err="1" smtClean="0"/>
              <a:t>geom_point</a:t>
            </a:r>
            <a:r>
              <a:rPr lang="en-US" dirty="0" smtClean="0"/>
              <a:t>() + </a:t>
            </a:r>
            <a:r>
              <a:rPr lang="en-US" dirty="0" err="1" smtClean="0"/>
              <a:t>ggtitle</a:t>
            </a:r>
            <a:r>
              <a:rPr lang="en-US" dirty="0" smtClean="0"/>
              <a:t>("Weight vs. Height by Position in the NBA") +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xlab</a:t>
            </a:r>
            <a:r>
              <a:rPr lang="en-US" dirty="0" smtClean="0"/>
              <a:t>("Height (5ft 3in to 7ft 7in)") + </a:t>
            </a:r>
            <a:r>
              <a:rPr lang="en-US" dirty="0" err="1" smtClean="0"/>
              <a:t>ylab</a:t>
            </a:r>
            <a:r>
              <a:rPr lang="en-US" dirty="0" smtClean="0"/>
              <a:t>("Weight (</a:t>
            </a:r>
            <a:r>
              <a:rPr lang="en-US" dirty="0" err="1" smtClean="0"/>
              <a:t>lb</a:t>
            </a:r>
            <a:r>
              <a:rPr lang="en-US" dirty="0" smtClean="0"/>
              <a:t>)")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6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bball</a:t>
            </a:r>
            <a:r>
              <a:rPr lang="en-US" dirty="0" smtClean="0"/>
              <a:t> %&gt;%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(x=height1, y=</a:t>
            </a:r>
            <a:r>
              <a:rPr lang="en-US" dirty="0" err="1" smtClean="0"/>
              <a:t>year_start</a:t>
            </a:r>
            <a:r>
              <a:rPr lang="en-US" dirty="0" smtClean="0"/>
              <a:t>)) + </a:t>
            </a:r>
            <a:r>
              <a:rPr lang="en-US" dirty="0" err="1" smtClean="0"/>
              <a:t>geom_point</a:t>
            </a:r>
            <a:r>
              <a:rPr lang="en-US" dirty="0" smtClean="0"/>
              <a:t>() + </a:t>
            </a:r>
            <a:r>
              <a:rPr lang="en-US" dirty="0" err="1" smtClean="0"/>
              <a:t>ggtitle</a:t>
            </a:r>
            <a:r>
              <a:rPr lang="en-US" dirty="0" smtClean="0"/>
              <a:t>("Height vs. Starting Year in the NBA") +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xlab</a:t>
            </a:r>
            <a:r>
              <a:rPr lang="en-US" dirty="0" smtClean="0"/>
              <a:t>("Height (5ft 3in to 7ft 7in)") + </a:t>
            </a:r>
            <a:r>
              <a:rPr lang="en-US" dirty="0" err="1" smtClean="0"/>
              <a:t>ylab</a:t>
            </a:r>
            <a:r>
              <a:rPr lang="en-US" dirty="0" smtClean="0"/>
              <a:t>("Starting Year") + </a:t>
            </a:r>
            <a:r>
              <a:rPr lang="en-US" dirty="0" err="1" smtClean="0"/>
              <a:t>coord_flip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bball</a:t>
            </a:r>
            <a:r>
              <a:rPr lang="en-US" dirty="0" smtClean="0"/>
              <a:t> %&gt;%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(x=height1, y=</a:t>
            </a:r>
            <a:r>
              <a:rPr lang="en-US" dirty="0" err="1" smtClean="0"/>
              <a:t>year_end</a:t>
            </a:r>
            <a:r>
              <a:rPr lang="en-US" dirty="0" smtClean="0"/>
              <a:t>)) + </a:t>
            </a:r>
            <a:r>
              <a:rPr lang="en-US" dirty="0" err="1" smtClean="0"/>
              <a:t>geom_point</a:t>
            </a:r>
            <a:r>
              <a:rPr lang="en-US" dirty="0" smtClean="0"/>
              <a:t>() + </a:t>
            </a:r>
            <a:r>
              <a:rPr lang="en-US" dirty="0" err="1" smtClean="0"/>
              <a:t>ggtitle</a:t>
            </a:r>
            <a:r>
              <a:rPr lang="en-US" dirty="0" smtClean="0"/>
              <a:t>("Weight vs. Ending Year in the NBA") +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xlab</a:t>
            </a:r>
            <a:r>
              <a:rPr lang="en-US" dirty="0" smtClean="0"/>
              <a:t>("Height (5ft 3in to 7ft 7in)") + </a:t>
            </a:r>
            <a:r>
              <a:rPr lang="en-US" dirty="0" err="1" smtClean="0"/>
              <a:t>ylab</a:t>
            </a:r>
            <a:r>
              <a:rPr lang="en-US" dirty="0" smtClean="0"/>
              <a:t>("Ending Year") + </a:t>
            </a:r>
            <a:r>
              <a:rPr lang="en-US" dirty="0" err="1" smtClean="0"/>
              <a:t>coord_flip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3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9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C381-3C9D-4BD2-8C79-E7CE0027C9C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DDS – For Live Session Unit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Leppla</a:t>
            </a:r>
          </a:p>
          <a:p>
            <a:endParaRPr lang="en-US" dirty="0" smtClean="0"/>
          </a:p>
          <a:p>
            <a:r>
              <a:rPr lang="en-US" dirty="0" smtClean="0"/>
              <a:t>*See Notes section below slides for 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1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Go to this website and use one of the 50 best plots to visualize some aspect of the data and provide at least one insight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Median income appears to increase with Education Level   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09304"/>
            <a:ext cx="5181600" cy="378398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09304"/>
            <a:ext cx="5181600" cy="37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Takeaways</a:t>
            </a:r>
          </a:p>
          <a:p>
            <a:r>
              <a:rPr lang="en-US" dirty="0" err="1" smtClean="0"/>
              <a:t>Rstudio’s</a:t>
            </a:r>
            <a:r>
              <a:rPr lang="en-US" dirty="0" smtClean="0"/>
              <a:t> viewer/browser didn’t work with </a:t>
            </a:r>
            <a:r>
              <a:rPr lang="en-US" dirty="0" err="1" smtClean="0"/>
              <a:t>plotly</a:t>
            </a:r>
            <a:r>
              <a:rPr lang="en-US" dirty="0" smtClean="0"/>
              <a:t> 3D plots.  Troubleshooting this was time consuming but educational and I now have easy workarounds.</a:t>
            </a:r>
          </a:p>
          <a:p>
            <a:r>
              <a:rPr lang="en-US" dirty="0" smtClean="0"/>
              <a:t>The maps package in R is awesome!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 smtClean="0"/>
              <a:t>Is there a way to plot histogram distributions in </a:t>
            </a:r>
            <a:r>
              <a:rPr lang="en-US" dirty="0" err="1" smtClean="0"/>
              <a:t>ggplot</a:t>
            </a:r>
            <a:r>
              <a:rPr lang="en-US" dirty="0" smtClean="0"/>
              <a:t> with proportion rather than count?  The only thing I could find was </a:t>
            </a:r>
            <a:r>
              <a:rPr lang="en-US" dirty="0" err="1" smtClean="0"/>
              <a:t>geom_density</a:t>
            </a:r>
            <a:r>
              <a:rPr lang="en-US" dirty="0" smtClean="0"/>
              <a:t> which smooths the distribution.  There may be something buried in the stat option as well that I didn’t see.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1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Problem - Use the PlayerBBall.csv dataset to visually represent (summarize) the number of players in each position.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0122" y="1825625"/>
            <a:ext cx="70917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Centers appear to have a marginally greater weight distribution than Forwards in the NBA, but this is likely not significant due to the major overlap in the distributions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0122" y="1825625"/>
            <a:ext cx="70917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Centers appear to have a </a:t>
            </a:r>
            <a:r>
              <a:rPr lang="en-US" sz="2800" dirty="0" smtClean="0"/>
              <a:t>greater height </a:t>
            </a:r>
            <a:r>
              <a:rPr lang="en-US" sz="2800" dirty="0"/>
              <a:t>distribution than Forwards in the </a:t>
            </a:r>
            <a:r>
              <a:rPr lang="en-US" sz="2800" dirty="0" smtClean="0"/>
              <a:t>NBA, although there is some overlap between them.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5701" y="1825625"/>
            <a:ext cx="74805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3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Height distributions appear to be different for some positions in the NBA.  The shortest are Guards and the tallest are Centers, as expected.</a:t>
            </a:r>
            <a:endParaRPr lang="en-US" sz="32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394" y="1825625"/>
            <a:ext cx="104432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9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 and height are positively correlated – as height increases, weight increases, and vice versa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8880" y="1825625"/>
            <a:ext cx="8054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1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Centers do not follow the weight vs. height trend (flatter line)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8880" y="1825625"/>
            <a:ext cx="8054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evidence to suggest that NBA players are getting taller over time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05587"/>
            <a:ext cx="5181600" cy="379141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105587"/>
            <a:ext cx="5181600" cy="3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0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a 3D plot of height vs. weight vs. year and color code the points by position. 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6552" t="5695" r="734" b="59315"/>
          <a:stretch/>
        </p:blipFill>
        <p:spPr>
          <a:xfrm>
            <a:off x="1509444" y="1690688"/>
            <a:ext cx="5222338" cy="48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727</Words>
  <Application>Microsoft Office PowerPoint</Application>
  <PresentationFormat>Widescreen</PresentationFormat>
  <Paragraphs>64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DDS – For Live Session Unit 2</vt:lpstr>
      <vt:lpstr> Problem - Use the PlayerBBall.csv dataset to visually represent (summarize) the number of players in each position.  </vt:lpstr>
      <vt:lpstr>Centers appear to have a marginally greater weight distribution than Forwards in the NBA, but this is likely not significant due to the major overlap in the distributions</vt:lpstr>
      <vt:lpstr>Centers appear to have a greater height distribution than Forwards in the NBA, although there is some overlap between them.</vt:lpstr>
      <vt:lpstr>Height distributions appear to be different for some positions in the NBA.  The shortest are Guards and the tallest are Centers, as expected.</vt:lpstr>
      <vt:lpstr>Weight and height are positively correlated – as height increases, weight increases, and vice versa</vt:lpstr>
      <vt:lpstr>Centers do not follow the weight vs. height trend (flatter line)</vt:lpstr>
      <vt:lpstr>No evidence to suggest that NBA players are getting taller over time</vt:lpstr>
      <vt:lpstr>Create a 3D plot of height vs. weight vs. year and color code the points by position. </vt:lpstr>
      <vt:lpstr>Go to this website and use one of the 50 best plots to visualize some aspect of the data and provide at least one insight</vt:lpstr>
      <vt:lpstr>Median income appears to increase with Education Level   </vt:lpstr>
      <vt:lpstr>Takeaways and Questions</vt:lpstr>
    </vt:vector>
  </TitlesOfParts>
  <Company>The Clorox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– For Live Session Unit 2</dc:title>
  <dc:creator>Andrew Leppla</dc:creator>
  <cp:lastModifiedBy>Andrew Leppla</cp:lastModifiedBy>
  <cp:revision>34</cp:revision>
  <dcterms:created xsi:type="dcterms:W3CDTF">2020-01-10T20:31:28Z</dcterms:created>
  <dcterms:modified xsi:type="dcterms:W3CDTF">2020-01-11T18:22:58Z</dcterms:modified>
</cp:coreProperties>
</file>