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298" autoAdjust="0"/>
  </p:normalViewPr>
  <p:slideViewPr>
    <p:cSldViewPr snapToGrid="0">
      <p:cViewPr varScale="1">
        <p:scale>
          <a:sx n="60" d="100"/>
          <a:sy n="60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D0366-F538-4130-B52A-D15C9B746B06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ADE6D-BF11-467A-B118-9B8E2A0A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0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library(</a:t>
            </a:r>
            <a:r>
              <a:rPr lang="en-US" dirty="0" err="1" smtClean="0"/>
              <a:t>jsonlite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library(curl)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#I had an error trying</a:t>
            </a:r>
            <a:r>
              <a:rPr lang="en-US" baseline="0" dirty="0" smtClean="0"/>
              <a:t> to use </a:t>
            </a:r>
            <a:r>
              <a:rPr lang="en-US" baseline="0" dirty="0" err="1" smtClean="0"/>
              <a:t>getURL</a:t>
            </a:r>
            <a:r>
              <a:rPr lang="en-US" baseline="0" dirty="0" smtClean="0"/>
              <a:t>, so I used this instead:</a:t>
            </a:r>
            <a:endParaRPr lang="en-US" dirty="0" smtClean="0"/>
          </a:p>
          <a:p>
            <a:r>
              <a:rPr lang="en-US" dirty="0" smtClean="0"/>
              <a:t>titanic.url = </a:t>
            </a:r>
            <a:r>
              <a:rPr lang="en-US" dirty="0" err="1" smtClean="0"/>
              <a:t>readLines</a:t>
            </a:r>
            <a:r>
              <a:rPr lang="en-US" dirty="0" smtClean="0"/>
              <a:t>(curl(</a:t>
            </a:r>
            <a:r>
              <a:rPr lang="en-US" dirty="0" err="1" smtClean="0"/>
              <a:t>url</a:t>
            </a:r>
            <a:r>
              <a:rPr lang="en-US" dirty="0" smtClean="0"/>
              <a:t>="https://public.opendatasoft.com/</a:t>
            </a:r>
            <a:r>
              <a:rPr lang="en-US" dirty="0" err="1" smtClean="0"/>
              <a:t>api</a:t>
            </a:r>
            <a:r>
              <a:rPr lang="en-US" dirty="0" smtClean="0"/>
              <a:t>/records/1.0/search/?dataset=</a:t>
            </a:r>
            <a:r>
              <a:rPr lang="en-US" dirty="0" err="1" smtClean="0"/>
              <a:t>titanic-passengers&amp;rows</a:t>
            </a:r>
            <a:r>
              <a:rPr lang="en-US" dirty="0" smtClean="0"/>
              <a:t>=2000&amp;facet=</a:t>
            </a:r>
            <a:r>
              <a:rPr lang="en-US" dirty="0" err="1" smtClean="0"/>
              <a:t>survived&amp;facet</a:t>
            </a:r>
            <a:r>
              <a:rPr lang="en-US" dirty="0" smtClean="0"/>
              <a:t>=</a:t>
            </a:r>
            <a:r>
              <a:rPr lang="en-US" dirty="0" err="1" smtClean="0"/>
              <a:t>pclass&amp;facet</a:t>
            </a:r>
            <a:r>
              <a:rPr lang="en-US" dirty="0" smtClean="0"/>
              <a:t>=</a:t>
            </a:r>
            <a:r>
              <a:rPr lang="en-US" dirty="0" err="1" smtClean="0"/>
              <a:t>sex&amp;facet</a:t>
            </a:r>
            <a:r>
              <a:rPr lang="en-US" dirty="0" smtClean="0"/>
              <a:t>=</a:t>
            </a:r>
            <a:r>
              <a:rPr lang="en-US" dirty="0" err="1" smtClean="0"/>
              <a:t>age&amp;facet</a:t>
            </a:r>
            <a:r>
              <a:rPr lang="en-US" dirty="0" smtClean="0"/>
              <a:t>=embarked"))</a:t>
            </a:r>
          </a:p>
          <a:p>
            <a:endParaRPr lang="en-US" dirty="0" smtClean="0"/>
          </a:p>
          <a:p>
            <a:r>
              <a:rPr lang="en-US" dirty="0" err="1" smtClean="0"/>
              <a:t>titanic.json</a:t>
            </a:r>
            <a:r>
              <a:rPr lang="en-US" dirty="0" smtClean="0"/>
              <a:t> = </a:t>
            </a:r>
            <a:r>
              <a:rPr lang="en-US" dirty="0" err="1" smtClean="0"/>
              <a:t>fromJSON</a:t>
            </a:r>
            <a:r>
              <a:rPr lang="en-US" dirty="0" smtClean="0"/>
              <a:t>(titanic.url)</a:t>
            </a:r>
          </a:p>
          <a:p>
            <a:endParaRPr lang="en-US" dirty="0" smtClean="0"/>
          </a:p>
          <a:p>
            <a:r>
              <a:rPr lang="en-US" dirty="0" err="1" smtClean="0"/>
              <a:t>titanic.df</a:t>
            </a:r>
            <a:r>
              <a:rPr lang="en-US" dirty="0" smtClean="0"/>
              <a:t> = </a:t>
            </a:r>
            <a:r>
              <a:rPr lang="en-US" dirty="0" err="1" smtClean="0"/>
              <a:t>titanic.json$records$fields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#Inspect the training data</a:t>
            </a:r>
          </a:p>
          <a:p>
            <a:r>
              <a:rPr lang="en-US" dirty="0" smtClean="0"/>
              <a:t>dim(</a:t>
            </a:r>
            <a:r>
              <a:rPr lang="en-US" dirty="0" err="1" smtClean="0"/>
              <a:t>titanic.df</a:t>
            </a:r>
            <a:r>
              <a:rPr lang="en-US" dirty="0" smtClean="0"/>
              <a:t>) #891 rows = passengers</a:t>
            </a:r>
          </a:p>
          <a:p>
            <a:r>
              <a:rPr lang="en-US" dirty="0" err="1" smtClean="0"/>
              <a:t>titanic.train</a:t>
            </a:r>
            <a:r>
              <a:rPr lang="en-US" dirty="0" smtClean="0"/>
              <a:t>=</a:t>
            </a:r>
            <a:r>
              <a:rPr lang="en-US" dirty="0" err="1" smtClean="0"/>
              <a:t>titanic.df</a:t>
            </a:r>
            <a:r>
              <a:rPr lang="en-US" dirty="0" smtClean="0"/>
              <a:t>[order(</a:t>
            </a:r>
            <a:r>
              <a:rPr lang="en-US" dirty="0" err="1" smtClean="0"/>
              <a:t>titanic.df$passengerid</a:t>
            </a:r>
            <a:r>
              <a:rPr lang="en-US" dirty="0" smtClean="0"/>
              <a:t>),] #sort data by Passenger ID</a:t>
            </a:r>
          </a:p>
          <a:p>
            <a:r>
              <a:rPr lang="en-US" dirty="0" smtClean="0"/>
              <a:t>head(</a:t>
            </a:r>
            <a:r>
              <a:rPr lang="en-US" dirty="0" err="1" smtClean="0"/>
              <a:t>titanic.train</a:t>
            </a:r>
            <a:r>
              <a:rPr lang="en-US" dirty="0" smtClean="0"/>
              <a:t>) #matches the titanic_train.csv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summary(</a:t>
            </a:r>
            <a:r>
              <a:rPr lang="en-US" dirty="0" err="1" smtClean="0"/>
              <a:t>titanic.train$age</a:t>
            </a:r>
            <a:r>
              <a:rPr lang="en-US" dirty="0" smtClean="0"/>
              <a:t>) #NA values present</a:t>
            </a:r>
          </a:p>
          <a:p>
            <a:r>
              <a:rPr lang="en-US" dirty="0" smtClean="0"/>
              <a:t>summary(</a:t>
            </a:r>
            <a:r>
              <a:rPr lang="en-US" dirty="0" err="1" smtClean="0"/>
              <a:t>titanic.train$pclass</a:t>
            </a:r>
            <a:r>
              <a:rPr lang="en-US" dirty="0" smtClean="0"/>
              <a:t>) #Looks good</a:t>
            </a:r>
          </a:p>
          <a:p>
            <a:endParaRPr lang="en-US" dirty="0" smtClean="0"/>
          </a:p>
          <a:p>
            <a:r>
              <a:rPr lang="en-US" dirty="0" smtClean="0"/>
              <a:t>#Remove NA's from age</a:t>
            </a:r>
          </a:p>
          <a:p>
            <a:r>
              <a:rPr lang="en-US" dirty="0" err="1" smtClean="0"/>
              <a:t>titanic.train.clean</a:t>
            </a:r>
            <a:r>
              <a:rPr lang="en-US" dirty="0" smtClean="0"/>
              <a:t> = </a:t>
            </a:r>
            <a:r>
              <a:rPr lang="en-US" dirty="0" err="1" smtClean="0"/>
              <a:t>titanic.train</a:t>
            </a:r>
            <a:r>
              <a:rPr lang="en-US" dirty="0" smtClean="0"/>
              <a:t> %&gt;% filter(!is.na(age))</a:t>
            </a:r>
          </a:p>
          <a:p>
            <a:r>
              <a:rPr lang="en-US" dirty="0" smtClean="0"/>
              <a:t>summary(</a:t>
            </a:r>
            <a:r>
              <a:rPr lang="en-US" dirty="0" err="1" smtClean="0"/>
              <a:t>titanic.train.clean$age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#Classify Survival for my age by class</a:t>
            </a:r>
          </a:p>
          <a:p>
            <a:endParaRPr lang="en-US" dirty="0" smtClean="0"/>
          </a:p>
          <a:p>
            <a:r>
              <a:rPr lang="en-US" dirty="0" smtClean="0"/>
              <a:t>df1=</a:t>
            </a:r>
            <a:r>
              <a:rPr lang="en-US" dirty="0" err="1" smtClean="0"/>
              <a:t>data.frame</a:t>
            </a:r>
            <a:r>
              <a:rPr lang="en-US" dirty="0" smtClean="0"/>
              <a:t>(age=c(37,37,37),</a:t>
            </a:r>
            <a:r>
              <a:rPr lang="en-US" dirty="0" err="1" smtClean="0"/>
              <a:t>pclass</a:t>
            </a:r>
            <a:r>
              <a:rPr lang="en-US" dirty="0" smtClean="0"/>
              <a:t>=c(1,2,3)) #Use for </a:t>
            </a:r>
            <a:r>
              <a:rPr lang="en-US" dirty="0" err="1" smtClean="0"/>
              <a:t>kNN</a:t>
            </a:r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data.frame</a:t>
            </a:r>
            <a:r>
              <a:rPr lang="en-US" dirty="0" smtClean="0"/>
              <a:t>(age=c(37,37,37),</a:t>
            </a:r>
            <a:r>
              <a:rPr lang="en-US" dirty="0" err="1" smtClean="0"/>
              <a:t>pclass</a:t>
            </a:r>
            <a:r>
              <a:rPr lang="en-US" dirty="0" smtClean="0"/>
              <a:t>=c(1,2,3)) #Use to build </a:t>
            </a:r>
            <a:r>
              <a:rPr lang="en-US" dirty="0" err="1" smtClean="0"/>
              <a:t>kNN</a:t>
            </a:r>
            <a:r>
              <a:rPr lang="en-US" dirty="0" smtClean="0"/>
              <a:t> table</a:t>
            </a:r>
          </a:p>
          <a:p>
            <a:endParaRPr lang="en-US" dirty="0" smtClean="0"/>
          </a:p>
          <a:p>
            <a:r>
              <a:rPr lang="en-US" dirty="0" smtClean="0"/>
              <a:t>df$k3=</a:t>
            </a:r>
            <a:r>
              <a:rPr lang="en-US" dirty="0" err="1" smtClean="0"/>
              <a:t>knn</a:t>
            </a:r>
            <a:r>
              <a:rPr lang="en-US" dirty="0" smtClean="0"/>
              <a:t>(</a:t>
            </a:r>
            <a:r>
              <a:rPr lang="en-US" dirty="0" err="1" smtClean="0"/>
              <a:t>titanic.train.clean</a:t>
            </a:r>
            <a:r>
              <a:rPr lang="en-US" dirty="0" smtClean="0"/>
              <a:t>[,c(4,6)], df1, </a:t>
            </a:r>
            <a:r>
              <a:rPr lang="en-US" dirty="0" err="1" smtClean="0"/>
              <a:t>titanic.train.clean$survived</a:t>
            </a:r>
            <a:r>
              <a:rPr lang="en-US" dirty="0" smtClean="0"/>
              <a:t> , </a:t>
            </a:r>
            <a:r>
              <a:rPr lang="en-US" dirty="0" err="1" smtClean="0"/>
              <a:t>prob</a:t>
            </a:r>
            <a:r>
              <a:rPr lang="en-US" dirty="0" smtClean="0"/>
              <a:t>=T, k = 3)</a:t>
            </a:r>
          </a:p>
          <a:p>
            <a:r>
              <a:rPr lang="en-US" dirty="0" smtClean="0"/>
              <a:t>df$k3.prob=</a:t>
            </a:r>
            <a:r>
              <a:rPr lang="en-US" dirty="0" err="1" smtClean="0"/>
              <a:t>attr</a:t>
            </a:r>
            <a:r>
              <a:rPr lang="en-US" dirty="0" smtClean="0"/>
              <a:t>(df$k3,"prob")</a:t>
            </a:r>
          </a:p>
          <a:p>
            <a:r>
              <a:rPr lang="en-US" dirty="0" smtClean="0"/>
              <a:t>df$k5=</a:t>
            </a:r>
            <a:r>
              <a:rPr lang="en-US" dirty="0" err="1" smtClean="0"/>
              <a:t>knn</a:t>
            </a:r>
            <a:r>
              <a:rPr lang="en-US" dirty="0" smtClean="0"/>
              <a:t>(</a:t>
            </a:r>
            <a:r>
              <a:rPr lang="en-US" dirty="0" err="1" smtClean="0"/>
              <a:t>titanic.train.clean</a:t>
            </a:r>
            <a:r>
              <a:rPr lang="en-US" dirty="0" smtClean="0"/>
              <a:t>[,c(4,6)], df1, </a:t>
            </a:r>
            <a:r>
              <a:rPr lang="en-US" dirty="0" err="1" smtClean="0"/>
              <a:t>titanic.train.clean$survived</a:t>
            </a:r>
            <a:r>
              <a:rPr lang="en-US" dirty="0" smtClean="0"/>
              <a:t> , </a:t>
            </a:r>
            <a:r>
              <a:rPr lang="en-US" dirty="0" err="1" smtClean="0"/>
              <a:t>prob</a:t>
            </a:r>
            <a:r>
              <a:rPr lang="en-US" dirty="0" smtClean="0"/>
              <a:t>=T, k = 5)</a:t>
            </a:r>
          </a:p>
          <a:p>
            <a:r>
              <a:rPr lang="en-US" dirty="0" smtClean="0"/>
              <a:t>df$k5.prob=</a:t>
            </a:r>
            <a:r>
              <a:rPr lang="en-US" dirty="0" err="1" smtClean="0"/>
              <a:t>attr</a:t>
            </a:r>
            <a:r>
              <a:rPr lang="en-US" dirty="0" smtClean="0"/>
              <a:t>(df$k5,"prob")</a:t>
            </a:r>
          </a:p>
          <a:p>
            <a:r>
              <a:rPr lang="en-US" dirty="0" smtClean="0"/>
              <a:t>df$k10=</a:t>
            </a:r>
            <a:r>
              <a:rPr lang="en-US" dirty="0" err="1" smtClean="0"/>
              <a:t>knn</a:t>
            </a:r>
            <a:r>
              <a:rPr lang="en-US" dirty="0" smtClean="0"/>
              <a:t>(</a:t>
            </a:r>
            <a:r>
              <a:rPr lang="en-US" dirty="0" err="1" smtClean="0"/>
              <a:t>titanic.train.clean</a:t>
            </a:r>
            <a:r>
              <a:rPr lang="en-US" dirty="0" smtClean="0"/>
              <a:t>[,c(4,6)], df1, </a:t>
            </a:r>
            <a:r>
              <a:rPr lang="en-US" dirty="0" err="1" smtClean="0"/>
              <a:t>titanic.train.clean$survived</a:t>
            </a:r>
            <a:r>
              <a:rPr lang="en-US" dirty="0" smtClean="0"/>
              <a:t> , </a:t>
            </a:r>
            <a:r>
              <a:rPr lang="en-US" dirty="0" err="1" smtClean="0"/>
              <a:t>prob</a:t>
            </a:r>
            <a:r>
              <a:rPr lang="en-US" dirty="0" smtClean="0"/>
              <a:t>=T, k = 10)</a:t>
            </a:r>
          </a:p>
          <a:p>
            <a:r>
              <a:rPr lang="en-US" dirty="0" smtClean="0"/>
              <a:t>df$k10.prob=</a:t>
            </a:r>
            <a:r>
              <a:rPr lang="en-US" dirty="0" err="1" smtClean="0"/>
              <a:t>attr</a:t>
            </a:r>
            <a:r>
              <a:rPr lang="en-US" dirty="0" smtClean="0"/>
              <a:t>(df$k10,"prob")</a:t>
            </a:r>
          </a:p>
          <a:p>
            <a:r>
              <a:rPr lang="en-US" dirty="0" smtClean="0"/>
              <a:t>df$k50=</a:t>
            </a:r>
            <a:r>
              <a:rPr lang="en-US" dirty="0" err="1" smtClean="0"/>
              <a:t>knn</a:t>
            </a:r>
            <a:r>
              <a:rPr lang="en-US" dirty="0" smtClean="0"/>
              <a:t>(</a:t>
            </a:r>
            <a:r>
              <a:rPr lang="en-US" dirty="0" err="1" smtClean="0"/>
              <a:t>titanic.train.clean</a:t>
            </a:r>
            <a:r>
              <a:rPr lang="en-US" dirty="0" smtClean="0"/>
              <a:t>[,c(4,6)], df1, </a:t>
            </a:r>
            <a:r>
              <a:rPr lang="en-US" dirty="0" err="1" smtClean="0"/>
              <a:t>titanic.train.clean$survived</a:t>
            </a:r>
            <a:r>
              <a:rPr lang="en-US" dirty="0" smtClean="0"/>
              <a:t> , </a:t>
            </a:r>
            <a:r>
              <a:rPr lang="en-US" dirty="0" err="1" smtClean="0"/>
              <a:t>prob</a:t>
            </a:r>
            <a:r>
              <a:rPr lang="en-US" dirty="0" smtClean="0"/>
              <a:t>=T, k = 50)</a:t>
            </a:r>
          </a:p>
          <a:p>
            <a:r>
              <a:rPr lang="en-US" dirty="0" smtClean="0"/>
              <a:t>df$k50.prob=</a:t>
            </a:r>
            <a:r>
              <a:rPr lang="en-US" dirty="0" err="1" smtClean="0"/>
              <a:t>attr</a:t>
            </a:r>
            <a:r>
              <a:rPr lang="en-US" dirty="0" smtClean="0"/>
              <a:t>(df$k50,"prob")</a:t>
            </a:r>
          </a:p>
          <a:p>
            <a:r>
              <a:rPr lang="en-US" dirty="0" err="1" smtClean="0"/>
              <a:t>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ADE6D-BF11-467A-B118-9B8E2A0AB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#Classify the 418 random passengers from the test set</a:t>
            </a:r>
          </a:p>
          <a:p>
            <a:endParaRPr lang="en-US" dirty="0" smtClean="0"/>
          </a:p>
          <a:p>
            <a:r>
              <a:rPr lang="en-US" dirty="0" smtClean="0"/>
              <a:t>##Import, inspect, and clean the test set</a:t>
            </a:r>
          </a:p>
          <a:p>
            <a:r>
              <a:rPr lang="en-US" dirty="0" err="1" smtClean="0"/>
              <a:t>titanic.test</a:t>
            </a:r>
            <a:r>
              <a:rPr lang="en-US" dirty="0" smtClean="0"/>
              <a:t>=read.csv('C:/Users/</a:t>
            </a:r>
            <a:r>
              <a:rPr lang="en-US" dirty="0" err="1" smtClean="0"/>
              <a:t>aleppla</a:t>
            </a:r>
            <a:r>
              <a:rPr lang="en-US" dirty="0" smtClean="0"/>
              <a:t>/</a:t>
            </a:r>
            <a:r>
              <a:rPr lang="en-US" dirty="0" err="1" smtClean="0"/>
              <a:t>GitRepos</a:t>
            </a:r>
            <a:r>
              <a:rPr lang="en-US" dirty="0" smtClean="0"/>
              <a:t>/MDS-6306-Doing-Data-Science/Unit 6/</a:t>
            </a:r>
            <a:r>
              <a:rPr lang="en-US" dirty="0" err="1" smtClean="0"/>
              <a:t>titanic_test.csv',header</a:t>
            </a:r>
            <a:r>
              <a:rPr lang="en-US" dirty="0" smtClean="0"/>
              <a:t>=T)</a:t>
            </a:r>
          </a:p>
          <a:p>
            <a:r>
              <a:rPr lang="en-US" dirty="0" smtClean="0"/>
              <a:t>summary(</a:t>
            </a:r>
            <a:r>
              <a:rPr lang="en-US" dirty="0" err="1" smtClean="0"/>
              <a:t>titanic.test</a:t>
            </a:r>
            <a:r>
              <a:rPr lang="en-US" dirty="0" smtClean="0"/>
              <a:t>[,5]) #NA's present for Age (col5)</a:t>
            </a:r>
          </a:p>
          <a:p>
            <a:r>
              <a:rPr lang="en-US" dirty="0" smtClean="0"/>
              <a:t>summary(</a:t>
            </a:r>
            <a:r>
              <a:rPr lang="en-US" dirty="0" err="1" smtClean="0"/>
              <a:t>titanic.test</a:t>
            </a:r>
            <a:r>
              <a:rPr lang="en-US" dirty="0" smtClean="0"/>
              <a:t>[,2]) #Class (col2) looks good</a:t>
            </a:r>
          </a:p>
          <a:p>
            <a:r>
              <a:rPr lang="en-US" dirty="0" smtClean="0"/>
              <a:t>titanic.test1=</a:t>
            </a:r>
            <a:r>
              <a:rPr lang="en-US" dirty="0" err="1" smtClean="0"/>
              <a:t>titanic.test</a:t>
            </a:r>
            <a:r>
              <a:rPr lang="en-US" dirty="0" smtClean="0"/>
              <a:t> %&gt;% filter(!is.na(</a:t>
            </a:r>
            <a:r>
              <a:rPr lang="en-US" dirty="0" err="1" smtClean="0"/>
              <a:t>titanic.test$Age</a:t>
            </a:r>
            <a:r>
              <a:rPr lang="en-US" dirty="0" smtClean="0"/>
              <a:t>))</a:t>
            </a:r>
          </a:p>
          <a:p>
            <a:r>
              <a:rPr lang="en-US" dirty="0" smtClean="0"/>
              <a:t>summary(titanic.test1[,5])</a:t>
            </a:r>
          </a:p>
          <a:p>
            <a:endParaRPr lang="en-US" dirty="0" smtClean="0"/>
          </a:p>
          <a:p>
            <a:r>
              <a:rPr lang="en-US" dirty="0" err="1" smtClean="0"/>
              <a:t>titanic.knn</a:t>
            </a:r>
            <a:r>
              <a:rPr lang="en-US" dirty="0" smtClean="0"/>
              <a:t>=</a:t>
            </a:r>
            <a:r>
              <a:rPr lang="en-US" dirty="0" err="1" smtClean="0"/>
              <a:t>knn</a:t>
            </a:r>
            <a:r>
              <a:rPr lang="en-US" dirty="0" smtClean="0"/>
              <a:t>(</a:t>
            </a:r>
            <a:r>
              <a:rPr lang="en-US" dirty="0" err="1" smtClean="0"/>
              <a:t>titanic.train.clean</a:t>
            </a:r>
            <a:r>
              <a:rPr lang="en-US" dirty="0" smtClean="0"/>
              <a:t>[,c(4,6)], titanic.test1[,c(5,2)], </a:t>
            </a:r>
            <a:r>
              <a:rPr lang="en-US" dirty="0" err="1" smtClean="0"/>
              <a:t>titanic.train.clean$survived</a:t>
            </a:r>
            <a:r>
              <a:rPr lang="en-US" dirty="0" smtClean="0"/>
              <a:t> , </a:t>
            </a:r>
            <a:r>
              <a:rPr lang="en-US" dirty="0" err="1" smtClean="0"/>
              <a:t>prob</a:t>
            </a:r>
            <a:r>
              <a:rPr lang="en-US" dirty="0" smtClean="0"/>
              <a:t>=T, k = 5)</a:t>
            </a:r>
          </a:p>
          <a:p>
            <a:r>
              <a:rPr lang="en-US" dirty="0" smtClean="0"/>
              <a:t>summary(</a:t>
            </a:r>
            <a:r>
              <a:rPr lang="en-US" dirty="0" err="1" smtClean="0"/>
              <a:t>titanic.knn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ADE6D-BF11-467A-B118-9B8E2A0AB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#Confusion Matrix</a:t>
            </a:r>
          </a:p>
          <a:p>
            <a:endParaRPr lang="en-US" dirty="0" smtClean="0"/>
          </a:p>
          <a:p>
            <a:r>
              <a:rPr lang="en-US" dirty="0" smtClean="0"/>
              <a:t>#Split into training and test sets</a:t>
            </a:r>
          </a:p>
          <a:p>
            <a:r>
              <a:rPr lang="en-US" dirty="0" err="1" smtClean="0"/>
              <a:t>set.seed</a:t>
            </a:r>
            <a:r>
              <a:rPr lang="en-US" dirty="0" smtClean="0"/>
              <a:t>(1)</a:t>
            </a:r>
          </a:p>
          <a:p>
            <a:r>
              <a:rPr lang="en-US" dirty="0" err="1" smtClean="0"/>
              <a:t>splitPerc</a:t>
            </a:r>
            <a:r>
              <a:rPr lang="en-US" dirty="0" smtClean="0"/>
              <a:t> = .75</a:t>
            </a:r>
          </a:p>
          <a:p>
            <a:r>
              <a:rPr lang="en-US" dirty="0" err="1" smtClean="0"/>
              <a:t>trainIndices</a:t>
            </a:r>
            <a:r>
              <a:rPr lang="en-US" dirty="0" smtClean="0"/>
              <a:t> = sample(1:dim(</a:t>
            </a:r>
            <a:r>
              <a:rPr lang="en-US" dirty="0" err="1" smtClean="0"/>
              <a:t>titanic.train.clean</a:t>
            </a:r>
            <a:r>
              <a:rPr lang="en-US" dirty="0" smtClean="0"/>
              <a:t>)[1],round(</a:t>
            </a:r>
            <a:r>
              <a:rPr lang="en-US" dirty="0" err="1" smtClean="0"/>
              <a:t>splitPerc</a:t>
            </a:r>
            <a:r>
              <a:rPr lang="en-US" dirty="0" smtClean="0"/>
              <a:t> * dim(</a:t>
            </a:r>
            <a:r>
              <a:rPr lang="en-US" dirty="0" err="1" smtClean="0"/>
              <a:t>titanic.train.clean</a:t>
            </a:r>
            <a:r>
              <a:rPr lang="en-US" dirty="0" smtClean="0"/>
              <a:t>)[1]))</a:t>
            </a:r>
          </a:p>
          <a:p>
            <a:r>
              <a:rPr lang="en-US" dirty="0" err="1" smtClean="0"/>
              <a:t>titanic_train</a:t>
            </a:r>
            <a:r>
              <a:rPr lang="en-US" dirty="0" smtClean="0"/>
              <a:t> = </a:t>
            </a:r>
            <a:r>
              <a:rPr lang="en-US" dirty="0" err="1" smtClean="0"/>
              <a:t>titanic.train.clean</a:t>
            </a:r>
            <a:r>
              <a:rPr lang="en-US" dirty="0" smtClean="0"/>
              <a:t>[</a:t>
            </a:r>
            <a:r>
              <a:rPr lang="en-US" dirty="0" err="1" smtClean="0"/>
              <a:t>trainIndices</a:t>
            </a:r>
            <a:r>
              <a:rPr lang="en-US" dirty="0" smtClean="0"/>
              <a:t>,]</a:t>
            </a:r>
          </a:p>
          <a:p>
            <a:r>
              <a:rPr lang="en-US" dirty="0" err="1" smtClean="0"/>
              <a:t>titanic_test</a:t>
            </a:r>
            <a:r>
              <a:rPr lang="en-US" dirty="0" smtClean="0"/>
              <a:t> = </a:t>
            </a:r>
            <a:r>
              <a:rPr lang="en-US" dirty="0" err="1" smtClean="0"/>
              <a:t>titanic.train.clean</a:t>
            </a:r>
            <a:r>
              <a:rPr lang="en-US" dirty="0" smtClean="0"/>
              <a:t>[-</a:t>
            </a:r>
            <a:r>
              <a:rPr lang="en-US" dirty="0" err="1" smtClean="0"/>
              <a:t>trainIndices</a:t>
            </a:r>
            <a:r>
              <a:rPr lang="en-US" dirty="0" smtClean="0"/>
              <a:t>,]</a:t>
            </a:r>
          </a:p>
          <a:p>
            <a:endParaRPr lang="en-US" dirty="0" smtClean="0"/>
          </a:p>
          <a:p>
            <a:r>
              <a:rPr lang="en-US" dirty="0" smtClean="0"/>
              <a:t>titanic_model_k3=</a:t>
            </a:r>
            <a:r>
              <a:rPr lang="en-US" dirty="0" err="1" smtClean="0"/>
              <a:t>knn</a:t>
            </a:r>
            <a:r>
              <a:rPr lang="en-US" dirty="0" smtClean="0"/>
              <a:t>(</a:t>
            </a:r>
            <a:r>
              <a:rPr lang="en-US" dirty="0" err="1" smtClean="0"/>
              <a:t>titanic_train</a:t>
            </a:r>
            <a:r>
              <a:rPr lang="en-US" dirty="0" smtClean="0"/>
              <a:t>[,c(4,6)], </a:t>
            </a:r>
            <a:r>
              <a:rPr lang="en-US" dirty="0" err="1" smtClean="0"/>
              <a:t>titanic_test</a:t>
            </a:r>
            <a:r>
              <a:rPr lang="en-US" dirty="0" smtClean="0"/>
              <a:t>[,c(4,6)], </a:t>
            </a:r>
            <a:r>
              <a:rPr lang="en-US" dirty="0" err="1" smtClean="0"/>
              <a:t>titanic_train$survived</a:t>
            </a:r>
            <a:r>
              <a:rPr lang="en-US" dirty="0" smtClean="0"/>
              <a:t> , </a:t>
            </a:r>
            <a:r>
              <a:rPr lang="en-US" dirty="0" err="1" smtClean="0"/>
              <a:t>prob</a:t>
            </a:r>
            <a:r>
              <a:rPr lang="en-US" dirty="0" smtClean="0"/>
              <a:t>=T, k = 3)</a:t>
            </a:r>
          </a:p>
          <a:p>
            <a:r>
              <a:rPr lang="en-US" dirty="0" err="1" smtClean="0"/>
              <a:t>confusionMatrix</a:t>
            </a:r>
            <a:r>
              <a:rPr lang="en-US" dirty="0" smtClean="0"/>
              <a:t>(table(titanic_test$survived,titanic_model_k3))</a:t>
            </a:r>
          </a:p>
          <a:p>
            <a:endParaRPr lang="en-US" dirty="0" smtClean="0"/>
          </a:p>
          <a:p>
            <a:r>
              <a:rPr lang="en-US" dirty="0" smtClean="0"/>
              <a:t>titanic_model_k5=</a:t>
            </a:r>
            <a:r>
              <a:rPr lang="en-US" dirty="0" err="1" smtClean="0"/>
              <a:t>knn</a:t>
            </a:r>
            <a:r>
              <a:rPr lang="en-US" dirty="0" smtClean="0"/>
              <a:t>(</a:t>
            </a:r>
            <a:r>
              <a:rPr lang="en-US" dirty="0" err="1" smtClean="0"/>
              <a:t>titanic_train</a:t>
            </a:r>
            <a:r>
              <a:rPr lang="en-US" dirty="0" smtClean="0"/>
              <a:t>[,c(4,6)], </a:t>
            </a:r>
            <a:r>
              <a:rPr lang="en-US" dirty="0" err="1" smtClean="0"/>
              <a:t>titanic_test</a:t>
            </a:r>
            <a:r>
              <a:rPr lang="en-US" dirty="0" smtClean="0"/>
              <a:t>[,c(4,6)], </a:t>
            </a:r>
            <a:r>
              <a:rPr lang="en-US" dirty="0" err="1" smtClean="0"/>
              <a:t>titanic_train$survived</a:t>
            </a:r>
            <a:r>
              <a:rPr lang="en-US" dirty="0" smtClean="0"/>
              <a:t> , </a:t>
            </a:r>
            <a:r>
              <a:rPr lang="en-US" dirty="0" err="1" smtClean="0"/>
              <a:t>prob</a:t>
            </a:r>
            <a:r>
              <a:rPr lang="en-US" dirty="0" smtClean="0"/>
              <a:t>=T, k = 5)</a:t>
            </a:r>
          </a:p>
          <a:p>
            <a:r>
              <a:rPr lang="en-US" dirty="0" err="1" smtClean="0"/>
              <a:t>confusionMatrix</a:t>
            </a:r>
            <a:r>
              <a:rPr lang="en-US" dirty="0" smtClean="0"/>
              <a:t>(table(titanic_test$survived,titanic_model_k5))</a:t>
            </a:r>
          </a:p>
          <a:p>
            <a:endParaRPr lang="en-US" dirty="0" smtClean="0"/>
          </a:p>
          <a:p>
            <a:r>
              <a:rPr lang="en-US" dirty="0" smtClean="0"/>
              <a:t>titanic_model_k10=</a:t>
            </a:r>
            <a:r>
              <a:rPr lang="en-US" dirty="0" err="1" smtClean="0"/>
              <a:t>knn</a:t>
            </a:r>
            <a:r>
              <a:rPr lang="en-US" dirty="0" smtClean="0"/>
              <a:t>(</a:t>
            </a:r>
            <a:r>
              <a:rPr lang="en-US" dirty="0" err="1" smtClean="0"/>
              <a:t>titanic_train</a:t>
            </a:r>
            <a:r>
              <a:rPr lang="en-US" dirty="0" smtClean="0"/>
              <a:t>[,c(4,6)], </a:t>
            </a:r>
            <a:r>
              <a:rPr lang="en-US" dirty="0" err="1" smtClean="0"/>
              <a:t>titanic_test</a:t>
            </a:r>
            <a:r>
              <a:rPr lang="en-US" dirty="0" smtClean="0"/>
              <a:t>[,c(4,6)], </a:t>
            </a:r>
            <a:r>
              <a:rPr lang="en-US" dirty="0" err="1" smtClean="0"/>
              <a:t>titanic_train$survived</a:t>
            </a:r>
            <a:r>
              <a:rPr lang="en-US" dirty="0" smtClean="0"/>
              <a:t> , </a:t>
            </a:r>
            <a:r>
              <a:rPr lang="en-US" dirty="0" err="1" smtClean="0"/>
              <a:t>prob</a:t>
            </a:r>
            <a:r>
              <a:rPr lang="en-US" dirty="0" smtClean="0"/>
              <a:t>=T, k = 10)</a:t>
            </a:r>
          </a:p>
          <a:p>
            <a:r>
              <a:rPr lang="en-US" dirty="0" err="1" smtClean="0"/>
              <a:t>confusionMatrix</a:t>
            </a:r>
            <a:r>
              <a:rPr lang="en-US" dirty="0" smtClean="0"/>
              <a:t>(table(titanic_test$survived,titanic_model_k10))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ADE6D-BF11-467A-B118-9B8E2A0AB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95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#Use a 70 - 30 train/test split to use cross validation to</a:t>
            </a:r>
          </a:p>
          <a:p>
            <a:r>
              <a:rPr lang="en-US" dirty="0" smtClean="0"/>
              <a:t>#tune the </a:t>
            </a:r>
            <a:r>
              <a:rPr lang="en-US" dirty="0" err="1" smtClean="0"/>
              <a:t>hyperparameter</a:t>
            </a:r>
            <a:r>
              <a:rPr lang="en-US" dirty="0" smtClean="0"/>
              <a:t> k</a:t>
            </a:r>
          </a:p>
          <a:p>
            <a:endParaRPr lang="en-US" dirty="0" smtClean="0"/>
          </a:p>
          <a:p>
            <a:r>
              <a:rPr lang="en-US" dirty="0" smtClean="0"/>
              <a:t># Loop for many k and the average of many training / test partition</a:t>
            </a:r>
          </a:p>
          <a:p>
            <a:endParaRPr lang="en-US" dirty="0" smtClean="0"/>
          </a:p>
          <a:p>
            <a:r>
              <a:rPr lang="en-US" dirty="0" err="1" smtClean="0"/>
              <a:t>set.seed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iterations = 100</a:t>
            </a:r>
          </a:p>
          <a:p>
            <a:r>
              <a:rPr lang="en-US" dirty="0" err="1" smtClean="0"/>
              <a:t>numks</a:t>
            </a:r>
            <a:r>
              <a:rPr lang="en-US" dirty="0" smtClean="0"/>
              <a:t> = 90</a:t>
            </a:r>
          </a:p>
          <a:p>
            <a:r>
              <a:rPr lang="en-US" dirty="0" err="1" smtClean="0"/>
              <a:t>splitPerc</a:t>
            </a:r>
            <a:r>
              <a:rPr lang="en-US" dirty="0" smtClean="0"/>
              <a:t> = .70</a:t>
            </a:r>
          </a:p>
          <a:p>
            <a:endParaRPr lang="en-US" dirty="0" smtClean="0"/>
          </a:p>
          <a:p>
            <a:r>
              <a:rPr lang="en-US" dirty="0" err="1" smtClean="0"/>
              <a:t>masterAcc</a:t>
            </a:r>
            <a:r>
              <a:rPr lang="en-US" dirty="0" smtClean="0"/>
              <a:t> = matrix(</a:t>
            </a:r>
            <a:r>
              <a:rPr lang="en-US" dirty="0" err="1" smtClean="0"/>
              <a:t>nrow</a:t>
            </a:r>
            <a:r>
              <a:rPr lang="en-US" dirty="0" smtClean="0"/>
              <a:t> = iterations, </a:t>
            </a:r>
            <a:r>
              <a:rPr lang="en-US" dirty="0" err="1" smtClean="0"/>
              <a:t>ncol</a:t>
            </a:r>
            <a:r>
              <a:rPr lang="en-US" dirty="0" smtClean="0"/>
              <a:t> = </a:t>
            </a:r>
            <a:r>
              <a:rPr lang="en-US" dirty="0" err="1" smtClean="0"/>
              <a:t>numks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for(j in 1:iterations)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trainIndices</a:t>
            </a:r>
            <a:r>
              <a:rPr lang="en-US" dirty="0" smtClean="0"/>
              <a:t> = sample(1:dim(iris)[1],round(</a:t>
            </a:r>
            <a:r>
              <a:rPr lang="en-US" dirty="0" err="1" smtClean="0"/>
              <a:t>splitPerc</a:t>
            </a:r>
            <a:r>
              <a:rPr lang="en-US" dirty="0" smtClean="0"/>
              <a:t> * dim(iris)[1]))</a:t>
            </a:r>
          </a:p>
          <a:p>
            <a:r>
              <a:rPr lang="en-US" dirty="0" smtClean="0"/>
              <a:t>  train = iris[</a:t>
            </a:r>
            <a:r>
              <a:rPr lang="en-US" dirty="0" err="1" smtClean="0"/>
              <a:t>trainIndices</a:t>
            </a:r>
            <a:r>
              <a:rPr lang="en-US" dirty="0" smtClean="0"/>
              <a:t>,]</a:t>
            </a:r>
          </a:p>
          <a:p>
            <a:r>
              <a:rPr lang="en-US" dirty="0" smtClean="0"/>
              <a:t>  test = iris[-</a:t>
            </a:r>
            <a:r>
              <a:rPr lang="en-US" dirty="0" err="1" smtClean="0"/>
              <a:t>trainIndices</a:t>
            </a:r>
            <a:r>
              <a:rPr lang="en-US" dirty="0" smtClean="0"/>
              <a:t>,]</a:t>
            </a:r>
          </a:p>
          <a:p>
            <a:r>
              <a:rPr lang="en-US" dirty="0" smtClean="0"/>
              <a:t>  for(</a:t>
            </a:r>
            <a:r>
              <a:rPr lang="en-US" dirty="0" err="1" smtClean="0"/>
              <a:t>i</a:t>
            </a:r>
            <a:r>
              <a:rPr lang="en-US" dirty="0" smtClean="0"/>
              <a:t> in 1:numks)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classifications = </a:t>
            </a:r>
            <a:r>
              <a:rPr lang="en-US" dirty="0" err="1" smtClean="0"/>
              <a:t>knn</a:t>
            </a:r>
            <a:r>
              <a:rPr lang="en-US" dirty="0" smtClean="0"/>
              <a:t>(train[,c(1,2)],test[,c(1,2)],</a:t>
            </a:r>
            <a:r>
              <a:rPr lang="en-US" dirty="0" err="1" smtClean="0"/>
              <a:t>train$Species</a:t>
            </a:r>
            <a:r>
              <a:rPr lang="en-US" dirty="0" smtClean="0"/>
              <a:t>, </a:t>
            </a:r>
            <a:r>
              <a:rPr lang="en-US" dirty="0" err="1" smtClean="0"/>
              <a:t>prob</a:t>
            </a:r>
            <a:r>
              <a:rPr lang="en-US" dirty="0" smtClean="0"/>
              <a:t> = TRUE, k =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table(</a:t>
            </a:r>
            <a:r>
              <a:rPr lang="en-US" dirty="0" err="1" smtClean="0"/>
              <a:t>classifications,test$Species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CM = </a:t>
            </a:r>
            <a:r>
              <a:rPr lang="en-US" dirty="0" err="1" smtClean="0"/>
              <a:t>confusionMatrix</a:t>
            </a:r>
            <a:r>
              <a:rPr lang="en-US" dirty="0" smtClean="0"/>
              <a:t>(table(</a:t>
            </a:r>
            <a:r>
              <a:rPr lang="en-US" dirty="0" err="1" smtClean="0"/>
              <a:t>classifications,test$Species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masterAcc</a:t>
            </a:r>
            <a:r>
              <a:rPr lang="en-US" dirty="0" smtClean="0"/>
              <a:t>[</a:t>
            </a:r>
            <a:r>
              <a:rPr lang="en-US" dirty="0" err="1" smtClean="0"/>
              <a:t>j,i</a:t>
            </a:r>
            <a:r>
              <a:rPr lang="en-US" dirty="0" smtClean="0"/>
              <a:t>] = </a:t>
            </a:r>
            <a:r>
              <a:rPr lang="en-US" dirty="0" err="1" smtClean="0"/>
              <a:t>CM$overall</a:t>
            </a:r>
            <a:r>
              <a:rPr lang="en-US" dirty="0" smtClean="0"/>
              <a:t>[1]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MeanAcc</a:t>
            </a:r>
            <a:r>
              <a:rPr lang="en-US" dirty="0" smtClean="0"/>
              <a:t> = </a:t>
            </a:r>
            <a:r>
              <a:rPr lang="en-US" dirty="0" err="1" smtClean="0"/>
              <a:t>colMeans</a:t>
            </a:r>
            <a:r>
              <a:rPr lang="en-US" dirty="0" smtClean="0"/>
              <a:t>(</a:t>
            </a:r>
            <a:r>
              <a:rPr lang="en-US" dirty="0" err="1" smtClean="0"/>
              <a:t>masterAcc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plot(</a:t>
            </a:r>
            <a:r>
              <a:rPr lang="en-US" dirty="0" err="1" smtClean="0"/>
              <a:t>seq</a:t>
            </a:r>
            <a:r>
              <a:rPr lang="en-US" dirty="0" smtClean="0"/>
              <a:t>(1,numks,1),</a:t>
            </a:r>
            <a:r>
              <a:rPr lang="en-US" dirty="0" err="1" smtClean="0"/>
              <a:t>MeanAcc</a:t>
            </a:r>
            <a:r>
              <a:rPr lang="en-US" dirty="0" smtClean="0"/>
              <a:t>, type = "l")</a:t>
            </a:r>
          </a:p>
          <a:p>
            <a:r>
              <a:rPr lang="en-US" dirty="0" err="1" smtClean="0"/>
              <a:t>abline</a:t>
            </a:r>
            <a:r>
              <a:rPr lang="en-US" dirty="0" smtClean="0"/>
              <a:t>(v=34,col="blue")</a:t>
            </a:r>
          </a:p>
          <a:p>
            <a:endParaRPr lang="en-US" dirty="0" smtClean="0"/>
          </a:p>
          <a:p>
            <a:r>
              <a:rPr lang="en-US" dirty="0" err="1" smtClean="0"/>
              <a:t>which.max</a:t>
            </a:r>
            <a:r>
              <a:rPr lang="en-US" dirty="0" smtClean="0"/>
              <a:t>(</a:t>
            </a:r>
            <a:r>
              <a:rPr lang="en-US" dirty="0" err="1" smtClean="0"/>
              <a:t>MeanAcc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max(</a:t>
            </a:r>
            <a:r>
              <a:rPr lang="en-US" dirty="0" err="1" smtClean="0"/>
              <a:t>MeanAcc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ADE6D-BF11-467A-B118-9B8E2A0ABA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ADE6D-BF11-467A-B118-9B8E2A0AB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4644-1BFC-48C0-A356-67EC5B4CBDB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B4C3-EF12-4DC2-AFA0-C8578123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4644-1BFC-48C0-A356-67EC5B4CBDB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B4C3-EF12-4DC2-AFA0-C8578123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4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4644-1BFC-48C0-A356-67EC5B4CBDB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B4C3-EF12-4DC2-AFA0-C8578123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6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4644-1BFC-48C0-A356-67EC5B4CBDB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B4C3-EF12-4DC2-AFA0-C8578123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4644-1BFC-48C0-A356-67EC5B4CBDB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B4C3-EF12-4DC2-AFA0-C8578123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4644-1BFC-48C0-A356-67EC5B4CBDB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B4C3-EF12-4DC2-AFA0-C8578123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1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4644-1BFC-48C0-A356-67EC5B4CBDB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B4C3-EF12-4DC2-AFA0-C8578123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4644-1BFC-48C0-A356-67EC5B4CBDB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B4C3-EF12-4DC2-AFA0-C8578123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4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4644-1BFC-48C0-A356-67EC5B4CBDB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B4C3-EF12-4DC2-AFA0-C8578123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4644-1BFC-48C0-A356-67EC5B4CBDB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B4C3-EF12-4DC2-AFA0-C8578123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4644-1BFC-48C0-A356-67EC5B4CBDB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B4C3-EF12-4DC2-AFA0-C8578123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B4644-1BFC-48C0-A356-67EC5B4CBDB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B4C3-EF12-4DC2-AFA0-C8578123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1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6 </a:t>
            </a:r>
            <a:r>
              <a:rPr lang="en-US" dirty="0" err="1" smtClean="0"/>
              <a:t>PreLive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Leppla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4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Part 1 – Predict your Titanic survival based on age and class:</a:t>
            </a:r>
            <a:br>
              <a:rPr lang="en-US" sz="3200" dirty="0" smtClean="0"/>
            </a:br>
            <a:r>
              <a:rPr lang="en-US" sz="3200" b="1" dirty="0" smtClean="0"/>
              <a:t>I could have survived in 1</a:t>
            </a:r>
            <a:r>
              <a:rPr lang="en-US" sz="3200" b="1" baseline="30000" dirty="0" smtClean="0"/>
              <a:t>st</a:t>
            </a:r>
            <a:r>
              <a:rPr lang="en-US" sz="3200" b="1" dirty="0" smtClean="0"/>
              <a:t> class, otherwise not so much…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6802" r="58337" b="4073"/>
          <a:stretch/>
        </p:blipFill>
        <p:spPr>
          <a:xfrm>
            <a:off x="466085" y="1844843"/>
            <a:ext cx="11259829" cy="442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0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Part1 - Classify the 332 (418 – 86 NA’s) </a:t>
            </a:r>
            <a:r>
              <a:rPr lang="en-US" sz="4000" dirty="0"/>
              <a:t>randomly selected passengers in the test </a:t>
            </a:r>
            <a:r>
              <a:rPr lang="en-US" sz="4000" dirty="0" smtClean="0"/>
              <a:t>set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96187"/>
            <a:ext cx="4977325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summary(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titanic.knn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No Yes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218 114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1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– Confusion </a:t>
            </a:r>
            <a:r>
              <a:rPr lang="en-US" dirty="0" smtClean="0"/>
              <a:t>Matrix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50" t="55795" r="77477" b="6888"/>
          <a:stretch/>
        </p:blipFill>
        <p:spPr>
          <a:xfrm>
            <a:off x="662881" y="1283367"/>
            <a:ext cx="5433119" cy="5213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53727" y="1714541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 smtClean="0"/>
              <a:t>Acc</a:t>
            </a:r>
            <a:r>
              <a:rPr lang="en-US" sz="2400" dirty="0" smtClean="0"/>
              <a:t> = (80+45)/(80+45+21+32) = 0.7022</a:t>
            </a:r>
          </a:p>
          <a:p>
            <a:pPr marL="0" indent="0">
              <a:buNone/>
            </a:pPr>
            <a:r>
              <a:rPr lang="en-US" sz="2400" dirty="0" err="1" smtClean="0"/>
              <a:t>Misclass</a:t>
            </a:r>
            <a:r>
              <a:rPr lang="en-US" sz="2400" dirty="0" smtClean="0"/>
              <a:t>. = 1- Acc. = 0.2978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No = “Positive”, Yes = “Negative”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Sens. [,No] = 80/(80+32) = 0.7143</a:t>
            </a:r>
          </a:p>
          <a:p>
            <a:pPr marL="0" indent="0">
              <a:buNone/>
            </a:pPr>
            <a:r>
              <a:rPr lang="en-US" sz="2400" dirty="0" smtClean="0"/>
              <a:t>Prob. of a true positive vs. a false negative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(like power vs. type II error)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Spec. [,Yes] = 45/(21+45) = 0.6818</a:t>
            </a:r>
          </a:p>
          <a:p>
            <a:pPr marL="0" indent="0">
              <a:buNone/>
            </a:pPr>
            <a:r>
              <a:rPr lang="en-US" sz="2400" dirty="0" smtClean="0"/>
              <a:t>Prob. of a true negative vs. a false positive (like confidence vs. type I error)</a:t>
            </a:r>
          </a:p>
        </p:txBody>
      </p:sp>
    </p:spTree>
    <p:extLst>
      <p:ext uri="{BB962C8B-B14F-4D97-AF65-F5344CB8AC3E}">
        <p14:creationId xmlns:p14="http://schemas.microsoft.com/office/powerpoint/2010/main" val="274205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– Iris </a:t>
            </a:r>
            <a:r>
              <a:rPr lang="en-US" dirty="0"/>
              <a:t>Multinomial </a:t>
            </a:r>
            <a:r>
              <a:rPr lang="en-US" dirty="0" err="1"/>
              <a:t>kNN</a:t>
            </a:r>
            <a:r>
              <a:rPr lang="en-US" dirty="0"/>
              <a:t>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k=34 gives the maximum accuracy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9824" y="1690687"/>
            <a:ext cx="8508526" cy="4870533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8768349" y="3337615"/>
            <a:ext cx="3231654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which.max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MeanAcc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max(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MeanAcc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0.7964444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1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k=34 Confusion Matrix &amp; Stats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882" r="61820" b="3958"/>
          <a:stretch/>
        </p:blipFill>
        <p:spPr>
          <a:xfrm>
            <a:off x="838200" y="1434015"/>
            <a:ext cx="6829926" cy="51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4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Takeaways</a:t>
            </a:r>
          </a:p>
          <a:p>
            <a:r>
              <a:rPr lang="en-US" dirty="0"/>
              <a:t> </a:t>
            </a:r>
            <a:r>
              <a:rPr lang="en-US" dirty="0" smtClean="0"/>
              <a:t>It took me a minute to figure out and consistently remember Sensitivity and Specificity</a:t>
            </a:r>
          </a:p>
          <a:p>
            <a:r>
              <a:rPr lang="en-US" dirty="0" smtClean="0"/>
              <a:t>I need to try to create some of these code loops independently rather than just adapt them</a:t>
            </a:r>
          </a:p>
          <a:p>
            <a:r>
              <a:rPr lang="en-US" dirty="0"/>
              <a:t> </a:t>
            </a:r>
            <a:r>
              <a:rPr lang="en-US" dirty="0" smtClean="0"/>
              <a:t>Scaling factors was a good lesson and a good watch-out for blindly using tools.  I just realized I forgot to scale my factors in </a:t>
            </a:r>
            <a:r>
              <a:rPr lang="en-US" smtClean="0"/>
              <a:t>these analyses…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</a:t>
            </a:r>
          </a:p>
          <a:p>
            <a:r>
              <a:rPr lang="en-US" dirty="0" smtClean="0"/>
              <a:t>How many variables can reasonably be used for </a:t>
            </a:r>
            <a:r>
              <a:rPr lang="en-US" dirty="0" err="1" smtClean="0"/>
              <a:t>kNN</a:t>
            </a:r>
            <a:r>
              <a:rPr lang="en-US" dirty="0" smtClean="0"/>
              <a:t> modeling in higher dimensional space?  </a:t>
            </a:r>
          </a:p>
          <a:p>
            <a:r>
              <a:rPr lang="en-US" dirty="0" smtClean="0"/>
              <a:t>Does </a:t>
            </a:r>
            <a:r>
              <a:rPr lang="en-US" dirty="0" err="1" smtClean="0"/>
              <a:t>kNN</a:t>
            </a:r>
            <a:r>
              <a:rPr lang="en-US" dirty="0" smtClean="0"/>
              <a:t> in R automatically scale the variables?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1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795</Words>
  <Application>Microsoft Office PowerPoint</Application>
  <PresentationFormat>Widescreen</PresentationFormat>
  <Paragraphs>136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Unit 6 PreLive</vt:lpstr>
      <vt:lpstr>Part 1 – Predict your Titanic survival based on age and class: I could have survived in 1st class, otherwise not so much…</vt:lpstr>
      <vt:lpstr>Part1 - Classify the 332 (418 – 86 NA’s) randomly selected passengers in the test set</vt:lpstr>
      <vt:lpstr>Part 1 – Confusion Matrix </vt:lpstr>
      <vt:lpstr>Part 2 – Iris Multinomial kNN : k=34 gives the maximum accuracy</vt:lpstr>
      <vt:lpstr>k=34 Confusion Matrix &amp; Stats</vt:lpstr>
      <vt:lpstr>Takeaways and Questions</vt:lpstr>
    </vt:vector>
  </TitlesOfParts>
  <Company>The Clorox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 PreLive</dc:title>
  <dc:creator>Andrew Leppla</dc:creator>
  <cp:lastModifiedBy>Andrew Leppla</cp:lastModifiedBy>
  <cp:revision>26</cp:revision>
  <dcterms:created xsi:type="dcterms:W3CDTF">2020-02-09T17:13:18Z</dcterms:created>
  <dcterms:modified xsi:type="dcterms:W3CDTF">2020-02-09T21:37:52Z</dcterms:modified>
</cp:coreProperties>
</file>