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1E078-6AB5-4331-BF07-1814FD31FBC2}" v="35" dt="2020-01-26T20:20:31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928" autoAdjust="0"/>
  </p:normalViewPr>
  <p:slideViewPr>
    <p:cSldViewPr snapToGrid="0">
      <p:cViewPr>
        <p:scale>
          <a:sx n="81" d="100"/>
          <a:sy n="81" d="100"/>
        </p:scale>
        <p:origin x="330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ppla" userId="6394ee99ff712b8c" providerId="LiveId" clId="{A721E078-6AB5-4331-BF07-1814FD31FBC2}"/>
    <pc:docChg chg="undo redo custSel addSld delSld modSld sldOrd">
      <pc:chgData name="Andrew Leppla" userId="6394ee99ff712b8c" providerId="LiveId" clId="{A721E078-6AB5-4331-BF07-1814FD31FBC2}" dt="2020-01-26T20:31:28.349" v="1724" actId="1035"/>
      <pc:docMkLst>
        <pc:docMk/>
      </pc:docMkLst>
      <pc:sldChg chg="modSp">
        <pc:chgData name="Andrew Leppla" userId="6394ee99ff712b8c" providerId="LiveId" clId="{A721E078-6AB5-4331-BF07-1814FD31FBC2}" dt="2020-01-26T20:06:35.604" v="1207" actId="20577"/>
        <pc:sldMkLst>
          <pc:docMk/>
          <pc:sldMk cId="3392701058" sldId="258"/>
        </pc:sldMkLst>
        <pc:spChg chg="mod">
          <ac:chgData name="Andrew Leppla" userId="6394ee99ff712b8c" providerId="LiveId" clId="{A721E078-6AB5-4331-BF07-1814FD31FBC2}" dt="2020-01-26T20:06:01.527" v="1197" actId="20577"/>
          <ac:spMkLst>
            <pc:docMk/>
            <pc:sldMk cId="3392701058" sldId="258"/>
            <ac:spMk id="2" creationId="{00000000-0000-0000-0000-000000000000}"/>
          </ac:spMkLst>
        </pc:spChg>
        <pc:spChg chg="mod">
          <ac:chgData name="Andrew Leppla" userId="6394ee99ff712b8c" providerId="LiveId" clId="{A721E078-6AB5-4331-BF07-1814FD31FBC2}" dt="2020-01-26T20:06:35.604" v="1207" actId="20577"/>
          <ac:spMkLst>
            <pc:docMk/>
            <pc:sldMk cId="3392701058" sldId="258"/>
            <ac:spMk id="3" creationId="{00000000-0000-0000-0000-000000000000}"/>
          </ac:spMkLst>
        </pc:spChg>
      </pc:sldChg>
      <pc:sldChg chg="modSp">
        <pc:chgData name="Andrew Leppla" userId="6394ee99ff712b8c" providerId="LiveId" clId="{A721E078-6AB5-4331-BF07-1814FD31FBC2}" dt="2020-01-26T20:08:23.463" v="1260" actId="20577"/>
        <pc:sldMkLst>
          <pc:docMk/>
          <pc:sldMk cId="3984178460" sldId="259"/>
        </pc:sldMkLst>
        <pc:spChg chg="mod">
          <ac:chgData name="Andrew Leppla" userId="6394ee99ff712b8c" providerId="LiveId" clId="{A721E078-6AB5-4331-BF07-1814FD31FBC2}" dt="2020-01-26T20:08:23.463" v="1260" actId="20577"/>
          <ac:spMkLst>
            <pc:docMk/>
            <pc:sldMk cId="3984178460" sldId="259"/>
            <ac:spMk id="3" creationId="{00000000-0000-0000-0000-000000000000}"/>
          </ac:spMkLst>
        </pc:spChg>
      </pc:sldChg>
      <pc:sldChg chg="addSp delSp modSp add del ord">
        <pc:chgData name="Andrew Leppla" userId="6394ee99ff712b8c" providerId="LiveId" clId="{A721E078-6AB5-4331-BF07-1814FD31FBC2}" dt="2020-01-26T18:57:04.027" v="452" actId="47"/>
        <pc:sldMkLst>
          <pc:docMk/>
          <pc:sldMk cId="1258094401" sldId="260"/>
        </pc:sldMkLst>
        <pc:spChg chg="mod">
          <ac:chgData name="Andrew Leppla" userId="6394ee99ff712b8c" providerId="LiveId" clId="{A721E078-6AB5-4331-BF07-1814FD31FBC2}" dt="2020-01-26T18:50:06.069" v="356" actId="20577"/>
          <ac:spMkLst>
            <pc:docMk/>
            <pc:sldMk cId="1258094401" sldId="260"/>
            <ac:spMk id="2" creationId="{3AB775F3-FC01-4FF6-9B94-94CC0D9CBAB9}"/>
          </ac:spMkLst>
        </pc:spChg>
        <pc:spChg chg="del mod">
          <ac:chgData name="Andrew Leppla" userId="6394ee99ff712b8c" providerId="LiveId" clId="{A721E078-6AB5-4331-BF07-1814FD31FBC2}" dt="2020-01-26T18:48:18.956" v="325"/>
          <ac:spMkLst>
            <pc:docMk/>
            <pc:sldMk cId="1258094401" sldId="260"/>
            <ac:spMk id="3" creationId="{471D80BF-7699-44D1-88A9-9F32715AA0CA}"/>
          </ac:spMkLst>
        </pc:spChg>
        <pc:picChg chg="add mod modCrop">
          <ac:chgData name="Andrew Leppla" userId="6394ee99ff712b8c" providerId="LiveId" clId="{A721E078-6AB5-4331-BF07-1814FD31FBC2}" dt="2020-01-26T18:49:08.007" v="333" actId="1076"/>
          <ac:picMkLst>
            <pc:docMk/>
            <pc:sldMk cId="1258094401" sldId="260"/>
            <ac:picMk id="4" creationId="{DABF8B02-ED58-41D5-B1B8-41728B544ADD}"/>
          </ac:picMkLst>
        </pc:picChg>
      </pc:sldChg>
      <pc:sldChg chg="addSp delSp modSp add">
        <pc:chgData name="Andrew Leppla" userId="6394ee99ff712b8c" providerId="LiveId" clId="{A721E078-6AB5-4331-BF07-1814FD31FBC2}" dt="2020-01-26T20:07:11.972" v="1219" actId="404"/>
        <pc:sldMkLst>
          <pc:docMk/>
          <pc:sldMk cId="1383272260" sldId="261"/>
        </pc:sldMkLst>
        <pc:spChg chg="mod">
          <ac:chgData name="Andrew Leppla" userId="6394ee99ff712b8c" providerId="LiveId" clId="{A721E078-6AB5-4331-BF07-1814FD31FBC2}" dt="2020-01-26T20:07:11.972" v="1219" actId="404"/>
          <ac:spMkLst>
            <pc:docMk/>
            <pc:sldMk cId="1383272260" sldId="261"/>
            <ac:spMk id="2" creationId="{50226D89-0C8B-4C71-BB1D-4DAE5951BCA8}"/>
          </ac:spMkLst>
        </pc:spChg>
        <pc:spChg chg="del">
          <ac:chgData name="Andrew Leppla" userId="6394ee99ff712b8c" providerId="LiveId" clId="{A721E078-6AB5-4331-BF07-1814FD31FBC2}" dt="2020-01-26T18:51:33.131" v="404"/>
          <ac:spMkLst>
            <pc:docMk/>
            <pc:sldMk cId="1383272260" sldId="261"/>
            <ac:spMk id="3" creationId="{CD41E8E8-C906-44B6-B4FA-87BEA0378454}"/>
          </ac:spMkLst>
        </pc:spChg>
        <pc:spChg chg="add mod">
          <ac:chgData name="Andrew Leppla" userId="6394ee99ff712b8c" providerId="LiveId" clId="{A721E078-6AB5-4331-BF07-1814FD31FBC2}" dt="2020-01-26T18:53:05.375" v="417" actId="1582"/>
          <ac:spMkLst>
            <pc:docMk/>
            <pc:sldMk cId="1383272260" sldId="261"/>
            <ac:spMk id="5" creationId="{86EF9E9A-CF97-4BAD-9117-A5E8C51EE749}"/>
          </ac:spMkLst>
        </pc:spChg>
        <pc:spChg chg="add mod">
          <ac:chgData name="Andrew Leppla" userId="6394ee99ff712b8c" providerId="LiveId" clId="{A721E078-6AB5-4331-BF07-1814FD31FBC2}" dt="2020-01-26T18:53:46.033" v="422" actId="14100"/>
          <ac:spMkLst>
            <pc:docMk/>
            <pc:sldMk cId="1383272260" sldId="261"/>
            <ac:spMk id="6" creationId="{0A070905-367B-4226-8832-9623258AD723}"/>
          </ac:spMkLst>
        </pc:spChg>
        <pc:picChg chg="add mod modCrop">
          <ac:chgData name="Andrew Leppla" userId="6394ee99ff712b8c" providerId="LiveId" clId="{A721E078-6AB5-4331-BF07-1814FD31FBC2}" dt="2020-01-26T18:52:29.125" v="412" actId="1076"/>
          <ac:picMkLst>
            <pc:docMk/>
            <pc:sldMk cId="1383272260" sldId="261"/>
            <ac:picMk id="4" creationId="{FBD948B4-4617-4D69-B3CA-172E5CCDA749}"/>
          </ac:picMkLst>
        </pc:picChg>
      </pc:sldChg>
      <pc:sldChg chg="addSp delSp modSp add">
        <pc:chgData name="Andrew Leppla" userId="6394ee99ff712b8c" providerId="LiveId" clId="{A721E078-6AB5-4331-BF07-1814FD31FBC2}" dt="2020-01-26T20:07:41.401" v="1227" actId="255"/>
        <pc:sldMkLst>
          <pc:docMk/>
          <pc:sldMk cId="1612208255" sldId="262"/>
        </pc:sldMkLst>
        <pc:spChg chg="mod">
          <ac:chgData name="Andrew Leppla" userId="6394ee99ff712b8c" providerId="LiveId" clId="{A721E078-6AB5-4331-BF07-1814FD31FBC2}" dt="2020-01-26T20:07:41.401" v="1227" actId="255"/>
          <ac:spMkLst>
            <pc:docMk/>
            <pc:sldMk cId="1612208255" sldId="262"/>
            <ac:spMk id="2" creationId="{8341F0E0-3443-4136-B121-535643686B6A}"/>
          </ac:spMkLst>
        </pc:spChg>
        <pc:spChg chg="del">
          <ac:chgData name="Andrew Leppla" userId="6394ee99ff712b8c" providerId="LiveId" clId="{A721E078-6AB5-4331-BF07-1814FD31FBC2}" dt="2020-01-26T18:55:20.158" v="445"/>
          <ac:spMkLst>
            <pc:docMk/>
            <pc:sldMk cId="1612208255" sldId="262"/>
            <ac:spMk id="3" creationId="{18A436C8-C6E1-4C08-A2F5-6F4680E632D8}"/>
          </ac:spMkLst>
        </pc:spChg>
        <pc:spChg chg="add mod">
          <ac:chgData name="Andrew Leppla" userId="6394ee99ff712b8c" providerId="LiveId" clId="{A721E078-6AB5-4331-BF07-1814FD31FBC2}" dt="2020-01-26T18:59:25.288" v="485" actId="14100"/>
          <ac:spMkLst>
            <pc:docMk/>
            <pc:sldMk cId="1612208255" sldId="262"/>
            <ac:spMk id="5" creationId="{D804D422-C4BF-42B9-B1C5-258BA7919B14}"/>
          </ac:spMkLst>
        </pc:spChg>
        <pc:spChg chg="add mod">
          <ac:chgData name="Andrew Leppla" userId="6394ee99ff712b8c" providerId="LiveId" clId="{A721E078-6AB5-4331-BF07-1814FD31FBC2}" dt="2020-01-26T19:54:34.361" v="837" actId="14100"/>
          <ac:spMkLst>
            <pc:docMk/>
            <pc:sldMk cId="1612208255" sldId="262"/>
            <ac:spMk id="6" creationId="{C28D3FBA-8A51-4C68-9BF3-3D1C1CBB4EC7}"/>
          </ac:spMkLst>
        </pc:spChg>
        <pc:picChg chg="add mod modCrop">
          <ac:chgData name="Andrew Leppla" userId="6394ee99ff712b8c" providerId="LiveId" clId="{A721E078-6AB5-4331-BF07-1814FD31FBC2}" dt="2020-01-26T18:59:16.792" v="483" actId="1076"/>
          <ac:picMkLst>
            <pc:docMk/>
            <pc:sldMk cId="1612208255" sldId="262"/>
            <ac:picMk id="4" creationId="{504EA50D-8BCA-4993-9E5C-7981087EBBB7}"/>
          </ac:picMkLst>
        </pc:picChg>
      </pc:sldChg>
      <pc:sldChg chg="addSp delSp modSp add del modNotesTx">
        <pc:chgData name="Andrew Leppla" userId="6394ee99ff712b8c" providerId="LiveId" clId="{A721E078-6AB5-4331-BF07-1814FD31FBC2}" dt="2020-01-26T20:19:51.693" v="1610" actId="47"/>
        <pc:sldMkLst>
          <pc:docMk/>
          <pc:sldMk cId="3847589716" sldId="263"/>
        </pc:sldMkLst>
        <pc:spChg chg="mod">
          <ac:chgData name="Andrew Leppla" userId="6394ee99ff712b8c" providerId="LiveId" clId="{A721E078-6AB5-4331-BF07-1814FD31FBC2}" dt="2020-01-26T20:01:36.733" v="1037" actId="20577"/>
          <ac:spMkLst>
            <pc:docMk/>
            <pc:sldMk cId="3847589716" sldId="263"/>
            <ac:spMk id="2" creationId="{B5F4B9E5-924C-4914-B76A-9C4F9E57A57C}"/>
          </ac:spMkLst>
        </pc:spChg>
        <pc:spChg chg="del">
          <ac:chgData name="Andrew Leppla" userId="6394ee99ff712b8c" providerId="LiveId" clId="{A721E078-6AB5-4331-BF07-1814FD31FBC2}" dt="2020-01-26T19:00:17.021" v="531"/>
          <ac:spMkLst>
            <pc:docMk/>
            <pc:sldMk cId="3847589716" sldId="263"/>
            <ac:spMk id="3" creationId="{C7F7169D-64D7-4A9A-BDF5-4A360CBC8626}"/>
          </ac:spMkLst>
        </pc:spChg>
        <pc:spChg chg="add del mod">
          <ac:chgData name="Andrew Leppla" userId="6394ee99ff712b8c" providerId="LiveId" clId="{A721E078-6AB5-4331-BF07-1814FD31FBC2}" dt="2020-01-26T19:04:59.249" v="565"/>
          <ac:spMkLst>
            <pc:docMk/>
            <pc:sldMk cId="3847589716" sldId="263"/>
            <ac:spMk id="8" creationId="{8761E113-F691-4D95-963F-5AA74C6CE8BC}"/>
          </ac:spMkLst>
        </pc:spChg>
        <pc:spChg chg="add del mod">
          <ac:chgData name="Andrew Leppla" userId="6394ee99ff712b8c" providerId="LiveId" clId="{A721E078-6AB5-4331-BF07-1814FD31FBC2}" dt="2020-01-26T19:05:43.022" v="571"/>
          <ac:spMkLst>
            <pc:docMk/>
            <pc:sldMk cId="3847589716" sldId="263"/>
            <ac:spMk id="11" creationId="{4143C84D-2CAC-4005-9FA6-D95D1971BC59}"/>
          </ac:spMkLst>
        </pc:spChg>
        <pc:spChg chg="add del mod">
          <ac:chgData name="Andrew Leppla" userId="6394ee99ff712b8c" providerId="LiveId" clId="{A721E078-6AB5-4331-BF07-1814FD31FBC2}" dt="2020-01-26T20:09:18.104" v="1262" actId="11529"/>
          <ac:spMkLst>
            <pc:docMk/>
            <pc:sldMk cId="3847589716" sldId="263"/>
            <ac:spMk id="13" creationId="{B61FCF72-2793-41A3-8EA6-98D38E9C4DCF}"/>
          </ac:spMkLst>
        </pc:spChg>
        <pc:spChg chg="add del mod">
          <ac:chgData name="Andrew Leppla" userId="6394ee99ff712b8c" providerId="LiveId" clId="{A721E078-6AB5-4331-BF07-1814FD31FBC2}" dt="2020-01-26T20:09:46.879" v="1270" actId="478"/>
          <ac:spMkLst>
            <pc:docMk/>
            <pc:sldMk cId="3847589716" sldId="263"/>
            <ac:spMk id="14" creationId="{4A29D9D4-400F-40CA-AC6C-D4CE706B1BB8}"/>
          </ac:spMkLst>
        </pc:spChg>
        <pc:picChg chg="add del mod">
          <ac:chgData name="Andrew Leppla" userId="6394ee99ff712b8c" providerId="LiveId" clId="{A721E078-6AB5-4331-BF07-1814FD31FBC2}" dt="2020-01-26T19:04:56.014" v="564" actId="478"/>
          <ac:picMkLst>
            <pc:docMk/>
            <pc:sldMk cId="3847589716" sldId="263"/>
            <ac:picMk id="4" creationId="{C033E942-545C-4C3A-A19F-FB4BA637829D}"/>
          </ac:picMkLst>
        </pc:picChg>
        <pc:picChg chg="add del mod ord">
          <ac:chgData name="Andrew Leppla" userId="6394ee99ff712b8c" providerId="LiveId" clId="{A721E078-6AB5-4331-BF07-1814FD31FBC2}" dt="2020-01-26T19:05:39.563" v="570" actId="478"/>
          <ac:picMkLst>
            <pc:docMk/>
            <pc:sldMk cId="3847589716" sldId="263"/>
            <ac:picMk id="9" creationId="{B251B68C-8020-4E85-BF1B-841083377DD4}"/>
          </ac:picMkLst>
        </pc:picChg>
        <pc:picChg chg="add mod ord">
          <ac:chgData name="Andrew Leppla" userId="6394ee99ff712b8c" providerId="LiveId" clId="{A721E078-6AB5-4331-BF07-1814FD31FBC2}" dt="2020-01-26T19:05:45.845" v="572" actId="167"/>
          <ac:picMkLst>
            <pc:docMk/>
            <pc:sldMk cId="3847589716" sldId="263"/>
            <ac:picMk id="12" creationId="{4F2C8C6C-8CE7-43A8-A348-3263632499AF}"/>
          </ac:picMkLst>
        </pc:picChg>
        <pc:cxnChg chg="add mod">
          <ac:chgData name="Andrew Leppla" userId="6394ee99ff712b8c" providerId="LiveId" clId="{A721E078-6AB5-4331-BF07-1814FD31FBC2}" dt="2020-01-26T19:01:15.099" v="535" actId="693"/>
          <ac:cxnSpMkLst>
            <pc:docMk/>
            <pc:sldMk cId="3847589716" sldId="263"/>
            <ac:cxnSpMk id="6" creationId="{53AE64F3-2DA1-4856-8242-7E8E62854E65}"/>
          </ac:cxnSpMkLst>
        </pc:cxnChg>
      </pc:sldChg>
      <pc:sldChg chg="addSp modSp add">
        <pc:chgData name="Andrew Leppla" userId="6394ee99ff712b8c" providerId="LiveId" clId="{A721E078-6AB5-4331-BF07-1814FD31FBC2}" dt="2020-01-26T20:31:28.349" v="1724" actId="1035"/>
        <pc:sldMkLst>
          <pc:docMk/>
          <pc:sldMk cId="882840734" sldId="264"/>
        </pc:sldMkLst>
        <pc:spChg chg="mod">
          <ac:chgData name="Andrew Leppla" userId="6394ee99ff712b8c" providerId="LiveId" clId="{A721E078-6AB5-4331-BF07-1814FD31FBC2}" dt="2020-01-26T20:23:05.957" v="1628" actId="20577"/>
          <ac:spMkLst>
            <pc:docMk/>
            <pc:sldMk cId="882840734" sldId="264"/>
            <ac:spMk id="2" creationId="{B5F4B9E5-924C-4914-B76A-9C4F9E57A57C}"/>
          </ac:spMkLst>
        </pc:spChg>
        <pc:spChg chg="add mod">
          <ac:chgData name="Andrew Leppla" userId="6394ee99ff712b8c" providerId="LiveId" clId="{A721E078-6AB5-4331-BF07-1814FD31FBC2}" dt="2020-01-26T20:31:28.349" v="1724" actId="1035"/>
          <ac:spMkLst>
            <pc:docMk/>
            <pc:sldMk cId="882840734" sldId="264"/>
            <ac:spMk id="3" creationId="{578A3A1D-4C8B-493C-AD6E-23CFE4DE84DE}"/>
          </ac:spMkLst>
        </pc:spChg>
        <pc:picChg chg="mod ord">
          <ac:chgData name="Andrew Leppla" userId="6394ee99ff712b8c" providerId="LiveId" clId="{A721E078-6AB5-4331-BF07-1814FD31FBC2}" dt="2020-01-26T20:31:28.349" v="1724" actId="1035"/>
          <ac:picMkLst>
            <pc:docMk/>
            <pc:sldMk cId="882840734" sldId="264"/>
            <ac:picMk id="12" creationId="{4F2C8C6C-8CE7-43A8-A348-3263632499AF}"/>
          </ac:picMkLst>
        </pc:picChg>
        <pc:cxnChg chg="add mod">
          <ac:chgData name="Andrew Leppla" userId="6394ee99ff712b8c" providerId="LiveId" clId="{A721E078-6AB5-4331-BF07-1814FD31FBC2}" dt="2020-01-26T20:31:28.349" v="1724" actId="1035"/>
          <ac:cxnSpMkLst>
            <pc:docMk/>
            <pc:sldMk cId="882840734" sldId="264"/>
            <ac:cxnSpMk id="5" creationId="{F78D4A11-96ED-42A9-81C7-CE4772B531F1}"/>
          </ac:cxnSpMkLst>
        </pc:cxnChg>
        <pc:cxnChg chg="mod">
          <ac:chgData name="Andrew Leppla" userId="6394ee99ff712b8c" providerId="LiveId" clId="{A721E078-6AB5-4331-BF07-1814FD31FBC2}" dt="2020-01-26T20:31:28.349" v="1724" actId="1035"/>
          <ac:cxnSpMkLst>
            <pc:docMk/>
            <pc:sldMk cId="882840734" sldId="264"/>
            <ac:cxnSpMk id="6" creationId="{53AE64F3-2DA1-4856-8242-7E8E62854E65}"/>
          </ac:cxnSpMkLst>
        </pc:cxnChg>
        <pc:cxnChg chg="add mod">
          <ac:chgData name="Andrew Leppla" userId="6394ee99ff712b8c" providerId="LiveId" clId="{A721E078-6AB5-4331-BF07-1814FD31FBC2}" dt="2020-01-26T20:31:28.349" v="1724" actId="1035"/>
          <ac:cxnSpMkLst>
            <pc:docMk/>
            <pc:sldMk cId="882840734" sldId="264"/>
            <ac:cxnSpMk id="9" creationId="{8B7EC356-F052-4902-9234-4F5170F092D5}"/>
          </ac:cxnSpMkLst>
        </pc:cxnChg>
      </pc:sldChg>
      <pc:sldChg chg="modSp add">
        <pc:chgData name="Andrew Leppla" userId="6394ee99ff712b8c" providerId="LiveId" clId="{A721E078-6AB5-4331-BF07-1814FD31FBC2}" dt="2020-01-26T20:31:05.024" v="1710" actId="14100"/>
        <pc:sldMkLst>
          <pc:docMk/>
          <pc:sldMk cId="420313857" sldId="265"/>
        </pc:sldMkLst>
        <pc:spChg chg="mod">
          <ac:chgData name="Andrew Leppla" userId="6394ee99ff712b8c" providerId="LiveId" clId="{A721E078-6AB5-4331-BF07-1814FD31FBC2}" dt="2020-01-26T20:31:05.024" v="1710" actId="14100"/>
          <ac:spMkLst>
            <pc:docMk/>
            <pc:sldMk cId="420313857" sldId="265"/>
            <ac:spMk id="2" creationId="{B5F4B9E5-924C-4914-B76A-9C4F9E57A57C}"/>
          </ac:spMkLst>
        </pc:spChg>
        <pc:spChg chg="mod">
          <ac:chgData name="Andrew Leppla" userId="6394ee99ff712b8c" providerId="LiveId" clId="{A721E078-6AB5-4331-BF07-1814FD31FBC2}" dt="2020-01-26T20:23:59.376" v="1707" actId="1035"/>
          <ac:spMkLst>
            <pc:docMk/>
            <pc:sldMk cId="420313857" sldId="265"/>
            <ac:spMk id="3" creationId="{578A3A1D-4C8B-493C-AD6E-23CFE4DE84DE}"/>
          </ac:spMkLst>
        </pc:spChg>
        <pc:picChg chg="mod ord">
          <ac:chgData name="Andrew Leppla" userId="6394ee99ff712b8c" providerId="LiveId" clId="{A721E078-6AB5-4331-BF07-1814FD31FBC2}" dt="2020-01-26T20:23:59.376" v="1707" actId="1035"/>
          <ac:picMkLst>
            <pc:docMk/>
            <pc:sldMk cId="420313857" sldId="265"/>
            <ac:picMk id="12" creationId="{4F2C8C6C-8CE7-43A8-A348-3263632499AF}"/>
          </ac:picMkLst>
        </pc:picChg>
        <pc:cxnChg chg="mod">
          <ac:chgData name="Andrew Leppla" userId="6394ee99ff712b8c" providerId="LiveId" clId="{A721E078-6AB5-4331-BF07-1814FD31FBC2}" dt="2020-01-26T20:23:59.376" v="1707" actId="1035"/>
          <ac:cxnSpMkLst>
            <pc:docMk/>
            <pc:sldMk cId="420313857" sldId="265"/>
            <ac:cxnSpMk id="6" creationId="{53AE64F3-2DA1-4856-8242-7E8E62854E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390EE-FACE-43CA-9A6C-15EA8CD1304B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0714-A5D2-4CB4-AF7E-A66C8A18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#Scrape the XML page for name, </a:t>
            </a:r>
            <a:r>
              <a:rPr lang="en-US" dirty="0" err="1"/>
              <a:t>zipcode</a:t>
            </a:r>
            <a:r>
              <a:rPr lang="en-US" dirty="0"/>
              <a:t> and city council district.  (Use either the XML or </a:t>
            </a:r>
            <a:r>
              <a:rPr lang="en-US" dirty="0" err="1"/>
              <a:t>rvest</a:t>
            </a:r>
            <a:r>
              <a:rPr lang="en-US" dirty="0"/>
              <a:t> package.)</a:t>
            </a:r>
          </a:p>
          <a:p>
            <a:endParaRPr lang="en-US" dirty="0"/>
          </a:p>
          <a:p>
            <a:r>
              <a:rPr lang="en-US" dirty="0"/>
              <a:t>data &lt;-</a:t>
            </a:r>
            <a:r>
              <a:rPr lang="en-US" dirty="0" err="1"/>
              <a:t>getURL</a:t>
            </a:r>
            <a:r>
              <a:rPr lang="en-US" dirty="0"/>
              <a:t>("https://d396qusza40orc.cloudfront.net/getdata%2Fdata%2Frestaurants.xml")</a:t>
            </a:r>
          </a:p>
          <a:p>
            <a:r>
              <a:rPr lang="en-US" dirty="0"/>
              <a:t>doc &lt;- </a:t>
            </a:r>
            <a:r>
              <a:rPr lang="en-US" dirty="0" err="1"/>
              <a:t>xmlParse</a:t>
            </a:r>
            <a:r>
              <a:rPr lang="en-US" dirty="0"/>
              <a:t>(data)</a:t>
            </a:r>
          </a:p>
          <a:p>
            <a:r>
              <a:rPr lang="en-US" dirty="0"/>
              <a:t>names &lt;- </a:t>
            </a:r>
            <a:r>
              <a:rPr lang="en-US" dirty="0" err="1"/>
              <a:t>xpathSApply</a:t>
            </a:r>
            <a:r>
              <a:rPr lang="en-US" dirty="0"/>
              <a:t>(doc,"//name",</a:t>
            </a:r>
            <a:r>
              <a:rPr lang="en-US" dirty="0" err="1"/>
              <a:t>xmlValue</a:t>
            </a:r>
            <a:r>
              <a:rPr lang="en-US" dirty="0"/>
              <a:t>)</a:t>
            </a:r>
          </a:p>
          <a:p>
            <a:r>
              <a:rPr lang="en-US" dirty="0" err="1"/>
              <a:t>zipcode</a:t>
            </a:r>
            <a:r>
              <a:rPr lang="en-US" dirty="0"/>
              <a:t> &lt;- </a:t>
            </a:r>
            <a:r>
              <a:rPr lang="en-US" dirty="0" err="1"/>
              <a:t>xpathSApply</a:t>
            </a:r>
            <a:r>
              <a:rPr lang="en-US" dirty="0"/>
              <a:t>(doc,"//</a:t>
            </a:r>
            <a:r>
              <a:rPr lang="en-US" dirty="0" err="1"/>
              <a:t>zipcode</a:t>
            </a:r>
            <a:r>
              <a:rPr lang="en-US" dirty="0"/>
              <a:t>",</a:t>
            </a:r>
            <a:r>
              <a:rPr lang="en-US" dirty="0" err="1"/>
              <a:t>xmlValue</a:t>
            </a:r>
            <a:r>
              <a:rPr lang="en-US" dirty="0"/>
              <a:t>)</a:t>
            </a:r>
          </a:p>
          <a:p>
            <a:r>
              <a:rPr lang="en-US" dirty="0" err="1"/>
              <a:t>dist</a:t>
            </a:r>
            <a:r>
              <a:rPr lang="en-US" dirty="0"/>
              <a:t> &lt;- </a:t>
            </a:r>
            <a:r>
              <a:rPr lang="en-US" dirty="0" err="1"/>
              <a:t>xpathSApply</a:t>
            </a:r>
            <a:r>
              <a:rPr lang="en-US" dirty="0"/>
              <a:t>(doc,"//</a:t>
            </a:r>
            <a:r>
              <a:rPr lang="en-US" dirty="0" err="1"/>
              <a:t>councildistrict</a:t>
            </a:r>
            <a:r>
              <a:rPr lang="en-US" dirty="0"/>
              <a:t>",</a:t>
            </a:r>
            <a:r>
              <a:rPr lang="en-US" dirty="0" err="1"/>
              <a:t>xmlValue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#Make a </a:t>
            </a:r>
            <a:r>
              <a:rPr lang="en-US" dirty="0" err="1"/>
              <a:t>dataframe</a:t>
            </a:r>
            <a:r>
              <a:rPr lang="en-US" dirty="0"/>
              <a:t> with just those columns.</a:t>
            </a:r>
          </a:p>
          <a:p>
            <a:endParaRPr lang="en-US" dirty="0"/>
          </a:p>
          <a:p>
            <a:r>
              <a:rPr lang="en-US" dirty="0"/>
              <a:t>rests =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names,zipcode,dist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#Are there any Sushi restaurants in Baltimore? (Where the dataset is from.)</a:t>
            </a:r>
          </a:p>
          <a:p>
            <a:r>
              <a:rPr lang="en-US" dirty="0"/>
              <a:t>#If so, can you estimate how many?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length(</a:t>
            </a:r>
            <a:r>
              <a:rPr lang="en-US" dirty="0" err="1"/>
              <a:t>grep</a:t>
            </a:r>
            <a:r>
              <a:rPr lang="en-US" dirty="0"/>
              <a:t>("SUSHI",</a:t>
            </a:r>
            <a:r>
              <a:rPr lang="en-US" dirty="0" err="1"/>
              <a:t>rests$names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#Filter the </a:t>
            </a:r>
            <a:r>
              <a:rPr lang="en-US" dirty="0" err="1"/>
              <a:t>dataframe</a:t>
            </a:r>
            <a:r>
              <a:rPr lang="en-US" dirty="0"/>
              <a:t> for just downtown restaurants (Council District 11). </a:t>
            </a:r>
          </a:p>
          <a:p>
            <a:endParaRPr lang="en-US" dirty="0"/>
          </a:p>
          <a:p>
            <a:r>
              <a:rPr lang="en-US" dirty="0" err="1"/>
              <a:t>dwntwn</a:t>
            </a:r>
            <a:r>
              <a:rPr lang="en-US" dirty="0"/>
              <a:t> = rests %&gt;% filter(</a:t>
            </a:r>
            <a:r>
              <a:rPr lang="en-US" dirty="0" err="1"/>
              <a:t>dist</a:t>
            </a:r>
            <a:r>
              <a:rPr lang="en-US" dirty="0"/>
              <a:t>=="11")</a:t>
            </a:r>
          </a:p>
          <a:p>
            <a:endParaRPr lang="en-US" dirty="0"/>
          </a:p>
          <a:p>
            <a:r>
              <a:rPr lang="en-US" dirty="0"/>
              <a:t>#Are there any Sushi restaurants downtown?  </a:t>
            </a:r>
          </a:p>
          <a:p>
            <a:r>
              <a:rPr lang="en-US" dirty="0"/>
              <a:t># research the “</a:t>
            </a:r>
            <a:r>
              <a:rPr lang="en-US" dirty="0" err="1"/>
              <a:t>grep</a:t>
            </a:r>
            <a:r>
              <a:rPr lang="en-US" dirty="0"/>
              <a:t>” function</a:t>
            </a:r>
          </a:p>
          <a:p>
            <a:endParaRPr lang="en-US" dirty="0"/>
          </a:p>
          <a:p>
            <a:r>
              <a:rPr lang="en-US" dirty="0"/>
              <a:t>length(</a:t>
            </a:r>
            <a:r>
              <a:rPr lang="en-US" dirty="0" err="1"/>
              <a:t>grep</a:t>
            </a:r>
            <a:r>
              <a:rPr lang="en-US" dirty="0"/>
              <a:t>("SUSHI",</a:t>
            </a:r>
            <a:r>
              <a:rPr lang="en-US" dirty="0" err="1"/>
              <a:t>dwntwn$names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#Make a </a:t>
            </a:r>
            <a:r>
              <a:rPr lang="en-US" dirty="0" err="1"/>
              <a:t>barplot</a:t>
            </a:r>
            <a:r>
              <a:rPr lang="en-US" dirty="0"/>
              <a:t> of the estimated number of restaurants (Sushi or otherwise) in each council.</a:t>
            </a:r>
          </a:p>
          <a:p>
            <a:endParaRPr lang="en-US" dirty="0"/>
          </a:p>
          <a:p>
            <a:r>
              <a:rPr lang="en-US" dirty="0" err="1"/>
              <a:t>rests$dist</a:t>
            </a:r>
            <a:r>
              <a:rPr lang="en-US" dirty="0"/>
              <a:t>=factor(</a:t>
            </a:r>
            <a:r>
              <a:rPr lang="en-US" dirty="0" err="1"/>
              <a:t>rests$dist,levels</a:t>
            </a:r>
            <a:r>
              <a:rPr lang="en-US" dirty="0"/>
              <a:t>=c(1:14))</a:t>
            </a:r>
          </a:p>
          <a:p>
            <a:endParaRPr lang="en-US" dirty="0"/>
          </a:p>
          <a:p>
            <a:r>
              <a:rPr lang="en-US" dirty="0"/>
              <a:t>rests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dist,fill</a:t>
            </a:r>
            <a:r>
              <a:rPr lang="en-US" dirty="0"/>
              <a:t>=</a:t>
            </a:r>
            <a:r>
              <a:rPr lang="en-US" dirty="0" err="1"/>
              <a:t>dist</a:t>
            </a:r>
            <a:r>
              <a:rPr lang="en-US" dirty="0"/>
              <a:t>)) + </a:t>
            </a:r>
            <a:r>
              <a:rPr lang="en-US" dirty="0" err="1"/>
              <a:t>geom_bar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("Restaurants per Council District in Baltimore") + 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("Council District") + </a:t>
            </a:r>
            <a:r>
              <a:rPr lang="en-US" dirty="0" err="1"/>
              <a:t>ylab</a:t>
            </a:r>
            <a:r>
              <a:rPr lang="en-US" dirty="0"/>
              <a:t>("Count")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80714-A5D2-4CB4-AF7E-A66C8A18E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80714-A5D2-4CB4-AF7E-A66C8A18E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&lt;- </a:t>
            </a:r>
            <a:r>
              <a:rPr lang="en-US" dirty="0" err="1"/>
              <a:t>IntrinioSDK</a:t>
            </a:r>
            <a:r>
              <a:rPr lang="en-US" dirty="0"/>
              <a:t>::</a:t>
            </a:r>
            <a:r>
              <a:rPr lang="en-US" dirty="0" err="1"/>
              <a:t>ApiClient$new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Configure API key authorization: </a:t>
            </a:r>
            <a:r>
              <a:rPr lang="en-US" dirty="0" err="1"/>
              <a:t>ApiKeyAuth</a:t>
            </a:r>
            <a:endParaRPr lang="en-US" dirty="0"/>
          </a:p>
          <a:p>
            <a:r>
              <a:rPr lang="en-US" dirty="0" err="1"/>
              <a:t>client$configuration$apiKey</a:t>
            </a:r>
            <a:r>
              <a:rPr lang="en-US" dirty="0"/>
              <a:t> &lt;- “</a:t>
            </a:r>
            <a:r>
              <a:rPr lang="en-US" dirty="0" err="1"/>
              <a:t>Your_API_Key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/>
              <a:t>#Market Caps</a:t>
            </a:r>
          </a:p>
          <a:p>
            <a:endParaRPr lang="en-US" dirty="0"/>
          </a:p>
          <a:p>
            <a:r>
              <a:rPr lang="en-US" dirty="0"/>
              <a:t>## Required params</a:t>
            </a:r>
          </a:p>
          <a:p>
            <a:r>
              <a:rPr lang="en-US" dirty="0"/>
              <a:t>identifier &lt;- "AAPL" # Character | A Security identifier (Ticker, FIGI, ISIN, CUSIP, </a:t>
            </a:r>
            <a:r>
              <a:rPr lang="en-US" dirty="0" err="1"/>
              <a:t>Intrinio</a:t>
            </a:r>
            <a:r>
              <a:rPr lang="en-US" dirty="0"/>
              <a:t> ID)</a:t>
            </a:r>
          </a:p>
          <a:p>
            <a:r>
              <a:rPr lang="en-US" dirty="0"/>
              <a:t>tag &lt;- "</a:t>
            </a:r>
            <a:r>
              <a:rPr lang="en-US" dirty="0" err="1"/>
              <a:t>marketcap</a:t>
            </a:r>
            <a:r>
              <a:rPr lang="en-US" dirty="0"/>
              <a:t>" # Character | An </a:t>
            </a:r>
            <a:r>
              <a:rPr lang="en-US" dirty="0" err="1"/>
              <a:t>Intrinio</a:t>
            </a:r>
            <a:r>
              <a:rPr lang="en-US" dirty="0"/>
              <a:t> data tag ID or code reference [see - https://data.intrinio.com/data-tags]</a:t>
            </a:r>
          </a:p>
          <a:p>
            <a:endParaRPr lang="en-US" dirty="0"/>
          </a:p>
          <a:p>
            <a:r>
              <a:rPr lang="en-US" dirty="0"/>
              <a:t>## Optional params</a:t>
            </a:r>
          </a:p>
          <a:p>
            <a:r>
              <a:rPr lang="en-US" dirty="0"/>
              <a:t>opts &lt;- list(</a:t>
            </a:r>
          </a:p>
          <a:p>
            <a:r>
              <a:rPr lang="en-US" dirty="0"/>
              <a:t>  frequency = "daily", # Character | Return historical data in the given frequency</a:t>
            </a:r>
          </a:p>
          <a:p>
            <a:r>
              <a:rPr lang="en-US" dirty="0"/>
              <a:t>  type = NULL, # Character | Filter by type, when applicable</a:t>
            </a:r>
          </a:p>
          <a:p>
            <a:r>
              <a:rPr lang="en-US" dirty="0"/>
              <a:t>  </a:t>
            </a:r>
            <a:r>
              <a:rPr lang="en-US" dirty="0" err="1"/>
              <a:t>start_date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("2019-01-01"), # Date | Get historical data on or after this date</a:t>
            </a:r>
          </a:p>
          <a:p>
            <a:r>
              <a:rPr lang="en-US" dirty="0"/>
              <a:t>  </a:t>
            </a:r>
            <a:r>
              <a:rPr lang="en-US" dirty="0" err="1"/>
              <a:t>end_date</a:t>
            </a:r>
            <a:r>
              <a:rPr lang="en-US" dirty="0"/>
              <a:t> = NULL, # Date | Get historical date on or before this date</a:t>
            </a:r>
          </a:p>
          <a:p>
            <a:r>
              <a:rPr lang="en-US" dirty="0"/>
              <a:t>  </a:t>
            </a:r>
            <a:r>
              <a:rPr lang="en-US" dirty="0" err="1"/>
              <a:t>sort_order</a:t>
            </a:r>
            <a:r>
              <a:rPr lang="en-US" dirty="0"/>
              <a:t> = "desc", # Character | Sort by date `</a:t>
            </a:r>
            <a:r>
              <a:rPr lang="en-US" dirty="0" err="1"/>
              <a:t>asc</a:t>
            </a:r>
            <a:r>
              <a:rPr lang="en-US" dirty="0"/>
              <a:t>` or `desc`</a:t>
            </a:r>
          </a:p>
          <a:p>
            <a:r>
              <a:rPr lang="en-US" dirty="0"/>
              <a:t>  </a:t>
            </a:r>
            <a:r>
              <a:rPr lang="en-US" dirty="0" err="1"/>
              <a:t>page_size</a:t>
            </a:r>
            <a:r>
              <a:rPr lang="en-US" dirty="0"/>
              <a:t> = 200, # Integer | The number of results to return</a:t>
            </a:r>
          </a:p>
          <a:p>
            <a:r>
              <a:rPr lang="en-US" dirty="0"/>
              <a:t>  </a:t>
            </a:r>
            <a:r>
              <a:rPr lang="en-US" dirty="0" err="1"/>
              <a:t>next_page</a:t>
            </a:r>
            <a:r>
              <a:rPr lang="en-US" dirty="0"/>
              <a:t> = NULL # Character | Gets the next page of data from a previous API call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AAPL &lt;- </a:t>
            </a:r>
            <a:r>
              <a:rPr lang="en-US" dirty="0" err="1"/>
              <a:t>SecurityApi$get_security_historical_data</a:t>
            </a:r>
            <a:r>
              <a:rPr lang="en-US" dirty="0"/>
              <a:t>(identifier, tag, opts)</a:t>
            </a:r>
          </a:p>
          <a:p>
            <a:r>
              <a:rPr lang="en-US" dirty="0"/>
              <a:t>AAPL[["content"]][["</a:t>
            </a:r>
            <a:r>
              <a:rPr lang="en-US" dirty="0" err="1"/>
              <a:t>historical_data_data_frame</a:t>
            </a:r>
            <a:r>
              <a:rPr lang="en-US" dirty="0"/>
              <a:t>"]]$stock="AAPL"</a:t>
            </a:r>
          </a:p>
          <a:p>
            <a:endParaRPr lang="en-US" dirty="0"/>
          </a:p>
          <a:p>
            <a:r>
              <a:rPr lang="en-US" dirty="0"/>
              <a:t>identifier &lt;- "MSFT" # Character | A Security identifier (Ticker, FIGI, ISIN, CUSIP, </a:t>
            </a:r>
            <a:r>
              <a:rPr lang="en-US" dirty="0" err="1"/>
              <a:t>Intrinio</a:t>
            </a:r>
            <a:r>
              <a:rPr lang="en-US" dirty="0"/>
              <a:t> ID)</a:t>
            </a:r>
          </a:p>
          <a:p>
            <a:endParaRPr lang="en-US" dirty="0"/>
          </a:p>
          <a:p>
            <a:r>
              <a:rPr lang="en-US" dirty="0"/>
              <a:t>MSFT &lt;- </a:t>
            </a:r>
            <a:r>
              <a:rPr lang="en-US" dirty="0" err="1"/>
              <a:t>SecurityApi$get_security_historical_data</a:t>
            </a:r>
            <a:r>
              <a:rPr lang="en-US" dirty="0"/>
              <a:t>(identifier, tag, opts)</a:t>
            </a:r>
          </a:p>
          <a:p>
            <a:r>
              <a:rPr lang="en-US" dirty="0"/>
              <a:t>MSFT[["content"]][["</a:t>
            </a:r>
            <a:r>
              <a:rPr lang="en-US" dirty="0" err="1"/>
              <a:t>historical_data_data_frame</a:t>
            </a:r>
            <a:r>
              <a:rPr lang="en-US" dirty="0"/>
              <a:t>"]]$stock="MSFT"</a:t>
            </a:r>
          </a:p>
          <a:p>
            <a:endParaRPr lang="en-US" dirty="0"/>
          </a:p>
          <a:p>
            <a:r>
              <a:rPr lang="en-US" dirty="0"/>
              <a:t>##Merge the Environment data frames</a:t>
            </a:r>
          </a:p>
          <a:p>
            <a:r>
              <a:rPr lang="en-US" dirty="0" err="1"/>
              <a:t>MCap</a:t>
            </a:r>
            <a:r>
              <a:rPr lang="en-US" dirty="0"/>
              <a:t>=</a:t>
            </a:r>
            <a:r>
              <a:rPr lang="en-US" dirty="0" err="1"/>
              <a:t>rbind</a:t>
            </a:r>
            <a:r>
              <a:rPr lang="en-US" dirty="0"/>
              <a:t>(AAPL[["content"]][["</a:t>
            </a:r>
            <a:r>
              <a:rPr lang="en-US" dirty="0" err="1"/>
              <a:t>historical_data_data_frame</a:t>
            </a:r>
            <a:r>
              <a:rPr lang="en-US" dirty="0"/>
              <a:t>"]] , MSFT[["content"]][["</a:t>
            </a:r>
            <a:r>
              <a:rPr lang="en-US" dirty="0" err="1"/>
              <a:t>historical_data_data_frame</a:t>
            </a:r>
            <a:r>
              <a:rPr lang="en-US" dirty="0"/>
              <a:t>"]])</a:t>
            </a:r>
          </a:p>
          <a:p>
            <a:endParaRPr lang="en-US" dirty="0"/>
          </a:p>
          <a:p>
            <a:r>
              <a:rPr lang="en-US" dirty="0"/>
              <a:t>##Plot market cap vs. time</a:t>
            </a:r>
          </a:p>
          <a:p>
            <a:r>
              <a:rPr lang="en-US" dirty="0" err="1"/>
              <a:t>MCap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date,y</a:t>
            </a:r>
            <a:r>
              <a:rPr lang="en-US" dirty="0"/>
              <a:t>=</a:t>
            </a:r>
            <a:r>
              <a:rPr lang="en-US" dirty="0" err="1"/>
              <a:t>value,color</a:t>
            </a:r>
            <a:r>
              <a:rPr lang="en-US" dirty="0"/>
              <a:t>=stock))+</a:t>
            </a:r>
            <a:r>
              <a:rPr lang="en-US" dirty="0" err="1"/>
              <a:t>geom_line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("First to $1T Market Cap") + </a:t>
            </a:r>
          </a:p>
          <a:p>
            <a:r>
              <a:rPr lang="en-US" dirty="0"/>
              <a:t>   </a:t>
            </a:r>
            <a:r>
              <a:rPr lang="en-US" dirty="0" err="1"/>
              <a:t>ylab</a:t>
            </a:r>
            <a:r>
              <a:rPr lang="en-US" dirty="0"/>
              <a:t>("Market Capitalization $") + </a:t>
            </a:r>
            <a:r>
              <a:rPr lang="en-US" dirty="0" err="1"/>
              <a:t>xlab</a:t>
            </a:r>
            <a:r>
              <a:rPr lang="en-US" dirty="0"/>
              <a:t>("April 2019 - Jan 2020")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80714-A5D2-4CB4-AF7E-A66C8A18E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&lt;- </a:t>
            </a:r>
            <a:r>
              <a:rPr lang="en-US" dirty="0" err="1"/>
              <a:t>IntrinioSDK</a:t>
            </a:r>
            <a:r>
              <a:rPr lang="en-US" dirty="0"/>
              <a:t>::</a:t>
            </a:r>
            <a:r>
              <a:rPr lang="en-US" dirty="0" err="1"/>
              <a:t>ApiClient$new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Configure API key authorization: </a:t>
            </a:r>
            <a:r>
              <a:rPr lang="en-US" dirty="0" err="1"/>
              <a:t>ApiKeyAuth</a:t>
            </a:r>
            <a:endParaRPr lang="en-US" dirty="0"/>
          </a:p>
          <a:p>
            <a:r>
              <a:rPr lang="en-US" dirty="0" err="1"/>
              <a:t>client$configuration$apiKey</a:t>
            </a:r>
            <a:r>
              <a:rPr lang="en-US" dirty="0"/>
              <a:t> &lt;- “</a:t>
            </a:r>
            <a:r>
              <a:rPr lang="en-US" dirty="0" err="1"/>
              <a:t>Your_API_Key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/>
              <a:t>#Market Caps</a:t>
            </a:r>
          </a:p>
          <a:p>
            <a:endParaRPr lang="en-US" dirty="0"/>
          </a:p>
          <a:p>
            <a:r>
              <a:rPr lang="en-US" dirty="0"/>
              <a:t>## Required params</a:t>
            </a:r>
          </a:p>
          <a:p>
            <a:r>
              <a:rPr lang="en-US" dirty="0"/>
              <a:t>identifier &lt;- "AAPL" # Character | A Security identifier (Ticker, FIGI, ISIN, CUSIP, </a:t>
            </a:r>
            <a:r>
              <a:rPr lang="en-US" dirty="0" err="1"/>
              <a:t>Intrinio</a:t>
            </a:r>
            <a:r>
              <a:rPr lang="en-US" dirty="0"/>
              <a:t> ID)</a:t>
            </a:r>
          </a:p>
          <a:p>
            <a:r>
              <a:rPr lang="en-US" dirty="0"/>
              <a:t>tag &lt;- "</a:t>
            </a:r>
            <a:r>
              <a:rPr lang="en-US" dirty="0" err="1"/>
              <a:t>marketcap</a:t>
            </a:r>
            <a:r>
              <a:rPr lang="en-US" dirty="0"/>
              <a:t>" # Character | An </a:t>
            </a:r>
            <a:r>
              <a:rPr lang="en-US" dirty="0" err="1"/>
              <a:t>Intrinio</a:t>
            </a:r>
            <a:r>
              <a:rPr lang="en-US" dirty="0"/>
              <a:t> data tag ID or code reference [see - https://data.intrinio.com/data-tags]</a:t>
            </a:r>
          </a:p>
          <a:p>
            <a:endParaRPr lang="en-US" dirty="0"/>
          </a:p>
          <a:p>
            <a:r>
              <a:rPr lang="en-US" dirty="0"/>
              <a:t>## Optional params</a:t>
            </a:r>
          </a:p>
          <a:p>
            <a:r>
              <a:rPr lang="en-US" dirty="0"/>
              <a:t>opts &lt;- list(</a:t>
            </a:r>
          </a:p>
          <a:p>
            <a:r>
              <a:rPr lang="en-US" dirty="0"/>
              <a:t>  frequency = "daily", # Character | Return historical data in the given frequency</a:t>
            </a:r>
          </a:p>
          <a:p>
            <a:r>
              <a:rPr lang="en-US" dirty="0"/>
              <a:t>  type = NULL, # Character | Filter by type, when applicable</a:t>
            </a:r>
          </a:p>
          <a:p>
            <a:r>
              <a:rPr lang="en-US" dirty="0"/>
              <a:t>  </a:t>
            </a:r>
            <a:r>
              <a:rPr lang="en-US" dirty="0" err="1"/>
              <a:t>start_date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("2019-01-01"), # Date | Get historical data on or after this date</a:t>
            </a:r>
          </a:p>
          <a:p>
            <a:r>
              <a:rPr lang="en-US" dirty="0"/>
              <a:t>  </a:t>
            </a:r>
            <a:r>
              <a:rPr lang="en-US" dirty="0" err="1"/>
              <a:t>end_date</a:t>
            </a:r>
            <a:r>
              <a:rPr lang="en-US" dirty="0"/>
              <a:t> = NULL, # Date | Get historical date on or before this date</a:t>
            </a:r>
          </a:p>
          <a:p>
            <a:r>
              <a:rPr lang="en-US" dirty="0"/>
              <a:t>  </a:t>
            </a:r>
            <a:r>
              <a:rPr lang="en-US" dirty="0" err="1"/>
              <a:t>sort_order</a:t>
            </a:r>
            <a:r>
              <a:rPr lang="en-US" dirty="0"/>
              <a:t> = "desc", # Character | Sort by date `</a:t>
            </a:r>
            <a:r>
              <a:rPr lang="en-US" dirty="0" err="1"/>
              <a:t>asc</a:t>
            </a:r>
            <a:r>
              <a:rPr lang="en-US" dirty="0"/>
              <a:t>` or `desc`</a:t>
            </a:r>
          </a:p>
          <a:p>
            <a:r>
              <a:rPr lang="en-US" dirty="0"/>
              <a:t>  </a:t>
            </a:r>
            <a:r>
              <a:rPr lang="en-US" dirty="0" err="1"/>
              <a:t>page_size</a:t>
            </a:r>
            <a:r>
              <a:rPr lang="en-US" dirty="0"/>
              <a:t> = 200, # Integer | The number of results to return</a:t>
            </a:r>
          </a:p>
          <a:p>
            <a:r>
              <a:rPr lang="en-US" dirty="0"/>
              <a:t>  </a:t>
            </a:r>
            <a:r>
              <a:rPr lang="en-US" dirty="0" err="1"/>
              <a:t>next_page</a:t>
            </a:r>
            <a:r>
              <a:rPr lang="en-US" dirty="0"/>
              <a:t> = NULL # Character | Gets the next page of data from a previous API call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AAPL &lt;- </a:t>
            </a:r>
            <a:r>
              <a:rPr lang="en-US" dirty="0" err="1"/>
              <a:t>SecurityApi$get_security_historical_data</a:t>
            </a:r>
            <a:r>
              <a:rPr lang="en-US" dirty="0"/>
              <a:t>(identifier, tag, opts)</a:t>
            </a:r>
          </a:p>
          <a:p>
            <a:r>
              <a:rPr lang="en-US" dirty="0"/>
              <a:t>AAPL[["content"]][["</a:t>
            </a:r>
            <a:r>
              <a:rPr lang="en-US" dirty="0" err="1"/>
              <a:t>historical_data_data_frame</a:t>
            </a:r>
            <a:r>
              <a:rPr lang="en-US" dirty="0"/>
              <a:t>"]]$stock="AAPL"</a:t>
            </a:r>
          </a:p>
          <a:p>
            <a:endParaRPr lang="en-US" dirty="0"/>
          </a:p>
          <a:p>
            <a:r>
              <a:rPr lang="en-US" dirty="0"/>
              <a:t>identifier &lt;- "MSFT" # Character | A Security identifier (Ticker, FIGI, ISIN, CUSIP, </a:t>
            </a:r>
            <a:r>
              <a:rPr lang="en-US" dirty="0" err="1"/>
              <a:t>Intrinio</a:t>
            </a:r>
            <a:r>
              <a:rPr lang="en-US" dirty="0"/>
              <a:t> ID)</a:t>
            </a:r>
          </a:p>
          <a:p>
            <a:endParaRPr lang="en-US" dirty="0"/>
          </a:p>
          <a:p>
            <a:r>
              <a:rPr lang="en-US" dirty="0"/>
              <a:t>MSFT &lt;- </a:t>
            </a:r>
            <a:r>
              <a:rPr lang="en-US" dirty="0" err="1"/>
              <a:t>SecurityApi$get_security_historical_data</a:t>
            </a:r>
            <a:r>
              <a:rPr lang="en-US" dirty="0"/>
              <a:t>(identifier, tag, opts)</a:t>
            </a:r>
          </a:p>
          <a:p>
            <a:r>
              <a:rPr lang="en-US" dirty="0"/>
              <a:t>MSFT[["content"]][["</a:t>
            </a:r>
            <a:r>
              <a:rPr lang="en-US" dirty="0" err="1"/>
              <a:t>historical_data_data_frame</a:t>
            </a:r>
            <a:r>
              <a:rPr lang="en-US" dirty="0"/>
              <a:t>"]]$stock="MSFT"</a:t>
            </a:r>
          </a:p>
          <a:p>
            <a:endParaRPr lang="en-US" dirty="0"/>
          </a:p>
          <a:p>
            <a:r>
              <a:rPr lang="en-US" dirty="0"/>
              <a:t>##Merge the Environment data frames</a:t>
            </a:r>
          </a:p>
          <a:p>
            <a:r>
              <a:rPr lang="en-US" dirty="0" err="1"/>
              <a:t>MCap</a:t>
            </a:r>
            <a:r>
              <a:rPr lang="en-US" dirty="0"/>
              <a:t>=</a:t>
            </a:r>
            <a:r>
              <a:rPr lang="en-US" dirty="0" err="1"/>
              <a:t>rbind</a:t>
            </a:r>
            <a:r>
              <a:rPr lang="en-US" dirty="0"/>
              <a:t>(AAPL[["content"]][["</a:t>
            </a:r>
            <a:r>
              <a:rPr lang="en-US" dirty="0" err="1"/>
              <a:t>historical_data_data_frame</a:t>
            </a:r>
            <a:r>
              <a:rPr lang="en-US" dirty="0"/>
              <a:t>"]] , MSFT[["content"]][["</a:t>
            </a:r>
            <a:r>
              <a:rPr lang="en-US" dirty="0" err="1"/>
              <a:t>historical_data_data_frame</a:t>
            </a:r>
            <a:r>
              <a:rPr lang="en-US" dirty="0"/>
              <a:t>"]])</a:t>
            </a:r>
          </a:p>
          <a:p>
            <a:endParaRPr lang="en-US" dirty="0"/>
          </a:p>
          <a:p>
            <a:r>
              <a:rPr lang="en-US" dirty="0"/>
              <a:t>##Plot market cap vs. time</a:t>
            </a:r>
          </a:p>
          <a:p>
            <a:r>
              <a:rPr lang="en-US" dirty="0" err="1"/>
              <a:t>MCap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date,y</a:t>
            </a:r>
            <a:r>
              <a:rPr lang="en-US" dirty="0"/>
              <a:t>=</a:t>
            </a:r>
            <a:r>
              <a:rPr lang="en-US" dirty="0" err="1"/>
              <a:t>value,color</a:t>
            </a:r>
            <a:r>
              <a:rPr lang="en-US" dirty="0"/>
              <a:t>=stock))+</a:t>
            </a:r>
            <a:r>
              <a:rPr lang="en-US" dirty="0" err="1"/>
              <a:t>geom_line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("First to $1T Market Cap") + </a:t>
            </a:r>
          </a:p>
          <a:p>
            <a:r>
              <a:rPr lang="en-US" dirty="0"/>
              <a:t>   </a:t>
            </a:r>
            <a:r>
              <a:rPr lang="en-US" dirty="0" err="1"/>
              <a:t>ylab</a:t>
            </a:r>
            <a:r>
              <a:rPr lang="en-US" dirty="0"/>
              <a:t>("Market Capitalization $") + </a:t>
            </a:r>
            <a:r>
              <a:rPr lang="en-US" dirty="0" err="1"/>
              <a:t>xlab</a:t>
            </a:r>
            <a:r>
              <a:rPr lang="en-US" dirty="0"/>
              <a:t>("April 2019 - Jan 2020")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80714-A5D2-4CB4-AF7E-A66C8A18E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trinio.com/documentation/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Live Session 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Leppla</a:t>
            </a:r>
          </a:p>
        </p:txBody>
      </p:sp>
    </p:spTree>
    <p:extLst>
      <p:ext uri="{BB962C8B-B14F-4D97-AF65-F5344CB8AC3E}">
        <p14:creationId xmlns:p14="http://schemas.microsoft.com/office/powerpoint/2010/main" val="6374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703" y="541201"/>
            <a:ext cx="7958331" cy="820980"/>
          </a:xfrm>
        </p:spPr>
        <p:txBody>
          <a:bodyPr/>
          <a:lstStyle/>
          <a:p>
            <a:pPr algn="l"/>
            <a:r>
              <a:rPr lang="en-US" dirty="0"/>
              <a:t>Part 1: Restaurant Data from Baltimore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574445"/>
            <a:ext cx="7796540" cy="3997828"/>
          </a:xfrm>
        </p:spPr>
        <p:txBody>
          <a:bodyPr/>
          <a:lstStyle/>
          <a:p>
            <a:r>
              <a:rPr lang="en-US" dirty="0"/>
              <a:t>There are approximately 9 sushi restaurants in Baltimore</a:t>
            </a:r>
          </a:p>
          <a:p>
            <a:r>
              <a:rPr lang="en-US" dirty="0"/>
              <a:t>There appears to be only 1 sushi restaurant in downtown Baltimore (county district 11)</a:t>
            </a:r>
          </a:p>
          <a:p>
            <a:r>
              <a:rPr lang="en-US" dirty="0"/>
              <a:t>Bar plot: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33" y="3441709"/>
            <a:ext cx="8060004" cy="31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5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Freestyle!	</a:t>
            </a:r>
            <a:r>
              <a:rPr lang="en-US" dirty="0" err="1"/>
              <a:t>Intrinio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wanted to learn more about the </a:t>
            </a:r>
            <a:r>
              <a:rPr lang="en-US" sz="2400" dirty="0" err="1"/>
              <a:t>Intrinio</a:t>
            </a:r>
            <a:r>
              <a:rPr lang="en-US" sz="2400" dirty="0"/>
              <a:t> API for stocks research.  The API from Async was outdated and not documented on their website for adaptation.</a:t>
            </a:r>
          </a:p>
          <a:p>
            <a:r>
              <a:rPr lang="en-US" sz="2400" dirty="0"/>
              <a:t>Challenge #1 - The current API package was not on CRAN, so I cloned it from GitHub and then installed it</a:t>
            </a:r>
          </a:p>
          <a:p>
            <a:pPr lvl="1"/>
            <a:r>
              <a:rPr lang="en-US" sz="2000" dirty="0"/>
              <a:t>git clone https://github.com/intrinio/r-sdk.git</a:t>
            </a:r>
            <a:endParaRPr lang="en-US" sz="2000" dirty="0">
              <a:hlinkClick r:id="rId3"/>
            </a:endParaRPr>
          </a:p>
          <a:p>
            <a:pPr lvl="1"/>
            <a:r>
              <a:rPr lang="en-US" sz="2000" dirty="0">
                <a:hlinkClick r:id="rId3"/>
              </a:rPr>
              <a:t>https://docs.intrinio.com/documentation/r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6D89-0C8B-4C71-BB1D-4DAE5951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API with “</a:t>
            </a:r>
            <a:r>
              <a:rPr lang="en-US" dirty="0" err="1"/>
              <a:t>IntrinioSDK</a:t>
            </a:r>
            <a:r>
              <a:rPr lang="en-US" dirty="0"/>
              <a:t>::” </a:t>
            </a:r>
            <a:br>
              <a:rPr lang="en-US" dirty="0"/>
            </a:br>
            <a:r>
              <a:rPr lang="en-US" sz="2800" dirty="0"/>
              <a:t>Historic Market Capitalization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D948B4-4617-4D69-B3CA-172E5CCDA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90" t="18534" r="7499" b="7085"/>
          <a:stretch/>
        </p:blipFill>
        <p:spPr>
          <a:xfrm>
            <a:off x="4535715" y="2090058"/>
            <a:ext cx="5809453" cy="4410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F9E9A-CF97-4BAD-9117-A5E8C51EE749}"/>
              </a:ext>
            </a:extLst>
          </p:cNvPr>
          <p:cNvSpPr/>
          <p:nvPr/>
        </p:nvSpPr>
        <p:spPr>
          <a:xfrm>
            <a:off x="4978400" y="3429000"/>
            <a:ext cx="2801257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70905-367B-4226-8832-9623258AD723}"/>
              </a:ext>
            </a:extLst>
          </p:cNvPr>
          <p:cNvSpPr/>
          <p:nvPr/>
        </p:nvSpPr>
        <p:spPr>
          <a:xfrm>
            <a:off x="4978400" y="4066898"/>
            <a:ext cx="1117601" cy="16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32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F0E0-3443-4136-B121-53564368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84" y="808056"/>
            <a:ext cx="8090956" cy="1077229"/>
          </a:xfrm>
        </p:spPr>
        <p:txBody>
          <a:bodyPr>
            <a:normAutofit/>
          </a:bodyPr>
          <a:lstStyle/>
          <a:p>
            <a:r>
              <a:rPr lang="en-US" dirty="0"/>
              <a:t>Challenge #2 - Finding the Data</a:t>
            </a:r>
            <a:br>
              <a:rPr lang="en-US" dirty="0"/>
            </a:br>
            <a:r>
              <a:rPr lang="en-US" sz="2800" dirty="0"/>
              <a:t>The API made a new Environment for each query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EA50D-8BCA-4993-9E5C-7981087E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952"/>
          <a:stretch/>
        </p:blipFill>
        <p:spPr>
          <a:xfrm>
            <a:off x="1608466" y="2161495"/>
            <a:ext cx="9215674" cy="40578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04D422-C4BF-42B9-B1C5-258BA7919B14}"/>
              </a:ext>
            </a:extLst>
          </p:cNvPr>
          <p:cNvSpPr/>
          <p:nvPr/>
        </p:nvSpPr>
        <p:spPr>
          <a:xfrm>
            <a:off x="1791648" y="4705065"/>
            <a:ext cx="4304352" cy="522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D3FBA-8A51-4C68-9BF3-3D1C1CBB4EC7}"/>
              </a:ext>
            </a:extLst>
          </p:cNvPr>
          <p:cNvSpPr/>
          <p:nvPr/>
        </p:nvSpPr>
        <p:spPr>
          <a:xfrm>
            <a:off x="6266873" y="6049943"/>
            <a:ext cx="1969654" cy="169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122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2C8C6C-8CE7-43A8-A348-326363249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3599" y="2650597"/>
            <a:ext cx="7796540" cy="399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F4B9E5-924C-4914-B76A-9C4F9E57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8620943" cy="192512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EDA - After a close spring race, Microsoft gets to $1T first and keeps a consistent lead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400" dirty="0"/>
              <a:t>Challenge #3 – API limits with unpaid acct.</a:t>
            </a:r>
            <a:br>
              <a:rPr lang="en-US" sz="2400" dirty="0"/>
            </a:br>
            <a:r>
              <a:rPr lang="en-US" sz="2400" dirty="0"/>
              <a:t>	No access to Alphabet (Google) data, limited queries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E64F3-2DA1-4856-8242-7E8E62854E65}"/>
              </a:ext>
            </a:extLst>
          </p:cNvPr>
          <p:cNvCxnSpPr/>
          <p:nvPr/>
        </p:nvCxnSpPr>
        <p:spPr>
          <a:xfrm>
            <a:off x="3671248" y="5184129"/>
            <a:ext cx="5752531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78A3A1D-4C8B-493C-AD6E-23CFE4DE84DE}"/>
              </a:ext>
            </a:extLst>
          </p:cNvPr>
          <p:cNvSpPr/>
          <p:nvPr/>
        </p:nvSpPr>
        <p:spPr>
          <a:xfrm>
            <a:off x="3876541" y="4745482"/>
            <a:ext cx="3123349" cy="13263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D4A11-96ED-42A9-81C7-CE4772B531F1}"/>
              </a:ext>
            </a:extLst>
          </p:cNvPr>
          <p:cNvCxnSpPr>
            <a:cxnSpLocks/>
          </p:cNvCxnSpPr>
          <p:nvPr/>
        </p:nvCxnSpPr>
        <p:spPr>
          <a:xfrm>
            <a:off x="4982817" y="5184129"/>
            <a:ext cx="0" cy="1033186"/>
          </a:xfrm>
          <a:prstGeom prst="line">
            <a:avLst/>
          </a:prstGeom>
          <a:ln w="28575">
            <a:solidFill>
              <a:srgbClr val="66CC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7EC356-F052-4902-9234-4F5170F092D5}"/>
              </a:ext>
            </a:extLst>
          </p:cNvPr>
          <p:cNvCxnSpPr>
            <a:cxnSpLocks/>
          </p:cNvCxnSpPr>
          <p:nvPr/>
        </p:nvCxnSpPr>
        <p:spPr>
          <a:xfrm>
            <a:off x="6692851" y="5184129"/>
            <a:ext cx="0" cy="103318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2C8C6C-8CE7-43A8-A348-326363249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3599" y="2427670"/>
            <a:ext cx="7796540" cy="399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F4B9E5-924C-4914-B76A-9C4F9E57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91" y="808056"/>
            <a:ext cx="8464443" cy="14136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Apple overtakes Microsoft as the world’s most valuable company in Oct-Nov 2019 and doesn’t look back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E64F3-2DA1-4856-8242-7E8E62854E65}"/>
              </a:ext>
            </a:extLst>
          </p:cNvPr>
          <p:cNvCxnSpPr/>
          <p:nvPr/>
        </p:nvCxnSpPr>
        <p:spPr>
          <a:xfrm>
            <a:off x="3671248" y="4961202"/>
            <a:ext cx="5752531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78A3A1D-4C8B-493C-AD6E-23CFE4DE84DE}"/>
              </a:ext>
            </a:extLst>
          </p:cNvPr>
          <p:cNvSpPr/>
          <p:nvPr/>
        </p:nvSpPr>
        <p:spPr>
          <a:xfrm>
            <a:off x="7030279" y="2888274"/>
            <a:ext cx="2388122" cy="28706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There is a lot to learn about XML, JSON, etc. to be proficient at web scraping</a:t>
            </a:r>
          </a:p>
          <a:p>
            <a:pPr lvl="1"/>
            <a:r>
              <a:rPr lang="en-US" dirty="0"/>
              <a:t>APIs can have some serious limitations</a:t>
            </a:r>
          </a:p>
          <a:p>
            <a:pPr lvl="2"/>
            <a:r>
              <a:rPr lang="en-US" dirty="0"/>
              <a:t>Pay to play - </a:t>
            </a:r>
            <a:r>
              <a:rPr lang="en-US" dirty="0" err="1"/>
              <a:t>Intrinio</a:t>
            </a:r>
            <a:endParaRPr lang="en-US" dirty="0"/>
          </a:p>
          <a:p>
            <a:pPr lvl="2"/>
            <a:r>
              <a:rPr lang="en-US" dirty="0"/>
              <a:t>Prolonged process to get access - Twitter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do you find xml files online for web scraping?</a:t>
            </a:r>
          </a:p>
        </p:txBody>
      </p:sp>
    </p:spTree>
    <p:extLst>
      <p:ext uri="{BB962C8B-B14F-4D97-AF65-F5344CB8AC3E}">
        <p14:creationId xmlns:p14="http://schemas.microsoft.com/office/powerpoint/2010/main" val="3984178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310</TotalTime>
  <Words>1333</Words>
  <Application>Microsoft Office PowerPoint</Application>
  <PresentationFormat>Widescreen</PresentationFormat>
  <Paragraphs>133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For Live Session Unit 4</vt:lpstr>
      <vt:lpstr>Part 1: Restaurant Data from Baltimore</vt:lpstr>
      <vt:lpstr>Part 2: Freestyle! Intrinio API</vt:lpstr>
      <vt:lpstr>Running the API with “IntrinioSDK::”  Historic Market Capitalization Data</vt:lpstr>
      <vt:lpstr>Challenge #2 - Finding the Data The API made a new Environment for each query</vt:lpstr>
      <vt:lpstr>EDA - After a close spring race, Microsoft gets to $1T first and keeps a consistent lead  Challenge #3 – API limits with unpaid acct.  No access to Alphabet (Google) data, limited queries</vt:lpstr>
      <vt:lpstr>Apple overtakes Microsoft as the world’s most valuable company in Oct-Nov 2019 and doesn’t look back</vt:lpstr>
      <vt:lpstr>Takeaways and Questions</vt:lpstr>
    </vt:vector>
  </TitlesOfParts>
  <Company>The Clorox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 Unit 4</dc:title>
  <dc:creator>Andrew Leppla</dc:creator>
  <cp:lastModifiedBy>Andrew Leppla</cp:lastModifiedBy>
  <cp:revision>6</cp:revision>
  <dcterms:created xsi:type="dcterms:W3CDTF">2020-01-23T21:06:33Z</dcterms:created>
  <dcterms:modified xsi:type="dcterms:W3CDTF">2020-01-26T20:31:30Z</dcterms:modified>
</cp:coreProperties>
</file>