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3" r:id="rId4"/>
    <p:sldId id="278" r:id="rId5"/>
    <p:sldId id="277" r:id="rId6"/>
    <p:sldId id="275" r:id="rId7"/>
    <p:sldId id="281" r:id="rId8"/>
    <p:sldId id="282" r:id="rId9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/>
    <p:restoredTop sz="96197"/>
  </p:normalViewPr>
  <p:slideViewPr>
    <p:cSldViewPr snapToGrid="0" snapToObjects="1">
      <p:cViewPr varScale="1">
        <p:scale>
          <a:sx n="86" d="100"/>
          <a:sy n="86" d="100"/>
        </p:scale>
        <p:origin x="24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radial6" loCatId="" qsTypeId="urn:microsoft.com/office/officeart/2005/8/quickstyle/3d9" qsCatId="3D" csTypeId="urn:microsoft.com/office/officeart/2005/8/colors/accent0_2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pPr rtl="0"/>
          <a:endParaRPr lang="sv-SE" sz="2200" b="1" spc="3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05C3529-BF97-E54C-B498-971591F18BE8}">
      <dgm:prSet phldrT="[Text]"/>
      <dgm:spPr/>
      <dgm:t>
        <a:bodyPr/>
        <a:lstStyle/>
        <a:p>
          <a:pPr rtl="0"/>
          <a:r>
            <a:rPr lang="en-US" noProof="0" dirty="0"/>
            <a:t>CRM</a:t>
          </a:r>
        </a:p>
      </dgm:t>
    </dgm:pt>
    <dgm:pt modelId="{B0D89D88-4C65-564A-9702-7CE65848B145}" type="parTrans" cxnId="{55783D67-E4A4-2E4A-95F2-A9F72D6F0270}">
      <dgm:prSet/>
      <dgm:spPr/>
      <dgm:t>
        <a:bodyPr/>
        <a:lstStyle/>
        <a:p>
          <a:endParaRPr lang="sv-SE"/>
        </a:p>
      </dgm:t>
    </dgm:pt>
    <dgm:pt modelId="{E104B594-6F80-C744-A8BC-09ABCFF52B7A}" type="sibTrans" cxnId="{55783D67-E4A4-2E4A-95F2-A9F72D6F0270}">
      <dgm:prSet/>
      <dgm:spPr/>
      <dgm:t>
        <a:bodyPr/>
        <a:lstStyle/>
        <a:p>
          <a:endParaRPr lang="sv-SE"/>
        </a:p>
      </dgm:t>
    </dgm:pt>
    <dgm:pt modelId="{20949C85-8A98-564A-B429-3F82408A8F6C}">
      <dgm:prSet/>
      <dgm:spPr/>
      <dgm:t>
        <a:bodyPr/>
        <a:lstStyle/>
        <a:p>
          <a:r>
            <a:rPr lang="sv-SE" dirty="0"/>
            <a:t>ERP</a:t>
          </a:r>
        </a:p>
      </dgm:t>
    </dgm:pt>
    <dgm:pt modelId="{5B27A43E-9E52-AC44-A906-A8A7D4758F97}" type="parTrans" cxnId="{E70E571C-6A74-7F43-AADD-C7C495D1819E}">
      <dgm:prSet/>
      <dgm:spPr/>
      <dgm:t>
        <a:bodyPr/>
        <a:lstStyle/>
        <a:p>
          <a:endParaRPr lang="sv-SE"/>
        </a:p>
      </dgm:t>
    </dgm:pt>
    <dgm:pt modelId="{247CAE3B-7AEC-8E4E-AC78-1D3B84BA6017}" type="sibTrans" cxnId="{E70E571C-6A74-7F43-AADD-C7C495D1819E}">
      <dgm:prSet/>
      <dgm:spPr/>
      <dgm:t>
        <a:bodyPr/>
        <a:lstStyle/>
        <a:p>
          <a:endParaRPr lang="sv-SE"/>
        </a:p>
      </dgm:t>
    </dgm:pt>
    <dgm:pt modelId="{A2054193-B2E6-AF49-B6FE-F0F49D0EAB24}">
      <dgm:prSet/>
      <dgm:spPr/>
      <dgm:t>
        <a:bodyPr/>
        <a:lstStyle/>
        <a:p>
          <a:pPr rtl="0"/>
          <a:r>
            <a:rPr lang="sv-SE" dirty="0"/>
            <a:t>EPM</a:t>
          </a:r>
        </a:p>
      </dgm:t>
    </dgm:pt>
    <dgm:pt modelId="{91510CAB-DC46-EB4F-8250-96CA9D36DAD7}" type="parTrans" cxnId="{646047D3-5D9C-984E-B7E2-B1F13D933DA5}">
      <dgm:prSet/>
      <dgm:spPr/>
      <dgm:t>
        <a:bodyPr/>
        <a:lstStyle/>
        <a:p>
          <a:endParaRPr lang="sv-SE"/>
        </a:p>
      </dgm:t>
    </dgm:pt>
    <dgm:pt modelId="{FB35CA3E-8F2D-A046-9C2D-08F70BE1E143}" type="sibTrans" cxnId="{646047D3-5D9C-984E-B7E2-B1F13D933DA5}">
      <dgm:prSet/>
      <dgm:spPr/>
      <dgm:t>
        <a:bodyPr/>
        <a:lstStyle/>
        <a:p>
          <a:endParaRPr lang="sv-SE"/>
        </a:p>
      </dgm:t>
    </dgm:pt>
    <dgm:pt modelId="{99D8185B-FB47-024C-8389-0C00043DA641}">
      <dgm:prSet/>
      <dgm:spPr/>
      <dgm:t>
        <a:bodyPr/>
        <a:lstStyle/>
        <a:p>
          <a:pPr rtl="0"/>
          <a:r>
            <a:rPr lang="sv-SE" dirty="0"/>
            <a:t>HCM</a:t>
          </a:r>
        </a:p>
      </dgm:t>
    </dgm:pt>
    <dgm:pt modelId="{E3662875-8ECC-454A-898F-3973D381D4CC}" type="parTrans" cxnId="{22825AB5-C762-7A41-ACEB-6CA9E28EAB16}">
      <dgm:prSet/>
      <dgm:spPr/>
      <dgm:t>
        <a:bodyPr/>
        <a:lstStyle/>
        <a:p>
          <a:endParaRPr lang="sv-SE"/>
        </a:p>
      </dgm:t>
    </dgm:pt>
    <dgm:pt modelId="{563722B6-3F53-2E49-BC06-B0E8E38DA0EE}" type="sibTrans" cxnId="{22825AB5-C762-7A41-ACEB-6CA9E28EAB16}">
      <dgm:prSet/>
      <dgm:spPr/>
      <dgm:t>
        <a:bodyPr/>
        <a:lstStyle/>
        <a:p>
          <a:endParaRPr lang="sv-SE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467973E-5962-2A42-9CBD-6B2DCEB6E2AF}" type="pres">
      <dgm:prSet presAssocID="{1A576890-154F-4248-9DC0-6F3C421213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FE7E539-5AD3-4043-94B1-3A7734F8FAB5}" type="pres">
      <dgm:prSet presAssocID="{70EF5BE3-DC8A-D745-9ABF-78768D7A0560}" presName="centerShape" presStyleLbl="node0" presStyleIdx="0" presStyleCnt="1" custScaleX="61407" custScaleY="61407"/>
      <dgm:spPr/>
    </dgm:pt>
    <dgm:pt modelId="{198D246D-394B-9F47-B105-AD4AB2261A2E}" type="pres">
      <dgm:prSet presAssocID="{205C3529-BF97-E54C-B498-971591F18BE8}" presName="node" presStyleLbl="node1" presStyleIdx="0" presStyleCnt="4">
        <dgm:presLayoutVars>
          <dgm:bulletEnabled val="1"/>
        </dgm:presLayoutVars>
      </dgm:prSet>
      <dgm:spPr/>
    </dgm:pt>
    <dgm:pt modelId="{1392A0BF-5DF7-9C4E-9320-734A7DDB066E}" type="pres">
      <dgm:prSet presAssocID="{205C3529-BF97-E54C-B498-971591F18BE8}" presName="dummy" presStyleCnt="0"/>
      <dgm:spPr/>
    </dgm:pt>
    <dgm:pt modelId="{9C6CDBBB-2E25-3F4C-89AC-B1EDC4B49AFC}" type="pres">
      <dgm:prSet presAssocID="{E104B594-6F80-C744-A8BC-09ABCFF52B7A}" presName="sibTrans" presStyleLbl="sibTrans2D1" presStyleIdx="0" presStyleCnt="4"/>
      <dgm:spPr/>
    </dgm:pt>
    <dgm:pt modelId="{373ACBBB-C814-0341-88B1-04E308BF88F5}" type="pres">
      <dgm:prSet presAssocID="{99D8185B-FB47-024C-8389-0C00043DA641}" presName="node" presStyleLbl="node1" presStyleIdx="1" presStyleCnt="4">
        <dgm:presLayoutVars>
          <dgm:bulletEnabled val="1"/>
        </dgm:presLayoutVars>
      </dgm:prSet>
      <dgm:spPr/>
    </dgm:pt>
    <dgm:pt modelId="{3EC51422-823F-2F46-8908-23B497C8CC4A}" type="pres">
      <dgm:prSet presAssocID="{99D8185B-FB47-024C-8389-0C00043DA641}" presName="dummy" presStyleCnt="0"/>
      <dgm:spPr/>
    </dgm:pt>
    <dgm:pt modelId="{0213A890-30F5-B849-A643-265FAAE84EE0}" type="pres">
      <dgm:prSet presAssocID="{563722B6-3F53-2E49-BC06-B0E8E38DA0EE}" presName="sibTrans" presStyleLbl="sibTrans2D1" presStyleIdx="1" presStyleCnt="4"/>
      <dgm:spPr/>
    </dgm:pt>
    <dgm:pt modelId="{EC2F2313-F4AD-2447-807E-65ED75C5801D}" type="pres">
      <dgm:prSet presAssocID="{20949C85-8A98-564A-B429-3F82408A8F6C}" presName="node" presStyleLbl="node1" presStyleIdx="2" presStyleCnt="4">
        <dgm:presLayoutVars>
          <dgm:bulletEnabled val="1"/>
        </dgm:presLayoutVars>
      </dgm:prSet>
      <dgm:spPr/>
    </dgm:pt>
    <dgm:pt modelId="{54D6FC9B-D747-AE47-8F08-8EAB1E45C631}" type="pres">
      <dgm:prSet presAssocID="{20949C85-8A98-564A-B429-3F82408A8F6C}" presName="dummy" presStyleCnt="0"/>
      <dgm:spPr/>
    </dgm:pt>
    <dgm:pt modelId="{5FD91DEF-7261-B741-A950-4F614EFF7538}" type="pres">
      <dgm:prSet presAssocID="{247CAE3B-7AEC-8E4E-AC78-1D3B84BA6017}" presName="sibTrans" presStyleLbl="sibTrans2D1" presStyleIdx="2" presStyleCnt="4"/>
      <dgm:spPr/>
    </dgm:pt>
    <dgm:pt modelId="{B2FAB83A-552A-9C40-9780-59102B7ACE7B}" type="pres">
      <dgm:prSet presAssocID="{A2054193-B2E6-AF49-B6FE-F0F49D0EAB24}" presName="node" presStyleLbl="node1" presStyleIdx="3" presStyleCnt="4">
        <dgm:presLayoutVars>
          <dgm:bulletEnabled val="1"/>
        </dgm:presLayoutVars>
      </dgm:prSet>
      <dgm:spPr/>
    </dgm:pt>
    <dgm:pt modelId="{43F02BDF-04C7-CE48-93A6-4064C9A14243}" type="pres">
      <dgm:prSet presAssocID="{A2054193-B2E6-AF49-B6FE-F0F49D0EAB24}" presName="dummy" presStyleCnt="0"/>
      <dgm:spPr/>
    </dgm:pt>
    <dgm:pt modelId="{A875CB69-8470-F947-A974-46E7AE2A97FA}" type="pres">
      <dgm:prSet presAssocID="{FB35CA3E-8F2D-A046-9C2D-08F70BE1E143}" presName="sibTrans" presStyleLbl="sibTrans2D1" presStyleIdx="3" presStyleCnt="4"/>
      <dgm:spPr/>
    </dgm:pt>
  </dgm:ptLst>
  <dgm:cxnLst>
    <dgm:cxn modelId="{8CFD0F04-9DC9-5246-B377-046E25F356F2}" type="presOf" srcId="{20949C85-8A98-564A-B429-3F82408A8F6C}" destId="{EC2F2313-F4AD-2447-807E-65ED75C5801D}" srcOrd="0" destOrd="0" presId="urn:microsoft.com/office/officeart/2005/8/layout/radial6"/>
    <dgm:cxn modelId="{DC3C7F11-8868-6E45-8C6C-8885801847BC}" type="presOf" srcId="{E104B594-6F80-C744-A8BC-09ABCFF52B7A}" destId="{9C6CDBBB-2E25-3F4C-89AC-B1EDC4B49AFC}" srcOrd="0" destOrd="0" presId="urn:microsoft.com/office/officeart/2005/8/layout/radial6"/>
    <dgm:cxn modelId="{E70E571C-6A74-7F43-AADD-C7C495D1819E}" srcId="{70EF5BE3-DC8A-D745-9ABF-78768D7A0560}" destId="{20949C85-8A98-564A-B429-3F82408A8F6C}" srcOrd="2" destOrd="0" parTransId="{5B27A43E-9E52-AC44-A906-A8A7D4758F97}" sibTransId="{247CAE3B-7AEC-8E4E-AC78-1D3B84BA6017}"/>
    <dgm:cxn modelId="{D3F52E26-174D-D64A-8A21-76480AFEA0E8}" type="presOf" srcId="{247CAE3B-7AEC-8E4E-AC78-1D3B84BA6017}" destId="{5FD91DEF-7261-B741-A950-4F614EFF7538}" srcOrd="0" destOrd="0" presId="urn:microsoft.com/office/officeart/2005/8/layout/radial6"/>
    <dgm:cxn modelId="{C40D9F34-1A38-F941-9391-C683FEE78CF5}" type="presOf" srcId="{99D8185B-FB47-024C-8389-0C00043DA641}" destId="{373ACBBB-C814-0341-88B1-04E308BF88F5}" srcOrd="0" destOrd="0" presId="urn:microsoft.com/office/officeart/2005/8/layout/radial6"/>
    <dgm:cxn modelId="{6A86AC4E-9D90-3D4B-911F-75256C9141FE}" type="presOf" srcId="{A2054193-B2E6-AF49-B6FE-F0F49D0EAB24}" destId="{B2FAB83A-552A-9C40-9780-59102B7ACE7B}" srcOrd="0" destOrd="0" presId="urn:microsoft.com/office/officeart/2005/8/layout/radial6"/>
    <dgm:cxn modelId="{55783D67-E4A4-2E4A-95F2-A9F72D6F0270}" srcId="{70EF5BE3-DC8A-D745-9ABF-78768D7A0560}" destId="{205C3529-BF97-E54C-B498-971591F18BE8}" srcOrd="0" destOrd="0" parTransId="{B0D89D88-4C65-564A-9702-7CE65848B145}" sibTransId="{E104B594-6F80-C744-A8BC-09ABCFF52B7A}"/>
    <dgm:cxn modelId="{7AE9DA98-6FFF-C545-93C5-1D397C49D394}" type="presOf" srcId="{70EF5BE3-DC8A-D745-9ABF-78768D7A0560}" destId="{3FE7E539-5AD3-4043-94B1-3A7734F8FAB5}" srcOrd="0" destOrd="0" presId="urn:microsoft.com/office/officeart/2005/8/layout/radial6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1F843FAC-93B2-7140-93DE-68516CE0AEA1}" type="presOf" srcId="{FB35CA3E-8F2D-A046-9C2D-08F70BE1E143}" destId="{A875CB69-8470-F947-A974-46E7AE2A97FA}" srcOrd="0" destOrd="0" presId="urn:microsoft.com/office/officeart/2005/8/layout/radial6"/>
    <dgm:cxn modelId="{22825AB5-C762-7A41-ACEB-6CA9E28EAB16}" srcId="{70EF5BE3-DC8A-D745-9ABF-78768D7A0560}" destId="{99D8185B-FB47-024C-8389-0C00043DA641}" srcOrd="1" destOrd="0" parTransId="{E3662875-8ECC-454A-898F-3973D381D4CC}" sibTransId="{563722B6-3F53-2E49-BC06-B0E8E38DA0EE}"/>
    <dgm:cxn modelId="{25B939D3-97E0-5548-AAB3-65B563CE829C}" type="presOf" srcId="{205C3529-BF97-E54C-B498-971591F18BE8}" destId="{198D246D-394B-9F47-B105-AD4AB2261A2E}" srcOrd="0" destOrd="0" presId="urn:microsoft.com/office/officeart/2005/8/layout/radial6"/>
    <dgm:cxn modelId="{646047D3-5D9C-984E-B7E2-B1F13D933DA5}" srcId="{70EF5BE3-DC8A-D745-9ABF-78768D7A0560}" destId="{A2054193-B2E6-AF49-B6FE-F0F49D0EAB24}" srcOrd="3" destOrd="0" parTransId="{91510CAB-DC46-EB4F-8250-96CA9D36DAD7}" sibTransId="{FB35CA3E-8F2D-A046-9C2D-08F70BE1E143}"/>
    <dgm:cxn modelId="{16674DDB-45C6-0745-997C-2EE8A2EFD036}" type="presOf" srcId="{1A576890-154F-4248-9DC0-6F3C42121396}" destId="{B467973E-5962-2A42-9CBD-6B2DCEB6E2AF}" srcOrd="0" destOrd="0" presId="urn:microsoft.com/office/officeart/2005/8/layout/radial6"/>
    <dgm:cxn modelId="{D475D3FB-1082-E14A-AC91-2B7836D70251}" type="presOf" srcId="{563722B6-3F53-2E49-BC06-B0E8E38DA0EE}" destId="{0213A890-30F5-B849-A643-265FAAE84EE0}" srcOrd="0" destOrd="0" presId="urn:microsoft.com/office/officeart/2005/8/layout/radial6"/>
    <dgm:cxn modelId="{D992536F-C92D-0045-A31E-76EA9E452937}" type="presParOf" srcId="{B467973E-5962-2A42-9CBD-6B2DCEB6E2AF}" destId="{3FE7E539-5AD3-4043-94B1-3A7734F8FAB5}" srcOrd="0" destOrd="0" presId="urn:microsoft.com/office/officeart/2005/8/layout/radial6"/>
    <dgm:cxn modelId="{9B3DEBB7-4EE3-5642-B976-F2108BAE1E24}" type="presParOf" srcId="{B467973E-5962-2A42-9CBD-6B2DCEB6E2AF}" destId="{198D246D-394B-9F47-B105-AD4AB2261A2E}" srcOrd="1" destOrd="0" presId="urn:microsoft.com/office/officeart/2005/8/layout/radial6"/>
    <dgm:cxn modelId="{E1D126B2-3B41-C645-9FB9-C2BC9AA83522}" type="presParOf" srcId="{B467973E-5962-2A42-9CBD-6B2DCEB6E2AF}" destId="{1392A0BF-5DF7-9C4E-9320-734A7DDB066E}" srcOrd="2" destOrd="0" presId="urn:microsoft.com/office/officeart/2005/8/layout/radial6"/>
    <dgm:cxn modelId="{EACB50B1-6FA8-3141-9762-05198CBEA84A}" type="presParOf" srcId="{B467973E-5962-2A42-9CBD-6B2DCEB6E2AF}" destId="{9C6CDBBB-2E25-3F4C-89AC-B1EDC4B49AFC}" srcOrd="3" destOrd="0" presId="urn:microsoft.com/office/officeart/2005/8/layout/radial6"/>
    <dgm:cxn modelId="{4E98405A-1138-C54A-831D-ADD7C20620BF}" type="presParOf" srcId="{B467973E-5962-2A42-9CBD-6B2DCEB6E2AF}" destId="{373ACBBB-C814-0341-88B1-04E308BF88F5}" srcOrd="4" destOrd="0" presId="urn:microsoft.com/office/officeart/2005/8/layout/radial6"/>
    <dgm:cxn modelId="{08F319A2-350A-9846-9458-AAAF58551F14}" type="presParOf" srcId="{B467973E-5962-2A42-9CBD-6B2DCEB6E2AF}" destId="{3EC51422-823F-2F46-8908-23B497C8CC4A}" srcOrd="5" destOrd="0" presId="urn:microsoft.com/office/officeart/2005/8/layout/radial6"/>
    <dgm:cxn modelId="{E37D57A7-4EA5-F14F-9522-5D53C0CA2B21}" type="presParOf" srcId="{B467973E-5962-2A42-9CBD-6B2DCEB6E2AF}" destId="{0213A890-30F5-B849-A643-265FAAE84EE0}" srcOrd="6" destOrd="0" presId="urn:microsoft.com/office/officeart/2005/8/layout/radial6"/>
    <dgm:cxn modelId="{5D20713D-0535-3E45-9AAA-2B174A5C6366}" type="presParOf" srcId="{B467973E-5962-2A42-9CBD-6B2DCEB6E2AF}" destId="{EC2F2313-F4AD-2447-807E-65ED75C5801D}" srcOrd="7" destOrd="0" presId="urn:microsoft.com/office/officeart/2005/8/layout/radial6"/>
    <dgm:cxn modelId="{1C85A23E-2EFC-7B4E-8C24-0FCA8D86FCC4}" type="presParOf" srcId="{B467973E-5962-2A42-9CBD-6B2DCEB6E2AF}" destId="{54D6FC9B-D747-AE47-8F08-8EAB1E45C631}" srcOrd="8" destOrd="0" presId="urn:microsoft.com/office/officeart/2005/8/layout/radial6"/>
    <dgm:cxn modelId="{35F372D4-861F-FD4B-8695-8EB5788D0D54}" type="presParOf" srcId="{B467973E-5962-2A42-9CBD-6B2DCEB6E2AF}" destId="{5FD91DEF-7261-B741-A950-4F614EFF7538}" srcOrd="9" destOrd="0" presId="urn:microsoft.com/office/officeart/2005/8/layout/radial6"/>
    <dgm:cxn modelId="{4D568988-6DAE-DB40-8E2E-87A187D6F957}" type="presParOf" srcId="{B467973E-5962-2A42-9CBD-6B2DCEB6E2AF}" destId="{B2FAB83A-552A-9C40-9780-59102B7ACE7B}" srcOrd="10" destOrd="0" presId="urn:microsoft.com/office/officeart/2005/8/layout/radial6"/>
    <dgm:cxn modelId="{869D6930-0602-564F-8A77-B27F29CCC024}" type="presParOf" srcId="{B467973E-5962-2A42-9CBD-6B2DCEB6E2AF}" destId="{43F02BDF-04C7-CE48-93A6-4064C9A14243}" srcOrd="11" destOrd="0" presId="urn:microsoft.com/office/officeart/2005/8/layout/radial6"/>
    <dgm:cxn modelId="{EAFFAF00-2C66-FB4F-87A0-9A9198DFF1DC}" type="presParOf" srcId="{B467973E-5962-2A42-9CBD-6B2DCEB6E2AF}" destId="{A875CB69-8470-F947-A974-46E7AE2A97FA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</dgm:ptLst>
  <dgm:cxnLst>
    <dgm:cxn modelId="{A814844F-DD17-CD46-8E73-F53EC8723637}" type="presOf" srcId="{1A576890-154F-4248-9DC0-6F3C42121396}" destId="{950286A6-E8DD-1347-8E4B-B3E002FAD681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576890-154F-4248-9DC0-6F3C42121396}" type="doc">
      <dgm:prSet loTypeId="urn:microsoft.com/office/officeart/2005/8/layout/venn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sv-SE"/>
        </a:p>
      </dgm:t>
    </dgm:pt>
    <dgm:pt modelId="{70EF5BE3-DC8A-D745-9ABF-78768D7A0560}">
      <dgm:prSet phldrT="[Text]" custT="1"/>
      <dgm:spPr/>
      <dgm:t>
        <a:bodyPr lIns="0" tIns="0" rIns="0" bIns="108000"/>
        <a:lstStyle/>
        <a:p>
          <a:pPr algn="ctr" rtl="0">
            <a:lnSpc>
              <a:spcPct val="100000"/>
            </a:lnSpc>
            <a:spcAft>
              <a:spcPts val="0"/>
            </a:spcAft>
            <a:buNone/>
          </a:pPr>
          <a:r>
            <a:rPr lang="en-US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F7CA888-F01F-5040-A769-2F8BCEA74E18}" type="parTrans" cxnId="{F337ADA1-C692-254D-A709-41A15BC53905}">
      <dgm:prSet/>
      <dgm:spPr/>
      <dgm:t>
        <a:bodyPr/>
        <a:lstStyle/>
        <a:p>
          <a:endParaRPr lang="sv-SE"/>
        </a:p>
      </dgm:t>
    </dgm:pt>
    <dgm:pt modelId="{08D63588-89DB-8D41-A944-279E169B3FC1}" type="sibTrans" cxnId="{F337ADA1-C692-254D-A709-41A15BC53905}">
      <dgm:prSet/>
      <dgm:spPr/>
      <dgm:t>
        <a:bodyPr/>
        <a:lstStyle/>
        <a:p>
          <a:endParaRPr lang="sv-SE"/>
        </a:p>
      </dgm:t>
    </dgm:pt>
    <dgm:pt modelId="{25C4E45C-CD15-5F49-91FA-4F7D48A0171B}">
      <dgm:prSet phldrT="[Text]" custT="1"/>
      <dgm:spPr>
        <a:solidFill>
          <a:schemeClr val="tx1"/>
        </a:solidFill>
      </dgm:spPr>
      <dgm:t>
        <a:bodyPr/>
        <a:lstStyle/>
        <a:p>
          <a:pPr rtl="0">
            <a:buNone/>
          </a:pPr>
          <a:r>
            <a:rPr lang="sv-SE" sz="2000" b="1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spc="30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552B9E-C909-C34F-AE1B-4E168FF23F77}" type="parTrans" cxnId="{8329575F-5F3C-A044-AB27-CB49B347BF67}">
      <dgm:prSet/>
      <dgm:spPr/>
      <dgm:t>
        <a:bodyPr/>
        <a:lstStyle/>
        <a:p>
          <a:endParaRPr lang="sv-SE"/>
        </a:p>
      </dgm:t>
    </dgm:pt>
    <dgm:pt modelId="{F413C2E0-CBEA-1A41-9330-CA0752099AB2}" type="sibTrans" cxnId="{8329575F-5F3C-A044-AB27-CB49B347BF67}">
      <dgm:prSet/>
      <dgm:spPr/>
      <dgm:t>
        <a:bodyPr/>
        <a:lstStyle/>
        <a:p>
          <a:endParaRPr lang="sv-SE"/>
        </a:p>
      </dgm:t>
    </dgm:pt>
    <dgm:pt modelId="{BAD5E5AA-F4B9-554D-8A46-B044C33A191E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E4615A-CCB1-E446-8BEA-1555448A04B7}" type="sibTrans" cxnId="{CC600F9F-C956-034F-8FB3-99A47872A414}">
      <dgm:prSet/>
      <dgm:spPr/>
      <dgm:t>
        <a:bodyPr/>
        <a:lstStyle/>
        <a:p>
          <a:endParaRPr lang="sv-SE"/>
        </a:p>
      </dgm:t>
    </dgm:pt>
    <dgm:pt modelId="{BDB6DD1A-4DB6-F847-BE1F-AC46905921F1}" type="parTrans" cxnId="{CC600F9F-C956-034F-8FB3-99A47872A414}">
      <dgm:prSet/>
      <dgm:spPr/>
      <dgm:t>
        <a:bodyPr/>
        <a:lstStyle/>
        <a:p>
          <a:endParaRPr lang="sv-SE"/>
        </a:p>
      </dgm:t>
    </dgm:pt>
    <dgm:pt modelId="{AD0D092C-B210-3E49-86B7-3803ECF9BB69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sv-SE" sz="1400" b="0" i="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265776-2620-5C42-A897-BDCE11944B61}" type="sibTrans" cxnId="{E86CEF8F-E16C-2E4D-8114-40E8CB8601EB}">
      <dgm:prSet/>
      <dgm:spPr/>
      <dgm:t>
        <a:bodyPr/>
        <a:lstStyle/>
        <a:p>
          <a:endParaRPr lang="sv-SE"/>
        </a:p>
      </dgm:t>
    </dgm:pt>
    <dgm:pt modelId="{FBEFBC91-CDB4-C74B-AD34-B307CB8A99BC}" type="parTrans" cxnId="{E86CEF8F-E16C-2E4D-8114-40E8CB8601EB}">
      <dgm:prSet/>
      <dgm:spPr/>
      <dgm:t>
        <a:bodyPr/>
        <a:lstStyle/>
        <a:p>
          <a:endParaRPr lang="sv-SE"/>
        </a:p>
      </dgm:t>
    </dgm:pt>
    <dgm:pt modelId="{55E61106-1329-5B4F-B992-2B6B168DB2FB}">
      <dgm:prSet phldrT="[Text]" custT="1"/>
      <dgm:spPr>
        <a:solidFill>
          <a:schemeClr val="tx1"/>
        </a:solidFill>
      </dgm:spPr>
      <dgm:t>
        <a:bodyPr lIns="0"/>
        <a:lstStyle/>
        <a:p>
          <a:pPr rtl="0">
            <a:buFont typeface="Arial" panose="020B0604020202020204" pitchFamily="34" charset="0"/>
            <a:buChar char="•"/>
          </a:pPr>
          <a:r>
            <a:rPr lang="en-US" sz="1400" b="0" i="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</dgm:t>
    </dgm:pt>
    <dgm:pt modelId="{02ED20E2-D21F-DE48-9324-13CC869BFAE6}" type="parTrans" cxnId="{BF71621F-CE87-8C43-9576-1E3741AB0617}">
      <dgm:prSet/>
      <dgm:spPr/>
      <dgm:t>
        <a:bodyPr/>
        <a:lstStyle/>
        <a:p>
          <a:endParaRPr lang="sv-SE"/>
        </a:p>
      </dgm:t>
    </dgm:pt>
    <dgm:pt modelId="{34B08334-EB1D-9443-B020-633CA3C1CD54}" type="sibTrans" cxnId="{BF71621F-CE87-8C43-9576-1E3741AB0617}">
      <dgm:prSet/>
      <dgm:spPr/>
      <dgm:t>
        <a:bodyPr/>
        <a:lstStyle/>
        <a:p>
          <a:endParaRPr lang="sv-SE"/>
        </a:p>
      </dgm:t>
    </dgm:pt>
    <dgm:pt modelId="{8D3A046A-EBF7-BC4A-BF31-54121AD18602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</dgm:t>
    </dgm:pt>
    <dgm:pt modelId="{E318C352-974D-6141-8AE3-A3D08928925B}" type="parTrans" cxnId="{64B8011C-F0D7-8A4D-98D4-A513C4155F08}">
      <dgm:prSet/>
      <dgm:spPr/>
      <dgm:t>
        <a:bodyPr/>
        <a:lstStyle/>
        <a:p>
          <a:endParaRPr lang="sv-SE"/>
        </a:p>
      </dgm:t>
    </dgm:pt>
    <dgm:pt modelId="{FC7FDF3E-F3E2-AA4C-AF5A-F8A8C798A9ED}" type="sibTrans" cxnId="{64B8011C-F0D7-8A4D-98D4-A513C4155F08}">
      <dgm:prSet/>
      <dgm:spPr/>
      <dgm:t>
        <a:bodyPr/>
        <a:lstStyle/>
        <a:p>
          <a:endParaRPr lang="sv-SE"/>
        </a:p>
      </dgm:t>
    </dgm:pt>
    <dgm:pt modelId="{F9B7C1A0-A63C-8140-8784-4EBAD56ED995}">
      <dgm:prSet phldrT="[Text]" custT="1"/>
      <dgm:spPr/>
      <dgm:t>
        <a:bodyPr lIns="0" tIns="0" rIns="0" bIns="108000"/>
        <a:lstStyle/>
        <a:p>
          <a:pPr algn="ctr" rtl="0">
            <a:lnSpc>
              <a:spcPct val="90000"/>
            </a:lnSpc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gm:t>
    </dgm:pt>
    <dgm:pt modelId="{C360B83C-0155-DE4A-BD23-234B7F4158F1}" type="parTrans" cxnId="{4384445C-1274-DF45-BD63-711BF0712EE3}">
      <dgm:prSet/>
      <dgm:spPr/>
      <dgm:t>
        <a:bodyPr/>
        <a:lstStyle/>
        <a:p>
          <a:endParaRPr lang="sv-SE"/>
        </a:p>
      </dgm:t>
    </dgm:pt>
    <dgm:pt modelId="{6A5A6151-3A4F-1846-A61B-FB0805AEBBE7}" type="sibTrans" cxnId="{4384445C-1274-DF45-BD63-711BF0712EE3}">
      <dgm:prSet/>
      <dgm:spPr/>
      <dgm:t>
        <a:bodyPr/>
        <a:lstStyle/>
        <a:p>
          <a:endParaRPr lang="sv-SE"/>
        </a:p>
      </dgm:t>
    </dgm:pt>
    <dgm:pt modelId="{950286A6-E8DD-1347-8E4B-B3E002FAD681}" type="pres">
      <dgm:prSet presAssocID="{1A576890-154F-4248-9DC0-6F3C42121396}" presName="Name0" presStyleCnt="0">
        <dgm:presLayoutVars>
          <dgm:chMax val="7"/>
          <dgm:resizeHandles val="exact"/>
        </dgm:presLayoutVars>
      </dgm:prSet>
      <dgm:spPr/>
    </dgm:pt>
    <dgm:pt modelId="{293A14D5-4D9F-8048-B57B-B92D2FE9389F}" type="pres">
      <dgm:prSet presAssocID="{1A576890-154F-4248-9DC0-6F3C42121396}" presName="comp1" presStyleCnt="0"/>
      <dgm:spPr/>
    </dgm:pt>
    <dgm:pt modelId="{30D9EE73-C305-184A-9397-7AA28748D028}" type="pres">
      <dgm:prSet presAssocID="{1A576890-154F-4248-9DC0-6F3C42121396}" presName="circle1" presStyleLbl="node1" presStyleIdx="0" presStyleCnt="2"/>
      <dgm:spPr/>
    </dgm:pt>
    <dgm:pt modelId="{3A0F7175-C4D0-E54A-9312-EC99F6F722A7}" type="pres">
      <dgm:prSet presAssocID="{1A576890-154F-4248-9DC0-6F3C42121396}" presName="c1text" presStyleLbl="node1" presStyleIdx="0" presStyleCnt="2">
        <dgm:presLayoutVars>
          <dgm:bulletEnabled val="1"/>
        </dgm:presLayoutVars>
      </dgm:prSet>
      <dgm:spPr/>
    </dgm:pt>
    <dgm:pt modelId="{7649688A-225E-DD47-B2E4-676E76FD4E4A}" type="pres">
      <dgm:prSet presAssocID="{1A576890-154F-4248-9DC0-6F3C42121396}" presName="comp2" presStyleCnt="0"/>
      <dgm:spPr/>
    </dgm:pt>
    <dgm:pt modelId="{DD4D16FC-BE3D-4F41-AAFF-B7BC97773F42}" type="pres">
      <dgm:prSet presAssocID="{1A576890-154F-4248-9DC0-6F3C42121396}" presName="circle2" presStyleLbl="node1" presStyleIdx="1" presStyleCnt="2" custScaleX="74984" custScaleY="74984"/>
      <dgm:spPr/>
    </dgm:pt>
    <dgm:pt modelId="{8216D880-2421-9744-AF1B-DDD3DF0B53D8}" type="pres">
      <dgm:prSet presAssocID="{1A576890-154F-4248-9DC0-6F3C42121396}" presName="c2text" presStyleLbl="node1" presStyleIdx="1" presStyleCnt="2">
        <dgm:presLayoutVars>
          <dgm:bulletEnabled val="1"/>
        </dgm:presLayoutVars>
      </dgm:prSet>
      <dgm:spPr/>
    </dgm:pt>
  </dgm:ptLst>
  <dgm:cxnLst>
    <dgm:cxn modelId="{DB71B216-4F22-1040-A0E5-36FAADD8CB22}" type="presOf" srcId="{25C4E45C-CD15-5F49-91FA-4F7D48A0171B}" destId="{DD4D16FC-BE3D-4F41-AAFF-B7BC97773F42}" srcOrd="0" destOrd="0" presId="urn:microsoft.com/office/officeart/2005/8/layout/venn2"/>
    <dgm:cxn modelId="{64B8011C-F0D7-8A4D-98D4-A513C4155F08}" srcId="{70EF5BE3-DC8A-D745-9ABF-78768D7A0560}" destId="{8D3A046A-EBF7-BC4A-BF31-54121AD18602}" srcOrd="0" destOrd="0" parTransId="{E318C352-974D-6141-8AE3-A3D08928925B}" sibTransId="{FC7FDF3E-F3E2-AA4C-AF5A-F8A8C798A9ED}"/>
    <dgm:cxn modelId="{BF71621F-CE87-8C43-9576-1E3741AB0617}" srcId="{25C4E45C-CD15-5F49-91FA-4F7D48A0171B}" destId="{55E61106-1329-5B4F-B992-2B6B168DB2FB}" srcOrd="0" destOrd="0" parTransId="{02ED20E2-D21F-DE48-9324-13CC869BFAE6}" sibTransId="{34B08334-EB1D-9443-B020-633CA3C1CD54}"/>
    <dgm:cxn modelId="{41FAAF28-90D9-F047-8A8B-7CC9AAC7F63B}" type="presOf" srcId="{BAD5E5AA-F4B9-554D-8A46-B044C33A191E}" destId="{DD4D16FC-BE3D-4F41-AAFF-B7BC97773F42}" srcOrd="0" destOrd="3" presId="urn:microsoft.com/office/officeart/2005/8/layout/venn2"/>
    <dgm:cxn modelId="{F119D232-BBAB-A640-9F2F-4FCEA9946DA4}" type="presOf" srcId="{8D3A046A-EBF7-BC4A-BF31-54121AD18602}" destId="{3A0F7175-C4D0-E54A-9312-EC99F6F722A7}" srcOrd="1" destOrd="1" presId="urn:microsoft.com/office/officeart/2005/8/layout/venn2"/>
    <dgm:cxn modelId="{B072DC39-ECDB-1344-BCDF-4A445C359BEA}" type="presOf" srcId="{70EF5BE3-DC8A-D745-9ABF-78768D7A0560}" destId="{30D9EE73-C305-184A-9397-7AA28748D028}" srcOrd="0" destOrd="0" presId="urn:microsoft.com/office/officeart/2005/8/layout/venn2"/>
    <dgm:cxn modelId="{9565633C-8706-7C43-B29E-F0ADF974CE22}" type="presOf" srcId="{8D3A046A-EBF7-BC4A-BF31-54121AD18602}" destId="{30D9EE73-C305-184A-9397-7AA28748D028}" srcOrd="0" destOrd="1" presId="urn:microsoft.com/office/officeart/2005/8/layout/venn2"/>
    <dgm:cxn modelId="{661C8F42-003E-CB44-9150-7ABE36DB9847}" type="presOf" srcId="{55E61106-1329-5B4F-B992-2B6B168DB2FB}" destId="{DD4D16FC-BE3D-4F41-AAFF-B7BC97773F42}" srcOrd="0" destOrd="1" presId="urn:microsoft.com/office/officeart/2005/8/layout/venn2"/>
    <dgm:cxn modelId="{A814844F-DD17-CD46-8E73-F53EC8723637}" type="presOf" srcId="{1A576890-154F-4248-9DC0-6F3C42121396}" destId="{950286A6-E8DD-1347-8E4B-B3E002FAD681}" srcOrd="0" destOrd="0" presId="urn:microsoft.com/office/officeart/2005/8/layout/venn2"/>
    <dgm:cxn modelId="{4384445C-1274-DF45-BD63-711BF0712EE3}" srcId="{70EF5BE3-DC8A-D745-9ABF-78768D7A0560}" destId="{F9B7C1A0-A63C-8140-8784-4EBAD56ED995}" srcOrd="1" destOrd="0" parTransId="{C360B83C-0155-DE4A-BD23-234B7F4158F1}" sibTransId="{6A5A6151-3A4F-1846-A61B-FB0805AEBBE7}"/>
    <dgm:cxn modelId="{8329575F-5F3C-A044-AB27-CB49B347BF67}" srcId="{1A576890-154F-4248-9DC0-6F3C42121396}" destId="{25C4E45C-CD15-5F49-91FA-4F7D48A0171B}" srcOrd="1" destOrd="0" parTransId="{21552B9E-C909-C34F-AE1B-4E168FF23F77}" sibTransId="{F413C2E0-CBEA-1A41-9330-CA0752099AB2}"/>
    <dgm:cxn modelId="{D3FB2A7C-1809-7648-9001-D8C3C7776E8D}" type="presOf" srcId="{F9B7C1A0-A63C-8140-8784-4EBAD56ED995}" destId="{30D9EE73-C305-184A-9397-7AA28748D028}" srcOrd="0" destOrd="2" presId="urn:microsoft.com/office/officeart/2005/8/layout/venn2"/>
    <dgm:cxn modelId="{001B067D-A1F5-4E44-8EC6-2D6132391F49}" type="presOf" srcId="{F9B7C1A0-A63C-8140-8784-4EBAD56ED995}" destId="{3A0F7175-C4D0-E54A-9312-EC99F6F722A7}" srcOrd="1" destOrd="2" presId="urn:microsoft.com/office/officeart/2005/8/layout/venn2"/>
    <dgm:cxn modelId="{E86CEF8F-E16C-2E4D-8114-40E8CB8601EB}" srcId="{25C4E45C-CD15-5F49-91FA-4F7D48A0171B}" destId="{AD0D092C-B210-3E49-86B7-3803ECF9BB69}" srcOrd="1" destOrd="0" parTransId="{FBEFBC91-CDB4-C74B-AD34-B307CB8A99BC}" sibTransId="{0B265776-2620-5C42-A897-BDCE11944B61}"/>
    <dgm:cxn modelId="{CC600F9F-C956-034F-8FB3-99A47872A414}" srcId="{25C4E45C-CD15-5F49-91FA-4F7D48A0171B}" destId="{BAD5E5AA-F4B9-554D-8A46-B044C33A191E}" srcOrd="2" destOrd="0" parTransId="{BDB6DD1A-4DB6-F847-BE1F-AC46905921F1}" sibTransId="{D8E4615A-CCB1-E446-8BEA-1555448A04B7}"/>
    <dgm:cxn modelId="{F337ADA1-C692-254D-A709-41A15BC53905}" srcId="{1A576890-154F-4248-9DC0-6F3C42121396}" destId="{70EF5BE3-DC8A-D745-9ABF-78768D7A0560}" srcOrd="0" destOrd="0" parTransId="{7F7CA888-F01F-5040-A769-2F8BCEA74E18}" sibTransId="{08D63588-89DB-8D41-A944-279E169B3FC1}"/>
    <dgm:cxn modelId="{8C2FF4AD-BD6C-8041-AAFB-E1FEA5B0C78D}" type="presOf" srcId="{AD0D092C-B210-3E49-86B7-3803ECF9BB69}" destId="{8216D880-2421-9744-AF1B-DDD3DF0B53D8}" srcOrd="1" destOrd="2" presId="urn:microsoft.com/office/officeart/2005/8/layout/venn2"/>
    <dgm:cxn modelId="{58DAE2B3-E2DC-7A47-97A6-363B00AB3B04}" type="presOf" srcId="{BAD5E5AA-F4B9-554D-8A46-B044C33A191E}" destId="{8216D880-2421-9744-AF1B-DDD3DF0B53D8}" srcOrd="1" destOrd="3" presId="urn:microsoft.com/office/officeart/2005/8/layout/venn2"/>
    <dgm:cxn modelId="{D9D2B5C8-55D4-EB4E-B05B-CFDBEEBAC4C6}" type="presOf" srcId="{AD0D092C-B210-3E49-86B7-3803ECF9BB69}" destId="{DD4D16FC-BE3D-4F41-AAFF-B7BC97773F42}" srcOrd="0" destOrd="2" presId="urn:microsoft.com/office/officeart/2005/8/layout/venn2"/>
    <dgm:cxn modelId="{9D2E88E3-3BFA-9F45-88F2-EC6E28CFACA4}" type="presOf" srcId="{70EF5BE3-DC8A-D745-9ABF-78768D7A0560}" destId="{3A0F7175-C4D0-E54A-9312-EC99F6F722A7}" srcOrd="1" destOrd="0" presId="urn:microsoft.com/office/officeart/2005/8/layout/venn2"/>
    <dgm:cxn modelId="{FC4097F4-C953-5B49-8A91-B66CB1212F43}" type="presOf" srcId="{55E61106-1329-5B4F-B992-2B6B168DB2FB}" destId="{8216D880-2421-9744-AF1B-DDD3DF0B53D8}" srcOrd="1" destOrd="1" presId="urn:microsoft.com/office/officeart/2005/8/layout/venn2"/>
    <dgm:cxn modelId="{89A8F4FC-B092-144E-858D-DC8183C3A0BE}" type="presOf" srcId="{25C4E45C-CD15-5F49-91FA-4F7D48A0171B}" destId="{8216D880-2421-9744-AF1B-DDD3DF0B53D8}" srcOrd="1" destOrd="0" presId="urn:microsoft.com/office/officeart/2005/8/layout/venn2"/>
    <dgm:cxn modelId="{A96CF3EB-63BD-E04C-8887-A901D12D5CDB}" type="presParOf" srcId="{950286A6-E8DD-1347-8E4B-B3E002FAD681}" destId="{293A14D5-4D9F-8048-B57B-B92D2FE9389F}" srcOrd="0" destOrd="0" presId="urn:microsoft.com/office/officeart/2005/8/layout/venn2"/>
    <dgm:cxn modelId="{0D5F4E61-D060-3E4D-88E1-321D1C30E471}" type="presParOf" srcId="{293A14D5-4D9F-8048-B57B-B92D2FE9389F}" destId="{30D9EE73-C305-184A-9397-7AA28748D028}" srcOrd="0" destOrd="0" presId="urn:microsoft.com/office/officeart/2005/8/layout/venn2"/>
    <dgm:cxn modelId="{C6223377-4C3B-3947-A5B8-6E5B24D4C294}" type="presParOf" srcId="{293A14D5-4D9F-8048-B57B-B92D2FE9389F}" destId="{3A0F7175-C4D0-E54A-9312-EC99F6F722A7}" srcOrd="1" destOrd="0" presId="urn:microsoft.com/office/officeart/2005/8/layout/venn2"/>
    <dgm:cxn modelId="{C496CD86-5FA4-1D4C-B7AD-75EAC2A99808}" type="presParOf" srcId="{950286A6-E8DD-1347-8E4B-B3E002FAD681}" destId="{7649688A-225E-DD47-B2E4-676E76FD4E4A}" srcOrd="1" destOrd="0" presId="urn:microsoft.com/office/officeart/2005/8/layout/venn2"/>
    <dgm:cxn modelId="{FC30EAD0-2444-6047-86A0-86AEE1E355EB}" type="presParOf" srcId="{7649688A-225E-DD47-B2E4-676E76FD4E4A}" destId="{DD4D16FC-BE3D-4F41-AAFF-B7BC97773F42}" srcOrd="0" destOrd="0" presId="urn:microsoft.com/office/officeart/2005/8/layout/venn2"/>
    <dgm:cxn modelId="{EF8A1FCA-8CBB-2948-AC9B-93F0D9FD82BE}" type="presParOf" srcId="{7649688A-225E-DD47-B2E4-676E76FD4E4A}" destId="{8216D880-2421-9744-AF1B-DDD3DF0B53D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5CB69-8470-F947-A974-46E7AE2A97FA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91DEF-7261-B741-A950-4F614EFF7538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13A890-30F5-B849-A643-265FAAE84EE0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CDBBB-2E25-3F4C-89AC-B1EDC4B49AFC}">
      <dsp:nvSpPr>
        <dsp:cNvPr id="0" name=""/>
        <dsp:cNvSpPr/>
      </dsp:nvSpPr>
      <dsp:spPr>
        <a:xfrm>
          <a:off x="3505214" y="511623"/>
          <a:ext cx="3406996" cy="3406996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E539-5AD3-4043-94B1-3A7734F8FAB5}">
      <dsp:nvSpPr>
        <dsp:cNvPr id="0" name=""/>
        <dsp:cNvSpPr/>
      </dsp:nvSpPr>
      <dsp:spPr>
        <a:xfrm>
          <a:off x="4726905" y="1733314"/>
          <a:ext cx="963614" cy="963614"/>
        </a:xfrm>
        <a:prstGeom prst="ellipse">
          <a:avLst/>
        </a:prstGeom>
        <a:blipFill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  <a:sp3d extrusionH="28000" prstMaterial="matte"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b="1" kern="1200" spc="3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868023" y="1874432"/>
        <a:ext cx="681378" cy="681378"/>
      </dsp:txXfrm>
    </dsp:sp>
    <dsp:sp modelId="{198D246D-394B-9F47-B105-AD4AB2261A2E}">
      <dsp:nvSpPr>
        <dsp:cNvPr id="0" name=""/>
        <dsp:cNvSpPr/>
      </dsp:nvSpPr>
      <dsp:spPr>
        <a:xfrm>
          <a:off x="4659483" y="1938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CRM</a:t>
          </a:r>
        </a:p>
      </dsp:txBody>
      <dsp:txXfrm>
        <a:off x="4820348" y="162803"/>
        <a:ext cx="776728" cy="776728"/>
      </dsp:txXfrm>
    </dsp:sp>
    <dsp:sp modelId="{373ACBBB-C814-0341-88B1-04E308BF88F5}">
      <dsp:nvSpPr>
        <dsp:cNvPr id="0" name=""/>
        <dsp:cNvSpPr/>
      </dsp:nvSpPr>
      <dsp:spPr>
        <a:xfrm>
          <a:off x="6323437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HCM</a:t>
          </a:r>
        </a:p>
      </dsp:txBody>
      <dsp:txXfrm>
        <a:off x="6484302" y="1826757"/>
        <a:ext cx="776728" cy="776728"/>
      </dsp:txXfrm>
    </dsp:sp>
    <dsp:sp modelId="{EC2F2313-F4AD-2447-807E-65ED75C5801D}">
      <dsp:nvSpPr>
        <dsp:cNvPr id="0" name=""/>
        <dsp:cNvSpPr/>
      </dsp:nvSpPr>
      <dsp:spPr>
        <a:xfrm>
          <a:off x="4659483" y="3329846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ERP</a:t>
          </a:r>
        </a:p>
      </dsp:txBody>
      <dsp:txXfrm>
        <a:off x="4820348" y="3490711"/>
        <a:ext cx="776728" cy="776728"/>
      </dsp:txXfrm>
    </dsp:sp>
    <dsp:sp modelId="{B2FAB83A-552A-9C40-9780-59102B7ACE7B}">
      <dsp:nvSpPr>
        <dsp:cNvPr id="0" name=""/>
        <dsp:cNvSpPr/>
      </dsp:nvSpPr>
      <dsp:spPr>
        <a:xfrm>
          <a:off x="2995529" y="1665892"/>
          <a:ext cx="1098458" cy="10984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  <a:sp3d extrusionH="28000" prstMaterial="matte"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700" kern="1200" dirty="0"/>
            <a:t>EPM</a:t>
          </a:r>
        </a:p>
      </dsp:txBody>
      <dsp:txXfrm>
        <a:off x="3156394" y="1826757"/>
        <a:ext cx="776728" cy="7767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EE73-C305-184A-9397-7AA28748D028}">
      <dsp:nvSpPr>
        <dsp:cNvPr id="0" name=""/>
        <dsp:cNvSpPr/>
      </dsp:nvSpPr>
      <dsp:spPr>
        <a:xfrm>
          <a:off x="2834907" y="0"/>
          <a:ext cx="5552115" cy="555211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108000" numCol="1" spcCol="1270" anchor="t" anchorCtr="0">
          <a:noAutofit/>
        </a:bodyPr>
        <a:lstStyle/>
        <a:p>
          <a:pPr marL="0" lvl="0" indent="0" algn="ctr" defTabSz="889000" rtl="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Business</a:t>
          </a:r>
          <a:br>
            <a:rPr lang="en-US" sz="14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</a:br>
          <a:endParaRPr lang="en-US" sz="10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applications</a:t>
          </a:r>
        </a:p>
        <a:p>
          <a:pPr marL="114300" lvl="1" indent="-114300" algn="ctr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v"/>
          </a:pPr>
          <a:r>
            <a:rPr lang="en-US" sz="1400" b="0" i="0" kern="1200" spc="0" baseline="0" noProof="0" dirty="0">
              <a:latin typeface="Arial" panose="020B0604020202020204" pitchFamily="34" charset="0"/>
              <a:cs typeface="Arial" panose="020B0604020202020204" pitchFamily="34" charset="0"/>
            </a:rPr>
            <a:t> 100+ customers</a:t>
          </a:r>
        </a:p>
      </dsp:txBody>
      <dsp:txXfrm>
        <a:off x="4153534" y="416408"/>
        <a:ext cx="2914860" cy="943859"/>
      </dsp:txXfrm>
    </dsp:sp>
    <dsp:sp modelId="{DD4D16FC-BE3D-4F41-AAFF-B7BC97773F42}">
      <dsp:nvSpPr>
        <dsp:cNvPr id="0" name=""/>
        <dsp:cNvSpPr/>
      </dsp:nvSpPr>
      <dsp:spPr>
        <a:xfrm>
          <a:off x="4049765" y="1908872"/>
          <a:ext cx="3122398" cy="3122398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2000" b="1" kern="1200" spc="300" noProof="0" dirty="0">
              <a:latin typeface="Arial" panose="020B0604020202020204" pitchFamily="34" charset="0"/>
              <a:cs typeface="Arial" panose="020B0604020202020204" pitchFamily="34" charset="0"/>
            </a:rPr>
            <a:t>Sectors</a:t>
          </a:r>
          <a:endParaRPr lang="sv-SE" sz="2500" b="1" kern="1200" spc="3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Businesses (B2B)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Consumers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(B2C)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sv-SE" sz="1400" b="0" i="0" kern="1200" spc="0" baseline="0" noProof="0" dirty="0" err="1">
              <a:ln/>
              <a:latin typeface="Arial" panose="020B0604020202020204" pitchFamily="34" charset="0"/>
              <a:cs typeface="Arial" panose="020B0604020202020204" pitchFamily="34" charset="0"/>
            </a:rPr>
            <a:t>Governments</a:t>
          </a:r>
          <a:r>
            <a:rPr lang="sv-SE" sz="1400" b="0" i="0" kern="1200" spc="0" baseline="0" noProof="0" dirty="0">
              <a:ln/>
              <a:latin typeface="Arial" panose="020B0604020202020204" pitchFamily="34" charset="0"/>
              <a:cs typeface="Arial" panose="020B0604020202020204" pitchFamily="34" charset="0"/>
            </a:rPr>
            <a:t> (B2G)</a:t>
          </a:r>
          <a:endParaRPr lang="en-US" sz="1400" b="0" i="0" kern="1200" spc="0" baseline="0" noProof="0" dirty="0">
            <a:ln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07030" y="2689472"/>
        <a:ext cx="2207869" cy="156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59F27A-BAD7-8BDE-4769-CD8375401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2C241CE-8E4C-9D0D-A775-2D37DB21E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F0DD51-2B31-E3B8-1E20-08D82508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6D79E-90EC-D5BA-21C5-D49B8CB9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D75F8F-EAFE-6E73-5E01-3702217A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5275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8FACDB-2397-AC22-1C0F-653D0EF8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665436F-9F7E-6E4E-82CC-4495A19B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C6BD78F-583C-7340-80F0-B58F2E71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8472D4B-AE5B-7FF2-FCA9-C53E5E0A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8D1F09-ADDC-406C-BAFE-4A084256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28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7A81364-0A57-71E5-995E-A0E8ED3A6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6475CEF-3938-3439-8782-14B180EB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16E1EF-3E11-D4AE-214C-DB0F0507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C6C0626-F401-E484-AE7F-1A2D9816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C36E0F-7B15-F033-16FB-661C2EE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229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C053F9-8FB3-C857-431A-1517B20F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F73D845-66CD-7FB2-4EAB-32E0A7FD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AE5A7E-2E77-D79A-86B2-52AD2199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DFC6C98-3CAD-0061-6924-4279F6D5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0AF8B4-9033-F593-508A-372AA341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1245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074A2B3-E2FA-B7DE-DEBC-9CDE7EF6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D912840-A223-92D2-3A7A-8047297F0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27D1C8-AAF1-56DA-1BED-34F81C26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31D5212-7DC5-FEAC-93C4-BBFEEF8C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E002E7-A9DB-C3F5-6394-6962680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64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38A969E-5138-E062-4BE7-6621DC90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E0AB18A-9A66-91F0-FE16-70C7CB0DE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4BCDC05-21FB-ADC2-FE27-10549CEA2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B5CEBD2-12B5-9435-7614-9C6D15F97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7A574A7-A886-57FD-10FA-2E35A758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5B7CBDF-D6C8-BDCA-56CD-A8CCEA8B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497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F506DA-B0C7-6A36-C218-7E1CE9AD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D40318-EC38-EDD7-DD1B-025CB1461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5ACA4D3-6A1F-071B-5634-2EA8E52C0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A0E65CD-BF30-29B2-31CE-0C9194611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5145710-B64D-5992-6447-B1B4C307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F6F75394-104E-84AC-D756-EA47A631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5B70570-A1E9-DF4D-5EC4-C30FABAA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26BD392-A606-90AA-F3E0-6E3EB939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005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EEBF0F-866D-2A72-EA6B-5E3AF8EB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63B5CD9-340A-F7AC-FBEB-F1FE935F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F6BE532-0A3D-A613-9455-C4D05BD9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E861F3D-F365-8C6A-183F-471EC8EA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5607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DF82CDD6-7F82-395D-B515-82E6B4B6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28732DF-F3E0-E702-8E35-FAADAEA1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9A61754-D9BE-15A4-32E8-5BC9E77D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087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96E4FD-6926-54BC-2B24-3F09B280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41E81AB-7035-2C97-98C2-F7488235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6B7B9C2-0AC9-5ECE-FAC6-03DCF4F2D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BE2EF4F-9CC8-161B-5D2E-C40A5BF9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0911D3-DE48-9F97-8589-B8283BB8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2F4606E-C83E-ECB0-72F5-3AE5B54A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27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36956-2B3C-E3B1-9197-CC37A948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6250998-7EC0-4FA5-BC73-5E2518D4D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89CFB0B-7987-F813-F542-549BC6A5A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341C681-9D39-CA93-795A-0A1A90099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E933D8C-3F2C-94C1-4004-AD1E474FC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766BCAA-1151-48EF-FDE3-AAD6DC29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73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60A8830-DCDB-99A7-FA0B-5C5B0A05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4F73A45-350E-D829-5B53-2784FD30C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267B59-2B33-FCA6-0AFE-F7E1909CB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E513-F61D-FA47-A26F-3949FE7D7D39}" type="datetimeFigureOut">
              <a:rPr lang="sv-SE" smtClean="0"/>
              <a:t>2022-06-12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4DFEA64-2015-BD48-845E-327DF2F4B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C68ECFD-FE4A-065C-D7E1-AC1AC605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D7389-30EB-8F46-BEA0-7C5F47C6D6B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84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2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0" name="Freeform: Shape 12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1" name="Freeform: Shape 126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3D91AC89-CFCB-0A4C-B3DA-7E4B8081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904" y="2868461"/>
            <a:ext cx="3522192" cy="1121077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42" name="Freeform: Shape 128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3" name="Freeform: Shape 130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Freeform: Shape 13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5" name="Freeform: Shape 13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>
            <a:extLst>
              <a:ext uri="{FF2B5EF4-FFF2-40B4-BE49-F238E27FC236}">
                <a16:creationId xmlns:a16="http://schemas.microsoft.com/office/drawing/2014/main" id="{22ACE582-583B-A54F-9BE9-FC676238A025}"/>
              </a:ext>
            </a:extLst>
          </p:cNvPr>
          <p:cNvSpPr txBox="1">
            <a:spLocks/>
          </p:cNvSpPr>
          <p:nvPr/>
        </p:nvSpPr>
        <p:spPr>
          <a:xfrm>
            <a:off x="1523999" y="861106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Company X powered by Front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A6FB0F-9CA8-3F41-B4E4-B6A1FF9DBF1D}"/>
              </a:ext>
            </a:extLst>
          </p:cNvPr>
          <p:cNvGraphicFramePr/>
          <p:nvPr/>
        </p:nvGraphicFramePr>
        <p:xfrm>
          <a:off x="887286" y="1774614"/>
          <a:ext cx="10417425" cy="4430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1635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using our echo system.</a:t>
            </a:r>
          </a:p>
          <a:p>
            <a:pPr marL="342900" indent="-342900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Customers migrating to our echo system.</a:t>
            </a:r>
          </a:p>
        </p:txBody>
      </p:sp>
    </p:spTree>
    <p:extLst>
      <p:ext uri="{BB962C8B-B14F-4D97-AF65-F5344CB8AC3E}">
        <p14:creationId xmlns:p14="http://schemas.microsoft.com/office/powerpoint/2010/main" val="8408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/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48388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226363E-B59C-4A43-8BBF-1FD41EC1D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100+ products</a:t>
            </a:r>
          </a:p>
          <a:p>
            <a:pPr marL="342900" indent="-342900" algn="l">
              <a:buFont typeface=".Apple Color Emoji UI"/>
              <a:buChar char="👁"/>
            </a:pPr>
            <a:r>
              <a:rPr lang="en-US" dirty="0">
                <a:solidFill>
                  <a:schemeClr val="bg1"/>
                </a:solidFill>
              </a:rPr>
              <a:t> 10000+ customers</a:t>
            </a:r>
          </a:p>
        </p:txBody>
      </p:sp>
    </p:spTree>
    <p:extLst>
      <p:ext uri="{BB962C8B-B14F-4D97-AF65-F5344CB8AC3E}">
        <p14:creationId xmlns:p14="http://schemas.microsoft.com/office/powerpoint/2010/main" val="3542370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7E22FCD-B510-BC4C-8DAD-3C1F033C772A}"/>
              </a:ext>
            </a:extLst>
          </p:cNvPr>
          <p:cNvGraphicFramePr/>
          <p:nvPr/>
        </p:nvGraphicFramePr>
        <p:xfrm>
          <a:off x="244646" y="1071588"/>
          <a:ext cx="11221930" cy="5552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ruta 4">
            <a:extLst>
              <a:ext uri="{FF2B5EF4-FFF2-40B4-BE49-F238E27FC236}">
                <a16:creationId xmlns:a16="http://schemas.microsoft.com/office/drawing/2014/main" id="{3A182EC3-41B9-6246-A106-B0A22895D137}"/>
              </a:ext>
            </a:extLst>
          </p:cNvPr>
          <p:cNvSpPr txBox="1"/>
          <p:nvPr/>
        </p:nvSpPr>
        <p:spPr>
          <a:xfrm>
            <a:off x="244646" y="128016"/>
            <a:ext cx="3512436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X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Vision</a:t>
            </a:r>
          </a:p>
        </p:txBody>
      </p:sp>
    </p:spTree>
    <p:extLst>
      <p:ext uri="{BB962C8B-B14F-4D97-AF65-F5344CB8AC3E}">
        <p14:creationId xmlns:p14="http://schemas.microsoft.com/office/powerpoint/2010/main" val="2052503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2373084" y="3602038"/>
            <a:ext cx="6720795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Free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477599" y="4245253"/>
            <a:ext cx="10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Do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876413" y="4245253"/>
            <a:ext cx="10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275227" y="4245253"/>
            <a:ext cx="10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674041" y="4245253"/>
            <a:ext cx="10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8072855" y="4245253"/>
            <a:ext cx="1021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3AD2E70-23A6-C036-153A-76A95641A8C2}"/>
              </a:ext>
            </a:extLst>
          </p:cNvPr>
          <p:cNvSpPr txBox="1"/>
          <p:nvPr/>
        </p:nvSpPr>
        <p:spPr>
          <a:xfrm>
            <a:off x="4263368" y="2445047"/>
            <a:ext cx="550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IT </a:t>
            </a:r>
            <a:r>
              <a:rPr lang="sv-SE" dirty="0" err="1"/>
              <a:t>products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solve</a:t>
            </a:r>
            <a:r>
              <a:rPr lang="sv-SE" dirty="0"/>
              <a:t> </a:t>
            </a:r>
            <a:r>
              <a:rPr lang="sv-SE" dirty="0" err="1"/>
              <a:t>everyone's</a:t>
            </a:r>
            <a:r>
              <a:rPr lang="sv-SE" dirty="0"/>
              <a:t> </a:t>
            </a:r>
            <a:r>
              <a:rPr lang="sv-SE" dirty="0" err="1"/>
              <a:t>needs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4591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Bildobjekt 1">
            <a:extLst>
              <a:ext uri="{FF2B5EF4-FFF2-40B4-BE49-F238E27FC236}">
                <a16:creationId xmlns:a16="http://schemas.microsoft.com/office/drawing/2014/main" id="{8EAB878B-B6AE-7040-B1C6-10AC3FA4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85" y="3039268"/>
            <a:ext cx="1125538" cy="1125538"/>
          </a:xfrm>
          <a:prstGeom prst="rect">
            <a:avLst/>
          </a:prstGeom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06B54DFC-4BAD-3847-AD1D-A7CEAAD2B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899" y="3039268"/>
            <a:ext cx="1125538" cy="1125538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62EF8F75-305C-1648-A691-FEDA1D13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713" y="3039268"/>
            <a:ext cx="1125538" cy="1125538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7A2A4658-BBFB-DF4B-87E2-774ABFFE4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9527" y="3039268"/>
            <a:ext cx="1125538" cy="1125538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B1653EF2-E52D-A94F-884F-675F6F3BF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8342" y="3039269"/>
            <a:ext cx="1125538" cy="1125538"/>
          </a:xfrm>
          <a:prstGeom prst="rect">
            <a:avLst/>
          </a:prstGeom>
        </p:spPr>
      </p:pic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4263368" y="181127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Products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ECB690A-55A1-CC44-B525-8363E61065FD}"/>
              </a:ext>
            </a:extLst>
          </p:cNvPr>
          <p:cNvSpPr txBox="1"/>
          <p:nvPr/>
        </p:nvSpPr>
        <p:spPr>
          <a:xfrm>
            <a:off x="2373085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 Do+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615224C7-0AB1-BB46-B657-E76ECE8450E4}"/>
              </a:ext>
            </a:extLst>
          </p:cNvPr>
          <p:cNvSpPr txBox="1"/>
          <p:nvPr/>
        </p:nvSpPr>
        <p:spPr>
          <a:xfrm>
            <a:off x="3771899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Chat+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CCC4455F-6542-424F-BE39-73FF38AD9F11}"/>
              </a:ext>
            </a:extLst>
          </p:cNvPr>
          <p:cNvSpPr txBox="1"/>
          <p:nvPr/>
        </p:nvSpPr>
        <p:spPr>
          <a:xfrm>
            <a:off x="5170713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Note+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71BC43F-F16A-504C-8E03-F9DE9A5CD649}"/>
              </a:ext>
            </a:extLst>
          </p:cNvPr>
          <p:cNvSpPr txBox="1"/>
          <p:nvPr/>
        </p:nvSpPr>
        <p:spPr>
          <a:xfrm>
            <a:off x="6569527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Crypto+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F1A54E3-5B5B-C348-A3B7-CD438B23B80E}"/>
              </a:ext>
            </a:extLst>
          </p:cNvPr>
          <p:cNvSpPr txBox="1"/>
          <p:nvPr/>
        </p:nvSpPr>
        <p:spPr>
          <a:xfrm>
            <a:off x="7968341" y="4245253"/>
            <a:ext cx="112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Stream+</a:t>
            </a:r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4ED5F642-482A-844C-BF8B-3A32E1588909}"/>
              </a:ext>
            </a:extLst>
          </p:cNvPr>
          <p:cNvSpPr/>
          <p:nvPr/>
        </p:nvSpPr>
        <p:spPr>
          <a:xfrm>
            <a:off x="2447698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16">
            <a:extLst>
              <a:ext uri="{FF2B5EF4-FFF2-40B4-BE49-F238E27FC236}">
                <a16:creationId xmlns:a16="http://schemas.microsoft.com/office/drawing/2014/main" id="{89CE3E62-8420-C044-9098-2FFF85CB991E}"/>
              </a:ext>
            </a:extLst>
          </p:cNvPr>
          <p:cNvSpPr/>
          <p:nvPr/>
        </p:nvSpPr>
        <p:spPr>
          <a:xfrm>
            <a:off x="3854222" y="3122605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>
            <a:extLst>
              <a:ext uri="{FF2B5EF4-FFF2-40B4-BE49-F238E27FC236}">
                <a16:creationId xmlns:a16="http://schemas.microsoft.com/office/drawing/2014/main" id="{B844F6F4-7EFF-6D44-86F8-1C9272495B90}"/>
              </a:ext>
            </a:extLst>
          </p:cNvPr>
          <p:cNvSpPr/>
          <p:nvPr/>
        </p:nvSpPr>
        <p:spPr>
          <a:xfrm>
            <a:off x="525639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>
            <a:extLst>
              <a:ext uri="{FF2B5EF4-FFF2-40B4-BE49-F238E27FC236}">
                <a16:creationId xmlns:a16="http://schemas.microsoft.com/office/drawing/2014/main" id="{5EE51C32-5393-AB4F-8AC3-6417D0290117}"/>
              </a:ext>
            </a:extLst>
          </p:cNvPr>
          <p:cNvSpPr/>
          <p:nvPr/>
        </p:nvSpPr>
        <p:spPr>
          <a:xfrm>
            <a:off x="6654081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>
            <a:extLst>
              <a:ext uri="{FF2B5EF4-FFF2-40B4-BE49-F238E27FC236}">
                <a16:creationId xmlns:a16="http://schemas.microsoft.com/office/drawing/2014/main" id="{D8D48E07-D6FD-B54F-A24F-9F8FBE3C7F71}"/>
              </a:ext>
            </a:extLst>
          </p:cNvPr>
          <p:cNvSpPr/>
          <p:nvPr/>
        </p:nvSpPr>
        <p:spPr>
          <a:xfrm>
            <a:off x="8061645" y="3123267"/>
            <a:ext cx="157163" cy="157163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derrubrik 2">
            <a:extLst>
              <a:ext uri="{FF2B5EF4-FFF2-40B4-BE49-F238E27FC236}">
                <a16:creationId xmlns:a16="http://schemas.microsoft.com/office/drawing/2014/main" id="{9586897A-3A50-A242-8F8C-C0FFD7368263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.Apple Color Emoji UI"/>
              <a:buChar char="👁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8280CE2F-2664-9B49-B7E2-7FB99505124C}"/>
              </a:ext>
            </a:extLst>
          </p:cNvPr>
          <p:cNvSpPr txBox="1"/>
          <p:nvPr/>
        </p:nvSpPr>
        <p:spPr>
          <a:xfrm>
            <a:off x="5057895" y="2187059"/>
            <a:ext cx="20762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</p:txBody>
      </p:sp>
    </p:spTree>
    <p:extLst>
      <p:ext uri="{BB962C8B-B14F-4D97-AF65-F5344CB8AC3E}">
        <p14:creationId xmlns:p14="http://schemas.microsoft.com/office/powerpoint/2010/main" val="62452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</Words>
  <Application>Microsoft Macintosh PowerPoint</Application>
  <PresentationFormat>Bredbild</PresentationFormat>
  <Paragraphs>32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4" baseType="lpstr">
      <vt:lpstr>.Apple Color Emoji UI</vt:lpstr>
      <vt:lpstr>Arial</vt:lpstr>
      <vt:lpstr>Calibri</vt:lpstr>
      <vt:lpstr>Calibri Light</vt:lpstr>
      <vt:lpstr>Wingdings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Josef Gabrielsson</dc:creator>
  <cp:lastModifiedBy>Josef Gabrielsson</cp:lastModifiedBy>
  <cp:revision>3</cp:revision>
  <dcterms:created xsi:type="dcterms:W3CDTF">2022-06-12T15:51:28Z</dcterms:created>
  <dcterms:modified xsi:type="dcterms:W3CDTF">2022-06-12T16:12:30Z</dcterms:modified>
</cp:coreProperties>
</file>