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  <p:sldId id="258" r:id="rId3"/>
    <p:sldId id="259" r:id="rId4"/>
    <p:sldId id="260" r:id="rId5"/>
    <p:sldId id="279" r:id="rId6"/>
    <p:sldId id="256" r:id="rId7"/>
    <p:sldId id="272" r:id="rId8"/>
    <p:sldId id="265" r:id="rId9"/>
    <p:sldId id="261" r:id="rId10"/>
    <p:sldId id="263" r:id="rId11"/>
    <p:sldId id="264" r:id="rId12"/>
    <p:sldId id="262" r:id="rId13"/>
    <p:sldId id="266" r:id="rId14"/>
    <p:sldId id="283" r:id="rId15"/>
    <p:sldId id="270" r:id="rId16"/>
    <p:sldId id="269" r:id="rId17"/>
    <p:sldId id="267" r:id="rId18"/>
    <p:sldId id="268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8409A12-D9DE-C14A-9F25-A555EFF97638}">
          <p14:sldIdLst>
            <p14:sldId id="257"/>
            <p14:sldId id="258"/>
            <p14:sldId id="259"/>
            <p14:sldId id="260"/>
            <p14:sldId id="279"/>
          </p14:sldIdLst>
        </p14:section>
        <p14:section name="Development" id="{75EF748D-3967-F24F-AD8A-6FB62061F2A9}">
          <p14:sldIdLst>
            <p14:sldId id="256"/>
            <p14:sldId id="272"/>
            <p14:sldId id="265"/>
          </p14:sldIdLst>
        </p14:section>
        <p14:section name="Business model" id="{2E5466D7-4EBA-7449-B4AC-BCF595E656A5}">
          <p14:sldIdLst>
            <p14:sldId id="261"/>
            <p14:sldId id="263"/>
          </p14:sldIdLst>
        </p14:section>
        <p14:section name="Vision" id="{2C2DDB14-248A-EB41-85D8-3FE42146304A}">
          <p14:sldIdLst>
            <p14:sldId id="264"/>
            <p14:sldId id="262"/>
            <p14:sldId id="266"/>
            <p14:sldId id="283"/>
            <p14:sldId id="270"/>
            <p14:sldId id="269"/>
          </p14:sldIdLst>
        </p14:section>
        <p14:section name="End" id="{BDCBE826-2FCA-D848-A2C3-A8FA9C7DB4A5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llanmörkt format 4 - Dekorfär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76"/>
    <p:restoredTop sz="94648"/>
  </p:normalViewPr>
  <p:slideViewPr>
    <p:cSldViewPr snapToGrid="0" snapToObjects="1">
      <p:cViewPr>
        <p:scale>
          <a:sx n="100" d="100"/>
          <a:sy n="100" d="100"/>
        </p:scale>
        <p:origin x="2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/>
        <a:lstStyle/>
        <a:p>
          <a:pPr rtl="0"/>
          <a:r>
            <a:rPr lang="sv-SE" sz="2200" b="1" spc="300" dirty="0">
              <a:latin typeface="Arial" panose="020B0604020202020204" pitchFamily="34" charset="0"/>
              <a:cs typeface="Arial" panose="020B0604020202020204" pitchFamily="34" charset="0"/>
            </a:rPr>
            <a:t>FAML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05C3529-BF97-E54C-B498-971591F18BE8}">
      <dgm:prSet phldrT="[Text]" custT="1"/>
      <dgm:spPr/>
      <dgm:t>
        <a:bodyPr/>
        <a:lstStyle/>
        <a:p>
          <a:pPr rtl="0">
            <a:lnSpc>
              <a:spcPct val="100000"/>
            </a:lnSpc>
            <a:buFontTx/>
            <a:buNone/>
          </a:pPr>
          <a:r>
            <a:rPr lang="en-US" sz="1600" b="1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 Attribute</a:t>
          </a:r>
          <a:b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Markup Language</a:t>
          </a:r>
        </a:p>
      </dgm:t>
    </dgm:pt>
    <dgm:pt modelId="{B0D89D88-4C65-564A-9702-7CE65848B145}" type="parTrans" cxnId="{55783D67-E4A4-2E4A-95F2-A9F72D6F0270}">
      <dgm:prSet/>
      <dgm:spPr/>
      <dgm:t>
        <a:bodyPr/>
        <a:lstStyle/>
        <a:p>
          <a:endParaRPr lang="sv-SE"/>
        </a:p>
      </dgm:t>
    </dgm:pt>
    <dgm:pt modelId="{E104B594-6F80-C744-A8BC-09ABCFF52B7A}" type="sibTrans" cxnId="{55783D67-E4A4-2E4A-95F2-A9F72D6F0270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/>
          <a:r>
            <a:rPr lang="sv-SE" sz="2200" b="1" spc="300" dirty="0">
              <a:latin typeface="Arial" panose="020B0604020202020204" pitchFamily="34" charset="0"/>
              <a:cs typeface="Arial" panose="020B0604020202020204" pitchFamily="34" charset="0"/>
            </a:rPr>
            <a:t>FTML</a:t>
          </a: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/>
      <dgm:t>
        <a:bodyPr lIns="0"/>
        <a:lstStyle/>
        <a:p>
          <a:pPr rtl="0">
            <a:lnSpc>
              <a:spcPct val="100000"/>
            </a:lnSpc>
            <a:buFontTx/>
            <a:buNone/>
          </a:pPr>
          <a:r>
            <a:rPr lang="sv-SE" sz="1600" b="1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Template </a:t>
          </a:r>
          <a:b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Markup</a:t>
          </a:r>
          <a: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i="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Language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3"/>
      <dgm:spPr/>
    </dgm:pt>
    <dgm:pt modelId="{5B603B2F-9A9A-4141-B25B-938DB04FF2D0}" type="pres">
      <dgm:prSet presAssocID="{1A576890-154F-4248-9DC0-6F3C42121396}" presName="visible" presStyleLbl="node1" presStyleIdx="0" presStyleCnt="3" custScaleX="91625" custScaleY="91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2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3" custScaleX="72550" custScaleY="69984" custLinFactNeighborX="34268" custLinFactNeighborY="26657">
        <dgm:presLayoutVars>
          <dgm:chMax val="1"/>
          <dgm:bulletEnabled val="1"/>
        </dgm:presLayoutVars>
      </dgm:prSet>
      <dgm:spPr/>
    </dgm:pt>
    <dgm:pt modelId="{31AECB23-0C6E-EB49-BB55-4EFF1C9CF360}" type="pres">
      <dgm:prSet presAssocID="{70EF5BE3-DC8A-D745-9ABF-78768D7A0560}" presName="childNode" presStyleLbl="revTx" presStyleIdx="0" presStyleCnt="2">
        <dgm:presLayoutVars>
          <dgm:bulletEnabled val="1"/>
        </dgm:presLayoutVars>
      </dgm:prSet>
      <dgm:spPr/>
    </dgm:pt>
    <dgm:pt modelId="{777585DA-A9FD-4B45-9618-4184ED18A66C}" type="pres">
      <dgm:prSet presAssocID="{21552B9E-C909-C34F-AE1B-4E168FF23F77}" presName="Name25" presStyleLbl="parChTrans1D1" presStyleIdx="1" presStyleCnt="2"/>
      <dgm:spPr/>
    </dgm:pt>
    <dgm:pt modelId="{E4621D7F-3BBB-604B-830C-22E46F52ECB4}" type="pres">
      <dgm:prSet presAssocID="{25C4E45C-CD15-5F49-91FA-4F7D48A0171B}" presName="node" presStyleCnt="0"/>
      <dgm:spPr/>
    </dgm:pt>
    <dgm:pt modelId="{47891D8F-EB67-5446-9D33-74D412D45201}" type="pres">
      <dgm:prSet presAssocID="{25C4E45C-CD15-5F49-91FA-4F7D48A0171B}" presName="parentNode" presStyleLbl="node1" presStyleIdx="2" presStyleCnt="3" custScaleX="72550" custScaleY="69984" custLinFactNeighborX="34268" custLinFactNeighborY="-35888">
        <dgm:presLayoutVars>
          <dgm:chMax val="1"/>
          <dgm:bulletEnabled val="1"/>
        </dgm:presLayoutVars>
      </dgm:prSet>
      <dgm:spPr/>
    </dgm:pt>
    <dgm:pt modelId="{4786D900-BE8F-DA4F-B241-F53272682C68}" type="pres">
      <dgm:prSet presAssocID="{25C4E45C-CD15-5F49-91FA-4F7D48A0171B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417F0F50-D60C-FA45-8AA8-EABA23F7055A}" type="presOf" srcId="{AD0D092C-B210-3E49-86B7-3803ECF9BB69}" destId="{4786D900-BE8F-DA4F-B241-F53272682C68}" srcOrd="0" destOrd="0" presId="urn:microsoft.com/office/officeart/2005/8/layout/radial2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55783D67-E4A4-2E4A-95F2-A9F72D6F0270}" srcId="{70EF5BE3-DC8A-D745-9ABF-78768D7A0560}" destId="{205C3529-BF97-E54C-B498-971591F18BE8}" srcOrd="0" destOrd="0" parTransId="{B0D89D88-4C65-564A-9702-7CE65848B145}" sibTransId="{E104B594-6F80-C744-A8BC-09ABCFF52B7A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988C108B-8CDF-4A47-9956-9EDB8324A912}" type="presOf" srcId="{205C3529-BF97-E54C-B498-971591F18BE8}" destId="{31AECB23-0C6E-EB49-BB55-4EFF1C9CF360}" srcOrd="0" destOrd="0" presId="urn:microsoft.com/office/officeart/2005/8/layout/radial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8FB33FD8-9294-B341-B255-F4DE9406B73E}" type="presOf" srcId="{25C4E45C-CD15-5F49-91FA-4F7D48A0171B}" destId="{47891D8F-EB67-5446-9D33-74D412D45201}" srcOrd="0" destOrd="0" presId="urn:microsoft.com/office/officeart/2005/8/layout/radial2"/>
    <dgm:cxn modelId="{758701EC-F909-6C42-905A-5B81C42FC223}" type="presOf" srcId="{21552B9E-C909-C34F-AE1B-4E168FF23F77}" destId="{777585DA-A9FD-4B45-9618-4184ED18A66C}" srcOrd="0" destOrd="0" presId="urn:microsoft.com/office/officeart/2005/8/layout/radial2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FC79E662-414C-9041-B2DD-5E8E4A8B9F11}" type="presParOf" srcId="{104D5905-7BA0-DC4C-96FD-686FF3357A5A}" destId="{777585DA-A9FD-4B45-9618-4184ED18A66C}" srcOrd="3" destOrd="0" presId="urn:microsoft.com/office/officeart/2005/8/layout/radial2"/>
    <dgm:cxn modelId="{20BE118D-AB2F-F74A-BBAD-8C876F536A4D}" type="presParOf" srcId="{104D5905-7BA0-DC4C-96FD-686FF3357A5A}" destId="{E4621D7F-3BBB-604B-830C-22E46F52ECB4}" srcOrd="4" destOrd="0" presId="urn:microsoft.com/office/officeart/2005/8/layout/radial2"/>
    <dgm:cxn modelId="{3CEB5C63-91DD-5E49-8910-8E4229B8007B}" type="presParOf" srcId="{E4621D7F-3BBB-604B-830C-22E46F52ECB4}" destId="{47891D8F-EB67-5446-9D33-74D412D45201}" srcOrd="0" destOrd="0" presId="urn:microsoft.com/office/officeart/2005/8/layout/radial2"/>
    <dgm:cxn modelId="{C00F451E-54AF-8D40-8CF7-8E7A1C34D27D}" type="presParOf" srcId="{E4621D7F-3BBB-604B-830C-22E46F52ECB4}" destId="{4786D900-BE8F-DA4F-B241-F53272682C6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8/layout/Lined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09C86A7F-407D-0F43-9A1D-20F419D88A4E}">
      <dgm:prSet custT="1"/>
      <dgm:spPr/>
      <dgm:t>
        <a:bodyPr/>
        <a:lstStyle/>
        <a:p>
          <a:pPr rtl="0"/>
          <a:r>
            <a:rPr lang="sv-SE" sz="2000" dirty="0" err="1">
              <a:latin typeface="Arial" panose="020B0604020202020204" pitchFamily="34" charset="0"/>
              <a:cs typeface="Arial" panose="020B0604020202020204" pitchFamily="34" charset="0"/>
            </a:rPr>
            <a:t>Variables</a:t>
          </a:r>
          <a:endParaRPr lang="sv-S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358D6C-F256-6A4B-9CD9-0FA9FF6DDB60}" type="parTrans" cxnId="{B0634438-ADAF-6443-92A3-85F739BE09B3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B0BC54-85E7-254B-BAD2-07C6377DC568}" type="sibTrans" cxnId="{B0634438-ADAF-6443-92A3-85F739BE09B3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E9F4B0-3ED8-9740-8B3B-B0FE118F1734}">
      <dgm:prSet custT="1"/>
      <dgm:spPr/>
      <dgm:t>
        <a:bodyPr/>
        <a:lstStyle/>
        <a:p>
          <a:pPr rtl="0"/>
          <a:r>
            <a:rPr lang="sv-SE" sz="2000" dirty="0">
              <a:latin typeface="Arial" panose="020B0604020202020204" pitchFamily="34" charset="0"/>
              <a:cs typeface="Arial" panose="020B0604020202020204" pitchFamily="34" charset="0"/>
            </a:rPr>
            <a:t>Iterations</a:t>
          </a:r>
          <a:endParaRPr lang="sv-S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5E0F99-E3CB-974F-92F7-66386E0837C2}" type="parTrans" cxnId="{0B6D8B3F-589A-4146-A45E-1F3F0D5A9A1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EAE1DB-C7AD-F548-9CEC-A5F992AF931F}" type="sibTrans" cxnId="{0B6D8B3F-589A-4146-A45E-1F3F0D5A9A1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A15318-15CE-1248-8B0C-01B4DBBDDC38}">
      <dgm:prSet custT="1"/>
      <dgm:spPr/>
      <dgm:t>
        <a:bodyPr/>
        <a:lstStyle/>
        <a:p>
          <a:r>
            <a:rPr lang="sv-SE" sz="2000" b="0" i="0" dirty="0" err="1">
              <a:latin typeface="Arial" panose="020B0604020202020204" pitchFamily="34" charset="0"/>
              <a:cs typeface="Arial" panose="020B0604020202020204" pitchFamily="34" charset="0"/>
            </a:rPr>
            <a:t>Conditional</a:t>
          </a:r>
          <a:r>
            <a:rPr lang="sv-SE" sz="2000" b="0" i="0" dirty="0">
              <a:latin typeface="Arial" panose="020B0604020202020204" pitchFamily="34" charset="0"/>
              <a:cs typeface="Arial" panose="020B0604020202020204" pitchFamily="34" charset="0"/>
            </a:rPr>
            <a:t> Statements</a:t>
          </a:r>
        </a:p>
      </dgm:t>
    </dgm:pt>
    <dgm:pt modelId="{7C8D63D7-96C8-544F-BFBE-51DBC0681C44}" type="parTrans" cxnId="{49FFB781-03C3-1641-80DF-823F533FCA8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C7FA32-568E-2145-97E2-30B6194E12C9}" type="sibTrans" cxnId="{49FFB781-03C3-1641-80DF-823F533FCA8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DE6E4E-97D6-C64F-8268-3BC12BD9B7D5}">
      <dgm:prSet/>
      <dgm:spPr/>
      <dgm:t>
        <a:bodyPr/>
        <a:lstStyle/>
        <a:p>
          <a:pPr rtl="0"/>
          <a:r>
            <a:rPr lang="sv-SE" dirty="0"/>
            <a:t>Global</a:t>
          </a:r>
        </a:p>
      </dgm:t>
    </dgm:pt>
    <dgm:pt modelId="{99ED9479-94CF-D145-BAA3-14B40E01ABC3}" type="parTrans" cxnId="{9B7E3769-9ABF-184C-879F-658AFF883751}">
      <dgm:prSet/>
      <dgm:spPr/>
      <dgm:t>
        <a:bodyPr/>
        <a:lstStyle/>
        <a:p>
          <a:endParaRPr lang="sv-SE"/>
        </a:p>
      </dgm:t>
    </dgm:pt>
    <dgm:pt modelId="{76C62C19-9859-CC41-B75D-8F7A2A3C40E7}" type="sibTrans" cxnId="{9B7E3769-9ABF-184C-879F-658AFF883751}">
      <dgm:prSet/>
      <dgm:spPr/>
      <dgm:t>
        <a:bodyPr/>
        <a:lstStyle/>
        <a:p>
          <a:endParaRPr lang="sv-SE"/>
        </a:p>
      </dgm:t>
    </dgm:pt>
    <dgm:pt modelId="{A239AAD1-111D-4342-BC8B-1F50FB579F9B}">
      <dgm:prSet/>
      <dgm:spPr/>
      <dgm:t>
        <a:bodyPr/>
        <a:lstStyle/>
        <a:p>
          <a:pPr rtl="0"/>
          <a:r>
            <a:rPr lang="sv-SE" dirty="0"/>
            <a:t>Special</a:t>
          </a:r>
        </a:p>
      </dgm:t>
    </dgm:pt>
    <dgm:pt modelId="{149D5D8F-9A17-B846-853C-8758CD9EF096}" type="parTrans" cxnId="{5A90F1A2-E604-8241-8D0C-8A377069AE27}">
      <dgm:prSet/>
      <dgm:spPr/>
      <dgm:t>
        <a:bodyPr/>
        <a:lstStyle/>
        <a:p>
          <a:endParaRPr lang="sv-SE"/>
        </a:p>
      </dgm:t>
    </dgm:pt>
    <dgm:pt modelId="{113B28AD-9BFA-4C42-B94A-35F20DD5029B}" type="sibTrans" cxnId="{5A90F1A2-E604-8241-8D0C-8A377069AE27}">
      <dgm:prSet/>
      <dgm:spPr/>
      <dgm:t>
        <a:bodyPr/>
        <a:lstStyle/>
        <a:p>
          <a:endParaRPr lang="sv-SE"/>
        </a:p>
      </dgm:t>
    </dgm:pt>
    <dgm:pt modelId="{FA3B68D0-8EF2-1A41-8E47-D9333980711E}">
      <dgm:prSet/>
      <dgm:spPr/>
      <dgm:t>
        <a:bodyPr/>
        <a:lstStyle/>
        <a:p>
          <a:r>
            <a:rPr lang="sv-SE" dirty="0" err="1"/>
            <a:t>Local</a:t>
          </a:r>
          <a:endParaRPr lang="sv-SE" dirty="0"/>
        </a:p>
      </dgm:t>
    </dgm:pt>
    <dgm:pt modelId="{CE59D6F4-3671-6045-9742-64C3F97D670A}" type="parTrans" cxnId="{8AF045B0-32E8-0246-8A79-ECD3DBF82217}">
      <dgm:prSet/>
      <dgm:spPr/>
      <dgm:t>
        <a:bodyPr/>
        <a:lstStyle/>
        <a:p>
          <a:endParaRPr lang="sv-SE"/>
        </a:p>
      </dgm:t>
    </dgm:pt>
    <dgm:pt modelId="{5D371B30-10D7-0F42-9C32-1DD5250D2D44}" type="sibTrans" cxnId="{8AF045B0-32E8-0246-8A79-ECD3DBF82217}">
      <dgm:prSet/>
      <dgm:spPr/>
      <dgm:t>
        <a:bodyPr/>
        <a:lstStyle/>
        <a:p>
          <a:endParaRPr lang="sv-SE"/>
        </a:p>
      </dgm:t>
    </dgm:pt>
    <dgm:pt modelId="{2E4E7AE4-DC4E-7E45-8BA4-49C17574212D}">
      <dgm:prSet/>
      <dgm:spPr/>
      <dgm:t>
        <a:bodyPr/>
        <a:lstStyle/>
        <a:p>
          <a:r>
            <a:rPr lang="sv-SE" dirty="0" err="1"/>
            <a:t>Numerical</a:t>
          </a:r>
          <a:endParaRPr lang="sv-SE" dirty="0"/>
        </a:p>
        <a:p>
          <a:r>
            <a:rPr lang="sv-SE" dirty="0" err="1"/>
            <a:t>Json</a:t>
          </a:r>
          <a:endParaRPr lang="sv-SE" dirty="0"/>
        </a:p>
      </dgm:t>
    </dgm:pt>
    <dgm:pt modelId="{88069E95-6D8A-4E42-BE8E-4145570E6528}" type="parTrans" cxnId="{B43E7129-FDC1-9C4D-A9BB-816606FB4909}">
      <dgm:prSet/>
      <dgm:spPr/>
      <dgm:t>
        <a:bodyPr/>
        <a:lstStyle/>
        <a:p>
          <a:endParaRPr lang="sv-SE"/>
        </a:p>
      </dgm:t>
    </dgm:pt>
    <dgm:pt modelId="{BF3BD9F9-D496-464E-A309-00D6E9504882}" type="sibTrans" cxnId="{B43E7129-FDC1-9C4D-A9BB-816606FB4909}">
      <dgm:prSet/>
      <dgm:spPr/>
      <dgm:t>
        <a:bodyPr/>
        <a:lstStyle/>
        <a:p>
          <a:endParaRPr lang="sv-SE"/>
        </a:p>
      </dgm:t>
    </dgm:pt>
    <dgm:pt modelId="{5760B378-F4BC-3349-B272-06426AC49293}" type="pres">
      <dgm:prSet presAssocID="{1A576890-154F-4248-9DC0-6F3C42121396}" presName="vert0" presStyleCnt="0">
        <dgm:presLayoutVars>
          <dgm:dir/>
          <dgm:animOne val="branch"/>
          <dgm:animLvl val="lvl"/>
        </dgm:presLayoutVars>
      </dgm:prSet>
      <dgm:spPr/>
    </dgm:pt>
    <dgm:pt modelId="{FD46C052-25DD-BD4C-8E50-4BD73BB011D4}" type="pres">
      <dgm:prSet presAssocID="{09C86A7F-407D-0F43-9A1D-20F419D88A4E}" presName="thickLine" presStyleLbl="alignNode1" presStyleIdx="0" presStyleCnt="3"/>
      <dgm:spPr/>
    </dgm:pt>
    <dgm:pt modelId="{D54E3FA3-8EE1-8C44-AFE1-2082F5FAC6AF}" type="pres">
      <dgm:prSet presAssocID="{09C86A7F-407D-0F43-9A1D-20F419D88A4E}" presName="horz1" presStyleCnt="0"/>
      <dgm:spPr/>
    </dgm:pt>
    <dgm:pt modelId="{BD96178B-9E46-A049-96CC-F3BA96336285}" type="pres">
      <dgm:prSet presAssocID="{09C86A7F-407D-0F43-9A1D-20F419D88A4E}" presName="tx1" presStyleLbl="revTx" presStyleIdx="0" presStyleCnt="7"/>
      <dgm:spPr/>
    </dgm:pt>
    <dgm:pt modelId="{179D7871-D459-0A47-827C-0834321FC51D}" type="pres">
      <dgm:prSet presAssocID="{09C86A7F-407D-0F43-9A1D-20F419D88A4E}" presName="vert1" presStyleCnt="0"/>
      <dgm:spPr/>
    </dgm:pt>
    <dgm:pt modelId="{96FD5786-A188-974D-AC1C-B91052BC38B2}" type="pres">
      <dgm:prSet presAssocID="{ECDE6E4E-97D6-C64F-8268-3BC12BD9B7D5}" presName="vertSpace2a" presStyleCnt="0"/>
      <dgm:spPr/>
    </dgm:pt>
    <dgm:pt modelId="{12A87DB6-7755-444D-9BB7-13DB4CB309C7}" type="pres">
      <dgm:prSet presAssocID="{ECDE6E4E-97D6-C64F-8268-3BC12BD9B7D5}" presName="horz2" presStyleCnt="0"/>
      <dgm:spPr/>
    </dgm:pt>
    <dgm:pt modelId="{B58D159B-5122-1F48-91B3-82633E010B64}" type="pres">
      <dgm:prSet presAssocID="{ECDE6E4E-97D6-C64F-8268-3BC12BD9B7D5}" presName="horzSpace2" presStyleCnt="0"/>
      <dgm:spPr/>
    </dgm:pt>
    <dgm:pt modelId="{A3581CF1-FE3B-F141-8E67-272054D5020E}" type="pres">
      <dgm:prSet presAssocID="{ECDE6E4E-97D6-C64F-8268-3BC12BD9B7D5}" presName="tx2" presStyleLbl="revTx" presStyleIdx="1" presStyleCnt="7"/>
      <dgm:spPr/>
    </dgm:pt>
    <dgm:pt modelId="{23D40E0D-B951-E54C-BE8E-E6DD472EA8FF}" type="pres">
      <dgm:prSet presAssocID="{ECDE6E4E-97D6-C64F-8268-3BC12BD9B7D5}" presName="vert2" presStyleCnt="0"/>
      <dgm:spPr/>
    </dgm:pt>
    <dgm:pt modelId="{B686B922-883F-0441-B9BC-38877BAEBEF0}" type="pres">
      <dgm:prSet presAssocID="{ECDE6E4E-97D6-C64F-8268-3BC12BD9B7D5}" presName="thinLine2b" presStyleLbl="callout" presStyleIdx="0" presStyleCnt="4"/>
      <dgm:spPr/>
    </dgm:pt>
    <dgm:pt modelId="{BBFF5E8C-9951-C846-B24B-29A114FC4AD7}" type="pres">
      <dgm:prSet presAssocID="{ECDE6E4E-97D6-C64F-8268-3BC12BD9B7D5}" presName="vertSpace2b" presStyleCnt="0"/>
      <dgm:spPr/>
    </dgm:pt>
    <dgm:pt modelId="{01608672-7CE2-7A49-8F3E-74CA3C149332}" type="pres">
      <dgm:prSet presAssocID="{A239AAD1-111D-4342-BC8B-1F50FB579F9B}" presName="horz2" presStyleCnt="0"/>
      <dgm:spPr/>
    </dgm:pt>
    <dgm:pt modelId="{3FB8725F-5D9A-FD4E-8235-C246F4A95A01}" type="pres">
      <dgm:prSet presAssocID="{A239AAD1-111D-4342-BC8B-1F50FB579F9B}" presName="horzSpace2" presStyleCnt="0"/>
      <dgm:spPr/>
    </dgm:pt>
    <dgm:pt modelId="{AE0DC0B1-CA1F-564C-848A-12F2AD7DA268}" type="pres">
      <dgm:prSet presAssocID="{A239AAD1-111D-4342-BC8B-1F50FB579F9B}" presName="tx2" presStyleLbl="revTx" presStyleIdx="2" presStyleCnt="7"/>
      <dgm:spPr/>
    </dgm:pt>
    <dgm:pt modelId="{B185F99F-C880-9244-A0FB-E68413D41B65}" type="pres">
      <dgm:prSet presAssocID="{A239AAD1-111D-4342-BC8B-1F50FB579F9B}" presName="vert2" presStyleCnt="0"/>
      <dgm:spPr/>
    </dgm:pt>
    <dgm:pt modelId="{72C728F4-772A-1D42-8809-0416A04695D6}" type="pres">
      <dgm:prSet presAssocID="{A239AAD1-111D-4342-BC8B-1F50FB579F9B}" presName="thinLine2b" presStyleLbl="callout" presStyleIdx="1" presStyleCnt="4"/>
      <dgm:spPr/>
    </dgm:pt>
    <dgm:pt modelId="{5B6B4C2E-60FF-0749-8A18-C225BF29A82A}" type="pres">
      <dgm:prSet presAssocID="{A239AAD1-111D-4342-BC8B-1F50FB579F9B}" presName="vertSpace2b" presStyleCnt="0"/>
      <dgm:spPr/>
    </dgm:pt>
    <dgm:pt modelId="{1E26037F-0C12-8A49-B0F3-B859DCEDD927}" type="pres">
      <dgm:prSet presAssocID="{FA3B68D0-8EF2-1A41-8E47-D9333980711E}" presName="horz2" presStyleCnt="0"/>
      <dgm:spPr/>
    </dgm:pt>
    <dgm:pt modelId="{0ABB28B2-63A6-964E-A9F8-A78294DD72F1}" type="pres">
      <dgm:prSet presAssocID="{FA3B68D0-8EF2-1A41-8E47-D9333980711E}" presName="horzSpace2" presStyleCnt="0"/>
      <dgm:spPr/>
    </dgm:pt>
    <dgm:pt modelId="{04BCF5D5-EBFF-7C4D-AD18-B0AADFB4A407}" type="pres">
      <dgm:prSet presAssocID="{FA3B68D0-8EF2-1A41-8E47-D9333980711E}" presName="tx2" presStyleLbl="revTx" presStyleIdx="3" presStyleCnt="7"/>
      <dgm:spPr/>
    </dgm:pt>
    <dgm:pt modelId="{3C53724F-49FD-A840-B085-7797A11D62FA}" type="pres">
      <dgm:prSet presAssocID="{FA3B68D0-8EF2-1A41-8E47-D9333980711E}" presName="vert2" presStyleCnt="0"/>
      <dgm:spPr/>
    </dgm:pt>
    <dgm:pt modelId="{6719532E-59BB-DA44-A138-200A247DFCA8}" type="pres">
      <dgm:prSet presAssocID="{FA3B68D0-8EF2-1A41-8E47-D9333980711E}" presName="thinLine2b" presStyleLbl="callout" presStyleIdx="2" presStyleCnt="4"/>
      <dgm:spPr/>
    </dgm:pt>
    <dgm:pt modelId="{BB2865E4-23BC-ED42-916B-1ABE67350D2C}" type="pres">
      <dgm:prSet presAssocID="{FA3B68D0-8EF2-1A41-8E47-D9333980711E}" presName="vertSpace2b" presStyleCnt="0"/>
      <dgm:spPr/>
    </dgm:pt>
    <dgm:pt modelId="{9BF72C06-8736-7740-BD49-F1E42E266C69}" type="pres">
      <dgm:prSet presAssocID="{39E9F4B0-3ED8-9740-8B3B-B0FE118F1734}" presName="thickLine" presStyleLbl="alignNode1" presStyleIdx="1" presStyleCnt="3"/>
      <dgm:spPr/>
    </dgm:pt>
    <dgm:pt modelId="{CEA2B801-7042-E249-A5F2-3C6029A91C2E}" type="pres">
      <dgm:prSet presAssocID="{39E9F4B0-3ED8-9740-8B3B-B0FE118F1734}" presName="horz1" presStyleCnt="0"/>
      <dgm:spPr/>
    </dgm:pt>
    <dgm:pt modelId="{ACDE7DBA-B3EE-2D40-9749-C60E69031880}" type="pres">
      <dgm:prSet presAssocID="{39E9F4B0-3ED8-9740-8B3B-B0FE118F1734}" presName="tx1" presStyleLbl="revTx" presStyleIdx="4" presStyleCnt="7"/>
      <dgm:spPr/>
    </dgm:pt>
    <dgm:pt modelId="{79E5229B-D32C-FF4A-8372-0270700218E7}" type="pres">
      <dgm:prSet presAssocID="{39E9F4B0-3ED8-9740-8B3B-B0FE118F1734}" presName="vert1" presStyleCnt="0"/>
      <dgm:spPr/>
    </dgm:pt>
    <dgm:pt modelId="{92A39ED4-191D-AE47-AB79-7EBE9A70CDB6}" type="pres">
      <dgm:prSet presAssocID="{2E4E7AE4-DC4E-7E45-8BA4-49C17574212D}" presName="vertSpace2a" presStyleCnt="0"/>
      <dgm:spPr/>
    </dgm:pt>
    <dgm:pt modelId="{618DECA0-1215-A54A-B272-8B1EB0C66D65}" type="pres">
      <dgm:prSet presAssocID="{2E4E7AE4-DC4E-7E45-8BA4-49C17574212D}" presName="horz2" presStyleCnt="0"/>
      <dgm:spPr/>
    </dgm:pt>
    <dgm:pt modelId="{4F8BA122-CD2E-124D-A69D-66B837EF1088}" type="pres">
      <dgm:prSet presAssocID="{2E4E7AE4-DC4E-7E45-8BA4-49C17574212D}" presName="horzSpace2" presStyleCnt="0"/>
      <dgm:spPr/>
    </dgm:pt>
    <dgm:pt modelId="{72BD0010-8F28-ED4C-8AD5-AD5D425288FF}" type="pres">
      <dgm:prSet presAssocID="{2E4E7AE4-DC4E-7E45-8BA4-49C17574212D}" presName="tx2" presStyleLbl="revTx" presStyleIdx="5" presStyleCnt="7"/>
      <dgm:spPr/>
    </dgm:pt>
    <dgm:pt modelId="{8F821CDA-3131-C048-B33D-D6AB5E6D1E56}" type="pres">
      <dgm:prSet presAssocID="{2E4E7AE4-DC4E-7E45-8BA4-49C17574212D}" presName="vert2" presStyleCnt="0"/>
      <dgm:spPr/>
    </dgm:pt>
    <dgm:pt modelId="{1F6C2562-5AD7-C246-9EA4-95D12134A890}" type="pres">
      <dgm:prSet presAssocID="{2E4E7AE4-DC4E-7E45-8BA4-49C17574212D}" presName="thinLine2b" presStyleLbl="callout" presStyleIdx="3" presStyleCnt="4"/>
      <dgm:spPr/>
    </dgm:pt>
    <dgm:pt modelId="{DF2A11A9-4E9B-2A48-A891-989450792CFA}" type="pres">
      <dgm:prSet presAssocID="{2E4E7AE4-DC4E-7E45-8BA4-49C17574212D}" presName="vertSpace2b" presStyleCnt="0"/>
      <dgm:spPr/>
    </dgm:pt>
    <dgm:pt modelId="{25670E30-4E6E-E546-BAF5-09A6CF65E425}" type="pres">
      <dgm:prSet presAssocID="{31A15318-15CE-1248-8B0C-01B4DBBDDC38}" presName="thickLine" presStyleLbl="alignNode1" presStyleIdx="2" presStyleCnt="3"/>
      <dgm:spPr/>
    </dgm:pt>
    <dgm:pt modelId="{7D871B88-669C-C142-B8A1-015A486DBB3C}" type="pres">
      <dgm:prSet presAssocID="{31A15318-15CE-1248-8B0C-01B4DBBDDC38}" presName="horz1" presStyleCnt="0"/>
      <dgm:spPr/>
    </dgm:pt>
    <dgm:pt modelId="{BE3ED941-A1C0-364D-9354-596E78ADBD80}" type="pres">
      <dgm:prSet presAssocID="{31A15318-15CE-1248-8B0C-01B4DBBDDC38}" presName="tx1" presStyleLbl="revTx" presStyleIdx="6" presStyleCnt="7"/>
      <dgm:spPr/>
    </dgm:pt>
    <dgm:pt modelId="{DDB98E11-38F7-1048-AEF8-889B011E5245}" type="pres">
      <dgm:prSet presAssocID="{31A15318-15CE-1248-8B0C-01B4DBBDDC38}" presName="vert1" presStyleCnt="0"/>
      <dgm:spPr/>
    </dgm:pt>
  </dgm:ptLst>
  <dgm:cxnLst>
    <dgm:cxn modelId="{D2AB2114-736C-054A-B242-2BC4932E5E40}" type="presOf" srcId="{FA3B68D0-8EF2-1A41-8E47-D9333980711E}" destId="{04BCF5D5-EBFF-7C4D-AD18-B0AADFB4A407}" srcOrd="0" destOrd="0" presId="urn:microsoft.com/office/officeart/2008/layout/LinedList"/>
    <dgm:cxn modelId="{49365A19-3B34-404A-A0C6-06804D8D3499}" type="presOf" srcId="{A239AAD1-111D-4342-BC8B-1F50FB579F9B}" destId="{AE0DC0B1-CA1F-564C-848A-12F2AD7DA268}" srcOrd="0" destOrd="0" presId="urn:microsoft.com/office/officeart/2008/layout/LinedList"/>
    <dgm:cxn modelId="{B43E7129-FDC1-9C4D-A9BB-816606FB4909}" srcId="{39E9F4B0-3ED8-9740-8B3B-B0FE118F1734}" destId="{2E4E7AE4-DC4E-7E45-8BA4-49C17574212D}" srcOrd="0" destOrd="0" parTransId="{88069E95-6D8A-4E42-BE8E-4145570E6528}" sibTransId="{BF3BD9F9-D496-464E-A309-00D6E9504882}"/>
    <dgm:cxn modelId="{B0634438-ADAF-6443-92A3-85F739BE09B3}" srcId="{1A576890-154F-4248-9DC0-6F3C42121396}" destId="{09C86A7F-407D-0F43-9A1D-20F419D88A4E}" srcOrd="0" destOrd="0" parTransId="{DA358D6C-F256-6A4B-9CD9-0FA9FF6DDB60}" sibTransId="{F3B0BC54-85E7-254B-BAD2-07C6377DC568}"/>
    <dgm:cxn modelId="{0B6D8B3F-589A-4146-A45E-1F3F0D5A9A18}" srcId="{1A576890-154F-4248-9DC0-6F3C42121396}" destId="{39E9F4B0-3ED8-9740-8B3B-B0FE118F1734}" srcOrd="1" destOrd="0" parTransId="{425E0F99-E3CB-974F-92F7-66386E0837C2}" sibTransId="{0EEAE1DB-C7AD-F548-9CEC-A5F992AF931F}"/>
    <dgm:cxn modelId="{558A7441-100A-6B4B-BFC7-932578B6B51C}" type="presOf" srcId="{2E4E7AE4-DC4E-7E45-8BA4-49C17574212D}" destId="{72BD0010-8F28-ED4C-8AD5-AD5D425288FF}" srcOrd="0" destOrd="0" presId="urn:microsoft.com/office/officeart/2008/layout/LinedList"/>
    <dgm:cxn modelId="{BAFAD346-0676-6742-89A6-69E7E53A8244}" type="presOf" srcId="{31A15318-15CE-1248-8B0C-01B4DBBDDC38}" destId="{BE3ED941-A1C0-364D-9354-596E78ADBD80}" srcOrd="0" destOrd="0" presId="urn:microsoft.com/office/officeart/2008/layout/LinedList"/>
    <dgm:cxn modelId="{3440F968-6D1D-D147-900E-CF6E6CD97984}" type="presOf" srcId="{09C86A7F-407D-0F43-9A1D-20F419D88A4E}" destId="{BD96178B-9E46-A049-96CC-F3BA96336285}" srcOrd="0" destOrd="0" presId="urn:microsoft.com/office/officeart/2008/layout/LinedList"/>
    <dgm:cxn modelId="{9B7E3769-9ABF-184C-879F-658AFF883751}" srcId="{09C86A7F-407D-0F43-9A1D-20F419D88A4E}" destId="{ECDE6E4E-97D6-C64F-8268-3BC12BD9B7D5}" srcOrd="0" destOrd="0" parTransId="{99ED9479-94CF-D145-BAA3-14B40E01ABC3}" sibTransId="{76C62C19-9859-CC41-B75D-8F7A2A3C40E7}"/>
    <dgm:cxn modelId="{49FFB781-03C3-1641-80DF-823F533FCA88}" srcId="{1A576890-154F-4248-9DC0-6F3C42121396}" destId="{31A15318-15CE-1248-8B0C-01B4DBBDDC38}" srcOrd="2" destOrd="0" parTransId="{7C8D63D7-96C8-544F-BFBE-51DBC0681C44}" sibTransId="{CEC7FA32-568E-2145-97E2-30B6194E12C9}"/>
    <dgm:cxn modelId="{32CEF891-723D-A642-9412-103D4BBB06CC}" type="presOf" srcId="{ECDE6E4E-97D6-C64F-8268-3BC12BD9B7D5}" destId="{A3581CF1-FE3B-F141-8E67-272054D5020E}" srcOrd="0" destOrd="0" presId="urn:microsoft.com/office/officeart/2008/layout/LinedList"/>
    <dgm:cxn modelId="{5A90F1A2-E604-8241-8D0C-8A377069AE27}" srcId="{09C86A7F-407D-0F43-9A1D-20F419D88A4E}" destId="{A239AAD1-111D-4342-BC8B-1F50FB579F9B}" srcOrd="1" destOrd="0" parTransId="{149D5D8F-9A17-B846-853C-8758CD9EF096}" sibTransId="{113B28AD-9BFA-4C42-B94A-35F20DD5029B}"/>
    <dgm:cxn modelId="{8AF045B0-32E8-0246-8A79-ECD3DBF82217}" srcId="{09C86A7F-407D-0F43-9A1D-20F419D88A4E}" destId="{FA3B68D0-8EF2-1A41-8E47-D9333980711E}" srcOrd="2" destOrd="0" parTransId="{CE59D6F4-3671-6045-9742-64C3F97D670A}" sibTransId="{5D371B30-10D7-0F42-9C32-1DD5250D2D44}"/>
    <dgm:cxn modelId="{3A2BDDE3-1337-8A43-AF78-AEF0FEFA1B23}" type="presOf" srcId="{39E9F4B0-3ED8-9740-8B3B-B0FE118F1734}" destId="{ACDE7DBA-B3EE-2D40-9749-C60E69031880}" srcOrd="0" destOrd="0" presId="urn:microsoft.com/office/officeart/2008/layout/LinedList"/>
    <dgm:cxn modelId="{62EC72EF-6B28-5C46-896B-622772C3941B}" type="presOf" srcId="{1A576890-154F-4248-9DC0-6F3C42121396}" destId="{5760B378-F4BC-3349-B272-06426AC49293}" srcOrd="0" destOrd="0" presId="urn:microsoft.com/office/officeart/2008/layout/LinedList"/>
    <dgm:cxn modelId="{9EDB3B31-A698-764C-9DF6-E62F51D70067}" type="presParOf" srcId="{5760B378-F4BC-3349-B272-06426AC49293}" destId="{FD46C052-25DD-BD4C-8E50-4BD73BB011D4}" srcOrd="0" destOrd="0" presId="urn:microsoft.com/office/officeart/2008/layout/LinedList"/>
    <dgm:cxn modelId="{CA48C1FA-8AF1-2A44-BE45-784898F8CBCD}" type="presParOf" srcId="{5760B378-F4BC-3349-B272-06426AC49293}" destId="{D54E3FA3-8EE1-8C44-AFE1-2082F5FAC6AF}" srcOrd="1" destOrd="0" presId="urn:microsoft.com/office/officeart/2008/layout/LinedList"/>
    <dgm:cxn modelId="{3128692B-FD78-3048-85E9-D984B968BF6A}" type="presParOf" srcId="{D54E3FA3-8EE1-8C44-AFE1-2082F5FAC6AF}" destId="{BD96178B-9E46-A049-96CC-F3BA96336285}" srcOrd="0" destOrd="0" presId="urn:microsoft.com/office/officeart/2008/layout/LinedList"/>
    <dgm:cxn modelId="{D7B78CDD-CDB9-2B4A-A91D-C6B858AF9D4A}" type="presParOf" srcId="{D54E3FA3-8EE1-8C44-AFE1-2082F5FAC6AF}" destId="{179D7871-D459-0A47-827C-0834321FC51D}" srcOrd="1" destOrd="0" presId="urn:microsoft.com/office/officeart/2008/layout/LinedList"/>
    <dgm:cxn modelId="{8D73D0D4-D21E-3F45-B34F-4E6008ABD192}" type="presParOf" srcId="{179D7871-D459-0A47-827C-0834321FC51D}" destId="{96FD5786-A188-974D-AC1C-B91052BC38B2}" srcOrd="0" destOrd="0" presId="urn:microsoft.com/office/officeart/2008/layout/LinedList"/>
    <dgm:cxn modelId="{A2C13A3E-4AB0-4D41-A561-0A9C87C931D0}" type="presParOf" srcId="{179D7871-D459-0A47-827C-0834321FC51D}" destId="{12A87DB6-7755-444D-9BB7-13DB4CB309C7}" srcOrd="1" destOrd="0" presId="urn:microsoft.com/office/officeart/2008/layout/LinedList"/>
    <dgm:cxn modelId="{195FCDAB-E2CD-4849-9A23-726A7FBE0D71}" type="presParOf" srcId="{12A87DB6-7755-444D-9BB7-13DB4CB309C7}" destId="{B58D159B-5122-1F48-91B3-82633E010B64}" srcOrd="0" destOrd="0" presId="urn:microsoft.com/office/officeart/2008/layout/LinedList"/>
    <dgm:cxn modelId="{138A33BC-A6B1-E345-8685-82C5A4792C39}" type="presParOf" srcId="{12A87DB6-7755-444D-9BB7-13DB4CB309C7}" destId="{A3581CF1-FE3B-F141-8E67-272054D5020E}" srcOrd="1" destOrd="0" presId="urn:microsoft.com/office/officeart/2008/layout/LinedList"/>
    <dgm:cxn modelId="{5896FCEF-1563-3643-BF70-2745E8D4C896}" type="presParOf" srcId="{12A87DB6-7755-444D-9BB7-13DB4CB309C7}" destId="{23D40E0D-B951-E54C-BE8E-E6DD472EA8FF}" srcOrd="2" destOrd="0" presId="urn:microsoft.com/office/officeart/2008/layout/LinedList"/>
    <dgm:cxn modelId="{DDE08F1D-07E6-4349-B41A-DC3005310C2B}" type="presParOf" srcId="{179D7871-D459-0A47-827C-0834321FC51D}" destId="{B686B922-883F-0441-B9BC-38877BAEBEF0}" srcOrd="2" destOrd="0" presId="urn:microsoft.com/office/officeart/2008/layout/LinedList"/>
    <dgm:cxn modelId="{08D9A571-773E-E14B-B523-330E0A7A433D}" type="presParOf" srcId="{179D7871-D459-0A47-827C-0834321FC51D}" destId="{BBFF5E8C-9951-C846-B24B-29A114FC4AD7}" srcOrd="3" destOrd="0" presId="urn:microsoft.com/office/officeart/2008/layout/LinedList"/>
    <dgm:cxn modelId="{C1365139-7BF2-7C4B-BD42-3BA1083C790C}" type="presParOf" srcId="{179D7871-D459-0A47-827C-0834321FC51D}" destId="{01608672-7CE2-7A49-8F3E-74CA3C149332}" srcOrd="4" destOrd="0" presId="urn:microsoft.com/office/officeart/2008/layout/LinedList"/>
    <dgm:cxn modelId="{10BE216C-DCD8-6F48-977D-813F96D8F556}" type="presParOf" srcId="{01608672-7CE2-7A49-8F3E-74CA3C149332}" destId="{3FB8725F-5D9A-FD4E-8235-C246F4A95A01}" srcOrd="0" destOrd="0" presId="urn:microsoft.com/office/officeart/2008/layout/LinedList"/>
    <dgm:cxn modelId="{FC80D814-6C1C-B540-A8B3-D70A357A6A95}" type="presParOf" srcId="{01608672-7CE2-7A49-8F3E-74CA3C149332}" destId="{AE0DC0B1-CA1F-564C-848A-12F2AD7DA268}" srcOrd="1" destOrd="0" presId="urn:microsoft.com/office/officeart/2008/layout/LinedList"/>
    <dgm:cxn modelId="{D5DFF554-8714-9144-89C2-0E5652A8AC69}" type="presParOf" srcId="{01608672-7CE2-7A49-8F3E-74CA3C149332}" destId="{B185F99F-C880-9244-A0FB-E68413D41B65}" srcOrd="2" destOrd="0" presId="urn:microsoft.com/office/officeart/2008/layout/LinedList"/>
    <dgm:cxn modelId="{EB03D081-B30E-D343-91F5-789D17820220}" type="presParOf" srcId="{179D7871-D459-0A47-827C-0834321FC51D}" destId="{72C728F4-772A-1D42-8809-0416A04695D6}" srcOrd="5" destOrd="0" presId="urn:microsoft.com/office/officeart/2008/layout/LinedList"/>
    <dgm:cxn modelId="{B787C9BF-ED14-5044-8223-1593792D8AE9}" type="presParOf" srcId="{179D7871-D459-0A47-827C-0834321FC51D}" destId="{5B6B4C2E-60FF-0749-8A18-C225BF29A82A}" srcOrd="6" destOrd="0" presId="urn:microsoft.com/office/officeart/2008/layout/LinedList"/>
    <dgm:cxn modelId="{47D35A3D-C599-F949-8E1A-5FF56411BF08}" type="presParOf" srcId="{179D7871-D459-0A47-827C-0834321FC51D}" destId="{1E26037F-0C12-8A49-B0F3-B859DCEDD927}" srcOrd="7" destOrd="0" presId="urn:microsoft.com/office/officeart/2008/layout/LinedList"/>
    <dgm:cxn modelId="{7A769B14-7491-6D47-8503-07C6D202BF47}" type="presParOf" srcId="{1E26037F-0C12-8A49-B0F3-B859DCEDD927}" destId="{0ABB28B2-63A6-964E-A9F8-A78294DD72F1}" srcOrd="0" destOrd="0" presId="urn:microsoft.com/office/officeart/2008/layout/LinedList"/>
    <dgm:cxn modelId="{663AAAA4-8EF6-C64B-B62D-6CD42068C5FE}" type="presParOf" srcId="{1E26037F-0C12-8A49-B0F3-B859DCEDD927}" destId="{04BCF5D5-EBFF-7C4D-AD18-B0AADFB4A407}" srcOrd="1" destOrd="0" presId="urn:microsoft.com/office/officeart/2008/layout/LinedList"/>
    <dgm:cxn modelId="{BA9C8910-F937-4742-8E99-6E967EBECF06}" type="presParOf" srcId="{1E26037F-0C12-8A49-B0F3-B859DCEDD927}" destId="{3C53724F-49FD-A840-B085-7797A11D62FA}" srcOrd="2" destOrd="0" presId="urn:microsoft.com/office/officeart/2008/layout/LinedList"/>
    <dgm:cxn modelId="{BAD1DAF0-D48D-474E-8B8C-B18C1A49022C}" type="presParOf" srcId="{179D7871-D459-0A47-827C-0834321FC51D}" destId="{6719532E-59BB-DA44-A138-200A247DFCA8}" srcOrd="8" destOrd="0" presId="urn:microsoft.com/office/officeart/2008/layout/LinedList"/>
    <dgm:cxn modelId="{B9633100-588B-7A44-BF1E-099894B7ED3A}" type="presParOf" srcId="{179D7871-D459-0A47-827C-0834321FC51D}" destId="{BB2865E4-23BC-ED42-916B-1ABE67350D2C}" srcOrd="9" destOrd="0" presId="urn:microsoft.com/office/officeart/2008/layout/LinedList"/>
    <dgm:cxn modelId="{B1B09465-1813-F84A-8BE0-529B8880C75E}" type="presParOf" srcId="{5760B378-F4BC-3349-B272-06426AC49293}" destId="{9BF72C06-8736-7740-BD49-F1E42E266C69}" srcOrd="2" destOrd="0" presId="urn:microsoft.com/office/officeart/2008/layout/LinedList"/>
    <dgm:cxn modelId="{A67B68D7-D30D-864D-B069-884D35341F2C}" type="presParOf" srcId="{5760B378-F4BC-3349-B272-06426AC49293}" destId="{CEA2B801-7042-E249-A5F2-3C6029A91C2E}" srcOrd="3" destOrd="0" presId="urn:microsoft.com/office/officeart/2008/layout/LinedList"/>
    <dgm:cxn modelId="{AC12D96E-6622-5848-8FF2-B0D41BA1094B}" type="presParOf" srcId="{CEA2B801-7042-E249-A5F2-3C6029A91C2E}" destId="{ACDE7DBA-B3EE-2D40-9749-C60E69031880}" srcOrd="0" destOrd="0" presId="urn:microsoft.com/office/officeart/2008/layout/LinedList"/>
    <dgm:cxn modelId="{EA45BC36-A4C5-B443-B90B-56388EE33877}" type="presParOf" srcId="{CEA2B801-7042-E249-A5F2-3C6029A91C2E}" destId="{79E5229B-D32C-FF4A-8372-0270700218E7}" srcOrd="1" destOrd="0" presId="urn:microsoft.com/office/officeart/2008/layout/LinedList"/>
    <dgm:cxn modelId="{929288C1-9A07-8244-B489-4F28EC655595}" type="presParOf" srcId="{79E5229B-D32C-FF4A-8372-0270700218E7}" destId="{92A39ED4-191D-AE47-AB79-7EBE9A70CDB6}" srcOrd="0" destOrd="0" presId="urn:microsoft.com/office/officeart/2008/layout/LinedList"/>
    <dgm:cxn modelId="{C4D295AE-9E75-8F46-B06E-328D70AAAFB9}" type="presParOf" srcId="{79E5229B-D32C-FF4A-8372-0270700218E7}" destId="{618DECA0-1215-A54A-B272-8B1EB0C66D65}" srcOrd="1" destOrd="0" presId="urn:microsoft.com/office/officeart/2008/layout/LinedList"/>
    <dgm:cxn modelId="{389C7587-A7D1-9C44-92CA-4CF2A9926D11}" type="presParOf" srcId="{618DECA0-1215-A54A-B272-8B1EB0C66D65}" destId="{4F8BA122-CD2E-124D-A69D-66B837EF1088}" srcOrd="0" destOrd="0" presId="urn:microsoft.com/office/officeart/2008/layout/LinedList"/>
    <dgm:cxn modelId="{26D789B9-A65A-0F41-9158-EA53CB4E5E98}" type="presParOf" srcId="{618DECA0-1215-A54A-B272-8B1EB0C66D65}" destId="{72BD0010-8F28-ED4C-8AD5-AD5D425288FF}" srcOrd="1" destOrd="0" presId="urn:microsoft.com/office/officeart/2008/layout/LinedList"/>
    <dgm:cxn modelId="{8CB573F7-EC03-A24E-B69F-A66366F6CA4E}" type="presParOf" srcId="{618DECA0-1215-A54A-B272-8B1EB0C66D65}" destId="{8F821CDA-3131-C048-B33D-D6AB5E6D1E56}" srcOrd="2" destOrd="0" presId="urn:microsoft.com/office/officeart/2008/layout/LinedList"/>
    <dgm:cxn modelId="{23312DDF-A0BA-2A45-8696-1BDDE6F77CEC}" type="presParOf" srcId="{79E5229B-D32C-FF4A-8372-0270700218E7}" destId="{1F6C2562-5AD7-C246-9EA4-95D12134A890}" srcOrd="2" destOrd="0" presId="urn:microsoft.com/office/officeart/2008/layout/LinedList"/>
    <dgm:cxn modelId="{69AC94DB-9004-4549-8A87-1616EFACF537}" type="presParOf" srcId="{79E5229B-D32C-FF4A-8372-0270700218E7}" destId="{DF2A11A9-4E9B-2A48-A891-989450792CFA}" srcOrd="3" destOrd="0" presId="urn:microsoft.com/office/officeart/2008/layout/LinedList"/>
    <dgm:cxn modelId="{4123783A-C466-2B40-99E9-8B5A759EB3D8}" type="presParOf" srcId="{5760B378-F4BC-3349-B272-06426AC49293}" destId="{25670E30-4E6E-E546-BAF5-09A6CF65E425}" srcOrd="4" destOrd="0" presId="urn:microsoft.com/office/officeart/2008/layout/LinedList"/>
    <dgm:cxn modelId="{BC072645-3EA6-FC4D-8622-C913786CB090}" type="presParOf" srcId="{5760B378-F4BC-3349-B272-06426AC49293}" destId="{7D871B88-669C-C142-B8A1-015A486DBB3C}" srcOrd="5" destOrd="0" presId="urn:microsoft.com/office/officeart/2008/layout/LinedList"/>
    <dgm:cxn modelId="{BD31B382-D7AA-DF4C-9825-D54AB25B60BA}" type="presParOf" srcId="{7D871B88-669C-C142-B8A1-015A486DBB3C}" destId="{BE3ED941-A1C0-364D-9354-596E78ADBD80}" srcOrd="0" destOrd="0" presId="urn:microsoft.com/office/officeart/2008/layout/LinedList"/>
    <dgm:cxn modelId="{1E5FCF2A-F901-FD46-BC95-F5DAE5EDD6B4}" type="presParOf" srcId="{7D871B88-669C-C142-B8A1-015A486DBB3C}" destId="{DDB98E11-38F7-1048-AEF8-889B011E52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/>
      <dgm:spPr/>
      <dgm:t>
        <a:bodyPr/>
        <a:lstStyle/>
        <a:p>
          <a:pPr rtl="0"/>
          <a:r>
            <a:rPr lang="sv-SE" dirty="0"/>
            <a:t>Webb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A03A6B02-C5FA-4E42-B5A9-06A33F6A6D8D}">
      <dgm:prSet/>
      <dgm:spPr/>
      <dgm:t>
        <a:bodyPr/>
        <a:lstStyle/>
        <a:p>
          <a:pPr rtl="0"/>
          <a:r>
            <a:rPr lang="sv-SE" dirty="0"/>
            <a:t>Mobile</a:t>
          </a:r>
        </a:p>
      </dgm:t>
    </dgm:pt>
    <dgm:pt modelId="{6B88DA3A-1EBD-034C-960C-F58F63983FB9}" type="parTrans" cxnId="{8296EBD8-A64D-3745-B711-A7CB25C2F1B5}">
      <dgm:prSet/>
      <dgm:spPr/>
      <dgm:t>
        <a:bodyPr/>
        <a:lstStyle/>
        <a:p>
          <a:endParaRPr lang="sv-SE"/>
        </a:p>
      </dgm:t>
    </dgm:pt>
    <dgm:pt modelId="{6BC55368-4627-E64F-BC3D-A8AA65DC82FC}" type="sibTrans" cxnId="{8296EBD8-A64D-3745-B711-A7CB25C2F1B5}">
      <dgm:prSet/>
      <dgm:spPr/>
      <dgm:t>
        <a:bodyPr/>
        <a:lstStyle/>
        <a:p>
          <a:endParaRPr lang="sv-SE"/>
        </a:p>
      </dgm:t>
    </dgm:pt>
    <dgm:pt modelId="{C981C669-9C8C-9C4D-B67D-D8CB9C0715FC}">
      <dgm:prSet/>
      <dgm:spPr/>
      <dgm:t>
        <a:bodyPr/>
        <a:lstStyle/>
        <a:p>
          <a:pPr rtl="0"/>
          <a:r>
            <a:rPr lang="sv-SE" dirty="0"/>
            <a:t>Desktop</a:t>
          </a:r>
        </a:p>
      </dgm:t>
    </dgm:pt>
    <dgm:pt modelId="{4E40DD70-D7C9-4B4E-B577-64E89E7195AC}" type="parTrans" cxnId="{7095270A-2120-E14A-B9BD-FC3701D3AEED}">
      <dgm:prSet/>
      <dgm:spPr/>
      <dgm:t>
        <a:bodyPr/>
        <a:lstStyle/>
        <a:p>
          <a:endParaRPr lang="sv-SE"/>
        </a:p>
      </dgm:t>
    </dgm:pt>
    <dgm:pt modelId="{6AFF5179-D2ED-6D44-A7AC-00F6F7693796}" type="sibTrans" cxnId="{7095270A-2120-E14A-B9BD-FC3701D3AEED}">
      <dgm:prSet/>
      <dgm:spPr/>
      <dgm:t>
        <a:bodyPr/>
        <a:lstStyle/>
        <a:p>
          <a:endParaRPr lang="sv-SE"/>
        </a:p>
      </dgm:t>
    </dgm:pt>
    <dgm:pt modelId="{2FDD38F9-BA9F-2249-A6F3-B64E55338D26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Android</a:t>
          </a:r>
        </a:p>
      </dgm:t>
    </dgm:pt>
    <dgm:pt modelId="{FCD1B713-B17E-9640-B17B-1788781BA893}" type="parTrans" cxnId="{A3AEBFD9-1A85-9745-BA74-EBBCE81DF902}">
      <dgm:prSet/>
      <dgm:spPr/>
      <dgm:t>
        <a:bodyPr/>
        <a:lstStyle/>
        <a:p>
          <a:endParaRPr lang="sv-SE"/>
        </a:p>
      </dgm:t>
    </dgm:pt>
    <dgm:pt modelId="{54038F7A-4C2F-3B4F-9038-B57175107EAE}" type="sibTrans" cxnId="{A3AEBFD9-1A85-9745-BA74-EBBCE81DF902}">
      <dgm:prSet/>
      <dgm:spPr/>
      <dgm:t>
        <a:bodyPr/>
        <a:lstStyle/>
        <a:p>
          <a:endParaRPr lang="sv-SE"/>
        </a:p>
      </dgm:t>
    </dgm:pt>
    <dgm:pt modelId="{CE6E3ED4-A804-334D-B09F-4B1369EB9A0D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iOS</a:t>
          </a:r>
        </a:p>
      </dgm:t>
    </dgm:pt>
    <dgm:pt modelId="{BC3078FA-648E-CF41-A286-455D75928C1A}" type="parTrans" cxnId="{EE7D0D95-AF9C-CD46-A176-68F16E6BFC87}">
      <dgm:prSet/>
      <dgm:spPr/>
      <dgm:t>
        <a:bodyPr/>
        <a:lstStyle/>
        <a:p>
          <a:endParaRPr lang="sv-SE"/>
        </a:p>
      </dgm:t>
    </dgm:pt>
    <dgm:pt modelId="{85962009-5396-6E41-9463-6EE01D6B5EFB}" type="sibTrans" cxnId="{EE7D0D95-AF9C-CD46-A176-68F16E6BFC87}">
      <dgm:prSet/>
      <dgm:spPr/>
      <dgm:t>
        <a:bodyPr/>
        <a:lstStyle/>
        <a:p>
          <a:endParaRPr lang="sv-SE"/>
        </a:p>
      </dgm:t>
    </dgm:pt>
    <dgm:pt modelId="{F907B16D-8F52-E24A-B85D-545ABCC4A844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Chrome</a:t>
          </a:r>
        </a:p>
      </dgm:t>
    </dgm:pt>
    <dgm:pt modelId="{5394D0E8-A91B-3E45-B7C1-A7094DF5EE29}" type="parTrans" cxnId="{6191AB9F-86D9-194F-90C5-65E2F665A70F}">
      <dgm:prSet/>
      <dgm:spPr/>
      <dgm:t>
        <a:bodyPr/>
        <a:lstStyle/>
        <a:p>
          <a:endParaRPr lang="sv-SE"/>
        </a:p>
      </dgm:t>
    </dgm:pt>
    <dgm:pt modelId="{635BC7EE-CADA-8A4B-B80B-50998339A1EE}" type="sibTrans" cxnId="{6191AB9F-86D9-194F-90C5-65E2F665A70F}">
      <dgm:prSet/>
      <dgm:spPr/>
      <dgm:t>
        <a:bodyPr/>
        <a:lstStyle/>
        <a:p>
          <a:endParaRPr lang="sv-SE"/>
        </a:p>
      </dgm:t>
    </dgm:pt>
    <dgm:pt modelId="{BCA26E7B-0565-9642-93A3-17343462DC7E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Firefox</a:t>
          </a:r>
        </a:p>
      </dgm:t>
    </dgm:pt>
    <dgm:pt modelId="{6332204C-BA1E-9248-BB9F-D75AAECF6BEE}" type="parTrans" cxnId="{05501EF8-C299-E547-B02B-D763290F7A94}">
      <dgm:prSet/>
      <dgm:spPr/>
      <dgm:t>
        <a:bodyPr/>
        <a:lstStyle/>
        <a:p>
          <a:endParaRPr lang="sv-SE"/>
        </a:p>
      </dgm:t>
    </dgm:pt>
    <dgm:pt modelId="{D2EA5C3E-5BED-6742-8739-A7E9839BE6EF}" type="sibTrans" cxnId="{05501EF8-C299-E547-B02B-D763290F7A94}">
      <dgm:prSet/>
      <dgm:spPr/>
      <dgm:t>
        <a:bodyPr/>
        <a:lstStyle/>
        <a:p>
          <a:endParaRPr lang="sv-SE"/>
        </a:p>
      </dgm:t>
    </dgm:pt>
    <dgm:pt modelId="{D73A00C7-B569-4D4D-A5D2-853651CD61FA}">
      <dgm:prSet phldrT="[Text]" custT="1"/>
      <dgm:spPr/>
      <dgm:t>
        <a:bodyPr/>
        <a:lstStyle/>
        <a:p>
          <a:pPr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Edge + IE10</a:t>
          </a:r>
        </a:p>
      </dgm:t>
    </dgm:pt>
    <dgm:pt modelId="{8E0A016C-38AD-5A45-BCFB-17C1066D1037}" type="parTrans" cxnId="{87FF0D40-BC43-5644-A2A1-CDD0DC2BA754}">
      <dgm:prSet/>
      <dgm:spPr/>
      <dgm:t>
        <a:bodyPr/>
        <a:lstStyle/>
        <a:p>
          <a:endParaRPr lang="sv-SE"/>
        </a:p>
      </dgm:t>
    </dgm:pt>
    <dgm:pt modelId="{F15DA3CF-4C74-C043-BC10-56191947A515}" type="sibTrans" cxnId="{87FF0D40-BC43-5644-A2A1-CDD0DC2BA754}">
      <dgm:prSet/>
      <dgm:spPr/>
      <dgm:t>
        <a:bodyPr/>
        <a:lstStyle/>
        <a:p>
          <a:endParaRPr lang="sv-SE"/>
        </a:p>
      </dgm:t>
    </dgm:pt>
    <dgm:pt modelId="{0E05C0B3-96BD-7F40-9C29-72B5214D9D6F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0" i="1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 ...</a:t>
          </a:r>
        </a:p>
      </dgm:t>
    </dgm:pt>
    <dgm:pt modelId="{09B803F6-2A24-474D-B18A-7751027EEABC}" type="parTrans" cxnId="{40603E0F-A83A-D542-81D1-B4DFCBCE06A8}">
      <dgm:prSet/>
      <dgm:spPr/>
      <dgm:t>
        <a:bodyPr/>
        <a:lstStyle/>
        <a:p>
          <a:endParaRPr lang="sv-SE"/>
        </a:p>
      </dgm:t>
    </dgm:pt>
    <dgm:pt modelId="{FF9829ED-6854-FE49-8070-438AC320EFFF}" type="sibTrans" cxnId="{40603E0F-A83A-D542-81D1-B4DFCBCE06A8}">
      <dgm:prSet/>
      <dgm:spPr/>
      <dgm:t>
        <a:bodyPr/>
        <a:lstStyle/>
        <a:p>
          <a:endParaRPr lang="sv-SE"/>
        </a:p>
      </dgm:t>
    </dgm:pt>
    <dgm:pt modelId="{5CEE66A5-96CB-4240-913E-66EADB9FA8E4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Opera</a:t>
          </a:r>
        </a:p>
      </dgm:t>
    </dgm:pt>
    <dgm:pt modelId="{20CECA51-E049-3443-9E85-80BABF8D6B3D}" type="parTrans" cxnId="{C2C29971-57AB-8944-AE8D-9F75C55FA60A}">
      <dgm:prSet/>
      <dgm:spPr/>
      <dgm:t>
        <a:bodyPr/>
        <a:lstStyle/>
        <a:p>
          <a:endParaRPr lang="sv-SE"/>
        </a:p>
      </dgm:t>
    </dgm:pt>
    <dgm:pt modelId="{7B148650-FAEB-444F-BB19-159F12C1A831}" type="sibTrans" cxnId="{C2C29971-57AB-8944-AE8D-9F75C55FA60A}">
      <dgm:prSet/>
      <dgm:spPr/>
      <dgm:t>
        <a:bodyPr/>
        <a:lstStyle/>
        <a:p>
          <a:endParaRPr lang="sv-SE"/>
        </a:p>
      </dgm:t>
    </dgm:pt>
    <dgm:pt modelId="{620A62AF-D69B-CC4D-87C3-7F73C503F620}">
      <dgm:prSet/>
      <dgm:spPr/>
      <dgm:t>
        <a:bodyPr/>
        <a:lstStyle/>
        <a:p>
          <a:r>
            <a:rPr lang="en-US" noProof="0" dirty="0"/>
            <a:t>Other</a:t>
          </a:r>
        </a:p>
      </dgm:t>
    </dgm:pt>
    <dgm:pt modelId="{D6AC222C-78B1-0649-BD91-4FC44744092B}" type="parTrans" cxnId="{784A27DD-0C69-514D-B20D-1C6669AEE4CC}">
      <dgm:prSet/>
      <dgm:spPr/>
      <dgm:t>
        <a:bodyPr/>
        <a:lstStyle/>
        <a:p>
          <a:endParaRPr lang="sv-SE"/>
        </a:p>
      </dgm:t>
    </dgm:pt>
    <dgm:pt modelId="{981B951C-0825-1346-9A18-E9E120B9DBE1}" type="sibTrans" cxnId="{784A27DD-0C69-514D-B20D-1C6669AEE4CC}">
      <dgm:prSet/>
      <dgm:spPr/>
      <dgm:t>
        <a:bodyPr/>
        <a:lstStyle/>
        <a:p>
          <a:endParaRPr lang="sv-SE"/>
        </a:p>
      </dgm:t>
    </dgm:pt>
    <dgm:pt modelId="{4807B6B0-9240-FA4C-B02E-953C6EC109CB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Chrome extension</a:t>
          </a:r>
        </a:p>
      </dgm:t>
    </dgm:pt>
    <dgm:pt modelId="{89A0D5F3-B3A5-9144-BE26-9D5B1263A0A7}" type="parTrans" cxnId="{4A7AA8C3-9B67-7B4B-801A-C0D6B7E17251}">
      <dgm:prSet/>
      <dgm:spPr/>
      <dgm:t>
        <a:bodyPr/>
        <a:lstStyle/>
        <a:p>
          <a:endParaRPr lang="sv-SE"/>
        </a:p>
      </dgm:t>
    </dgm:pt>
    <dgm:pt modelId="{95281665-BCA9-C541-A35A-E4522A2D86AF}" type="sibTrans" cxnId="{4A7AA8C3-9B67-7B4B-801A-C0D6B7E17251}">
      <dgm:prSet/>
      <dgm:spPr/>
      <dgm:t>
        <a:bodyPr/>
        <a:lstStyle/>
        <a:p>
          <a:endParaRPr lang="sv-SE"/>
        </a:p>
      </dgm:t>
    </dgm:pt>
    <dgm:pt modelId="{DF3A6992-C408-C742-8F0E-365B5072F7F1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Apple watch</a:t>
          </a:r>
        </a:p>
      </dgm:t>
    </dgm:pt>
    <dgm:pt modelId="{999273A6-1FCF-8745-AD1B-E79022DEF66A}" type="parTrans" cxnId="{19AC23BD-1C33-214A-A581-C714358C29D1}">
      <dgm:prSet/>
      <dgm:spPr/>
      <dgm:t>
        <a:bodyPr/>
        <a:lstStyle/>
        <a:p>
          <a:endParaRPr lang="sv-SE"/>
        </a:p>
      </dgm:t>
    </dgm:pt>
    <dgm:pt modelId="{89FA823F-8318-EA43-BC49-C69DACBF7A04}" type="sibTrans" cxnId="{19AC23BD-1C33-214A-A581-C714358C29D1}">
      <dgm:prSet/>
      <dgm:spPr/>
      <dgm:t>
        <a:bodyPr/>
        <a:lstStyle/>
        <a:p>
          <a:endParaRPr lang="sv-SE"/>
        </a:p>
      </dgm:t>
    </dgm:pt>
    <dgm:pt modelId="{E4AA0029-13AE-BC45-B4A4-03D80FF321D9}">
      <dgm:prSet custT="1"/>
      <dgm:spPr/>
      <dgm:t>
        <a:bodyPr/>
        <a:lstStyle/>
        <a:p>
          <a:pPr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gm:t>
    </dgm:pt>
    <dgm:pt modelId="{F9521CC5-E8C5-6845-8B43-298E8FAB380F}" type="parTrans" cxnId="{C0294152-B844-904D-899C-86B89A22510D}">
      <dgm:prSet/>
      <dgm:spPr/>
      <dgm:t>
        <a:bodyPr/>
        <a:lstStyle/>
        <a:p>
          <a:endParaRPr lang="sv-SE"/>
        </a:p>
      </dgm:t>
    </dgm:pt>
    <dgm:pt modelId="{28F3E2E0-4198-A040-9BAF-6DDB0E490030}" type="sibTrans" cxnId="{C0294152-B844-904D-899C-86B89A22510D}">
      <dgm:prSet/>
      <dgm:spPr/>
      <dgm:t>
        <a:bodyPr/>
        <a:lstStyle/>
        <a:p>
          <a:endParaRPr lang="sv-SE"/>
        </a:p>
      </dgm:t>
    </dgm:pt>
    <dgm:pt modelId="{6BE9AA6D-9FB6-0F46-842F-971EA2064893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Linux</a:t>
          </a:r>
        </a:p>
      </dgm:t>
    </dgm:pt>
    <dgm:pt modelId="{096ADE38-A468-A54C-9B3E-3B732BF82AB5}" type="parTrans" cxnId="{411438CE-1FDD-3D42-A8AB-AE42D91F0F22}">
      <dgm:prSet/>
      <dgm:spPr/>
      <dgm:t>
        <a:bodyPr/>
        <a:lstStyle/>
        <a:p>
          <a:endParaRPr lang="sv-SE"/>
        </a:p>
      </dgm:t>
    </dgm:pt>
    <dgm:pt modelId="{F285D1C1-BB88-004C-8850-C6C573C99751}" type="sibTrans" cxnId="{411438CE-1FDD-3D42-A8AB-AE42D91F0F22}">
      <dgm:prSet/>
      <dgm:spPr/>
      <dgm:t>
        <a:bodyPr/>
        <a:lstStyle/>
        <a:p>
          <a:endParaRPr lang="sv-SE"/>
        </a:p>
      </dgm:t>
    </dgm:pt>
    <dgm:pt modelId="{9092691A-5118-D841-9342-7AB8CC10FE9A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sv-SE" sz="1200" dirty="0" err="1">
              <a:latin typeface="Arial" panose="020B0604020202020204" pitchFamily="34" charset="0"/>
              <a:cs typeface="Arial" panose="020B0604020202020204" pitchFamily="34" charset="0"/>
            </a:rPr>
            <a:t>macOS</a:t>
          </a:r>
          <a:endParaRPr lang="sv-SE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C23155-87ED-1948-BCEE-4626100E5083}" type="parTrans" cxnId="{EE71C4B1-5ABE-3B4E-8143-28082EB0BB47}">
      <dgm:prSet/>
      <dgm:spPr/>
      <dgm:t>
        <a:bodyPr/>
        <a:lstStyle/>
        <a:p>
          <a:endParaRPr lang="sv-SE"/>
        </a:p>
      </dgm:t>
    </dgm:pt>
    <dgm:pt modelId="{C7990C3F-29DA-8B4E-9A4C-9824ABF8C52C}" type="sibTrans" cxnId="{EE71C4B1-5ABE-3B4E-8143-28082EB0BB47}">
      <dgm:prSet/>
      <dgm:spPr/>
      <dgm:t>
        <a:bodyPr/>
        <a:lstStyle/>
        <a:p>
          <a:endParaRPr lang="sv-SE"/>
        </a:p>
      </dgm:t>
    </dgm:pt>
    <dgm:pt modelId="{534CC455-04BD-BE4F-9F4A-949831E83073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gm:t>
    </dgm:pt>
    <dgm:pt modelId="{EE7B5D88-A713-7945-A0E9-A35517EDD83D}" type="parTrans" cxnId="{E7A729CA-600D-5E45-95F8-5C8BFECA7786}">
      <dgm:prSet/>
      <dgm:spPr/>
      <dgm:t>
        <a:bodyPr/>
        <a:lstStyle/>
        <a:p>
          <a:endParaRPr lang="sv-SE"/>
        </a:p>
      </dgm:t>
    </dgm:pt>
    <dgm:pt modelId="{F5E5C123-416F-9C40-ADAF-76E302DFE585}" type="sibTrans" cxnId="{E7A729CA-600D-5E45-95F8-5C8BFECA7786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5"/>
      <dgm:spPr/>
    </dgm:pt>
    <dgm:pt modelId="{5B603B2F-9A9A-4141-B25B-938DB04FF2D0}" type="pres">
      <dgm:prSet presAssocID="{1A576890-154F-4248-9DC0-6F3C42121396}" presName="visible" presStyleLbl="node1" presStyleIdx="0" presStyleCnt="5" custScaleX="110461" custScaleY="11047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4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5" custScaleX="96792" custScaleY="96792" custLinFactX="95269" custLinFactNeighborX="100000" custLinFactNeighborY="29135">
        <dgm:presLayoutVars>
          <dgm:chMax val="1"/>
          <dgm:bulletEnabled val="1"/>
        </dgm:presLayoutVars>
      </dgm:prSet>
      <dgm:spPr/>
    </dgm:pt>
    <dgm:pt modelId="{31AECB23-0C6E-EB49-BB55-4EFF1C9CF360}" type="pres">
      <dgm:prSet presAssocID="{70EF5BE3-DC8A-D745-9ABF-78768D7A0560}" presName="childNode" presStyleLbl="revTx" presStyleIdx="0" presStyleCnt="4">
        <dgm:presLayoutVars>
          <dgm:bulletEnabled val="1"/>
        </dgm:presLayoutVars>
      </dgm:prSet>
      <dgm:spPr/>
    </dgm:pt>
    <dgm:pt modelId="{2B9AFA93-57E2-1646-94D9-EAEFCBC0AD5D}" type="pres">
      <dgm:prSet presAssocID="{6B88DA3A-1EBD-034C-960C-F58F63983FB9}" presName="Name25" presStyleLbl="parChTrans1D1" presStyleIdx="1" presStyleCnt="4"/>
      <dgm:spPr/>
    </dgm:pt>
    <dgm:pt modelId="{23B97633-EB51-334F-9BB2-394603044933}" type="pres">
      <dgm:prSet presAssocID="{A03A6B02-C5FA-4E42-B5A9-06A33F6A6D8D}" presName="node" presStyleCnt="0"/>
      <dgm:spPr/>
    </dgm:pt>
    <dgm:pt modelId="{A2B863C3-CD1A-A74D-9975-C8412C32B183}" type="pres">
      <dgm:prSet presAssocID="{A03A6B02-C5FA-4E42-B5A9-06A33F6A6D8D}" presName="parentNode" presStyleLbl="node1" presStyleIdx="2" presStyleCnt="5" custScaleX="97849" custScaleY="97849" custLinFactX="21926" custLinFactNeighborX="100000" custLinFactNeighborY="64847">
        <dgm:presLayoutVars>
          <dgm:chMax val="1"/>
          <dgm:bulletEnabled val="1"/>
        </dgm:presLayoutVars>
      </dgm:prSet>
      <dgm:spPr/>
    </dgm:pt>
    <dgm:pt modelId="{0C086761-0DAD-1E48-8DAD-78998F71D9F0}" type="pres">
      <dgm:prSet presAssocID="{A03A6B02-C5FA-4E42-B5A9-06A33F6A6D8D}" presName="childNode" presStyleLbl="revTx" presStyleIdx="1" presStyleCnt="4">
        <dgm:presLayoutVars>
          <dgm:bulletEnabled val="1"/>
        </dgm:presLayoutVars>
      </dgm:prSet>
      <dgm:spPr/>
    </dgm:pt>
    <dgm:pt modelId="{7D5D75FB-7819-CD44-9B1E-90C83CA2D3CB}" type="pres">
      <dgm:prSet presAssocID="{4E40DD70-D7C9-4B4E-B577-64E89E7195AC}" presName="Name25" presStyleLbl="parChTrans1D1" presStyleIdx="2" presStyleCnt="4"/>
      <dgm:spPr/>
    </dgm:pt>
    <dgm:pt modelId="{49B054D8-477C-D34E-B1A7-1AA405056132}" type="pres">
      <dgm:prSet presAssocID="{C981C669-9C8C-9C4D-B67D-D8CB9C0715FC}" presName="node" presStyleCnt="0"/>
      <dgm:spPr/>
    </dgm:pt>
    <dgm:pt modelId="{3B3B6E23-31B6-0C45-82BA-5921A73ACF92}" type="pres">
      <dgm:prSet presAssocID="{C981C669-9C8C-9C4D-B67D-D8CB9C0715FC}" presName="parentNode" presStyleLbl="node1" presStyleIdx="3" presStyleCnt="5" custScaleX="96760" custScaleY="96760" custLinFactX="-199362" custLinFactNeighborX="-200000" custLinFactNeighborY="81067">
        <dgm:presLayoutVars>
          <dgm:chMax val="1"/>
          <dgm:bulletEnabled val="1"/>
        </dgm:presLayoutVars>
      </dgm:prSet>
      <dgm:spPr/>
    </dgm:pt>
    <dgm:pt modelId="{382C218C-BFB5-5B4D-925A-07DF2E8FC59D}" type="pres">
      <dgm:prSet presAssocID="{C981C669-9C8C-9C4D-B67D-D8CB9C0715FC}" presName="childNode" presStyleLbl="revTx" presStyleIdx="2" presStyleCnt="4">
        <dgm:presLayoutVars>
          <dgm:bulletEnabled val="1"/>
        </dgm:presLayoutVars>
      </dgm:prSet>
      <dgm:spPr/>
    </dgm:pt>
    <dgm:pt modelId="{5371C53C-0125-C74A-AF86-2422973766B3}" type="pres">
      <dgm:prSet presAssocID="{D6AC222C-78B1-0649-BD91-4FC44744092B}" presName="Name25" presStyleLbl="parChTrans1D1" presStyleIdx="3" presStyleCnt="4"/>
      <dgm:spPr/>
    </dgm:pt>
    <dgm:pt modelId="{B0393337-7655-9748-9108-AD8544BE78E4}" type="pres">
      <dgm:prSet presAssocID="{620A62AF-D69B-CC4D-87C3-7F73C503F620}" presName="node" presStyleCnt="0"/>
      <dgm:spPr/>
    </dgm:pt>
    <dgm:pt modelId="{96E1969C-55BB-104F-ABAB-4C3C22D5144D}" type="pres">
      <dgm:prSet presAssocID="{620A62AF-D69B-CC4D-87C3-7F73C503F620}" presName="parentNode" presStyleLbl="node1" presStyleIdx="4" presStyleCnt="5" custScaleX="97241" custScaleY="97241" custLinFactX="13767" custLinFactNeighborX="100000" custLinFactNeighborY="-27533">
        <dgm:presLayoutVars>
          <dgm:chMax val="1"/>
          <dgm:bulletEnabled val="1"/>
        </dgm:presLayoutVars>
      </dgm:prSet>
      <dgm:spPr/>
    </dgm:pt>
    <dgm:pt modelId="{37823D88-66D7-4247-8BED-231D045325BB}" type="pres">
      <dgm:prSet presAssocID="{620A62AF-D69B-CC4D-87C3-7F73C503F620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7095270A-2120-E14A-B9BD-FC3701D3AEED}" srcId="{1A576890-154F-4248-9DC0-6F3C42121396}" destId="{C981C669-9C8C-9C4D-B67D-D8CB9C0715FC}" srcOrd="2" destOrd="0" parTransId="{4E40DD70-D7C9-4B4E-B577-64E89E7195AC}" sibTransId="{6AFF5179-D2ED-6D44-A7AC-00F6F7693796}"/>
    <dgm:cxn modelId="{40603E0F-A83A-D542-81D1-B4DFCBCE06A8}" srcId="{70EF5BE3-DC8A-D745-9ABF-78768D7A0560}" destId="{0E05C0B3-96BD-7F40-9C29-72B5214D9D6F}" srcOrd="4" destOrd="0" parTransId="{09B803F6-2A24-474D-B18A-7751027EEABC}" sibTransId="{FF9829ED-6854-FE49-8070-438AC320EFFF}"/>
    <dgm:cxn modelId="{BA08A01C-845F-434D-833F-0B86219B57E9}" type="presOf" srcId="{0E05C0B3-96BD-7F40-9C29-72B5214D9D6F}" destId="{31AECB23-0C6E-EB49-BB55-4EFF1C9CF360}" srcOrd="0" destOrd="4" presId="urn:microsoft.com/office/officeart/2005/8/layout/radial2"/>
    <dgm:cxn modelId="{93325B22-B4CC-B94F-AA29-2BEF7E22ACBE}" type="presOf" srcId="{DF3A6992-C408-C742-8F0E-365B5072F7F1}" destId="{37823D88-66D7-4247-8BED-231D045325BB}" srcOrd="0" destOrd="1" presId="urn:microsoft.com/office/officeart/2005/8/layout/radial2"/>
    <dgm:cxn modelId="{23923923-1059-5742-AEC4-BE393A48B167}" type="presOf" srcId="{C981C669-9C8C-9C4D-B67D-D8CB9C0715FC}" destId="{3B3B6E23-31B6-0C45-82BA-5921A73ACF92}" srcOrd="0" destOrd="0" presId="urn:microsoft.com/office/officeart/2005/8/layout/radial2"/>
    <dgm:cxn modelId="{B7A1D533-B111-ED41-8E11-A8BF1A005334}" type="presOf" srcId="{A03A6B02-C5FA-4E42-B5A9-06A33F6A6D8D}" destId="{A2B863C3-CD1A-A74D-9975-C8412C32B183}" srcOrd="0" destOrd="0" presId="urn:microsoft.com/office/officeart/2005/8/layout/radial2"/>
    <dgm:cxn modelId="{7D45FE39-5817-3045-9C8F-45A14D5547E4}" type="presOf" srcId="{BCA26E7B-0565-9642-93A3-17343462DC7E}" destId="{31AECB23-0C6E-EB49-BB55-4EFF1C9CF360}" srcOrd="0" destOrd="2" presId="urn:microsoft.com/office/officeart/2005/8/layout/radial2"/>
    <dgm:cxn modelId="{87FF0D40-BC43-5644-A2A1-CDD0DC2BA754}" srcId="{70EF5BE3-DC8A-D745-9ABF-78768D7A0560}" destId="{D73A00C7-B569-4D4D-A5D2-853651CD61FA}" srcOrd="1" destOrd="0" parTransId="{8E0A016C-38AD-5A45-BCFB-17C1066D1037}" sibTransId="{F15DA3CF-4C74-C043-BC10-56191947A515}"/>
    <dgm:cxn modelId="{28DB754B-AD97-A649-B66A-1360B1FFF2AD}" type="presOf" srcId="{5CEE66A5-96CB-4240-913E-66EADB9FA8E4}" destId="{31AECB23-0C6E-EB49-BB55-4EFF1C9CF360}" srcOrd="0" destOrd="3" presId="urn:microsoft.com/office/officeart/2005/8/layout/radial2"/>
    <dgm:cxn modelId="{2ABFA44D-F08C-0747-AE2F-C8B7893CD222}" type="presOf" srcId="{F907B16D-8F52-E24A-B85D-545ABCC4A844}" destId="{31AECB23-0C6E-EB49-BB55-4EFF1C9CF360}" srcOrd="0" destOrd="0" presId="urn:microsoft.com/office/officeart/2005/8/layout/radial2"/>
    <dgm:cxn modelId="{A35E6E4E-FC99-6948-A336-CCBBB8EA555C}" type="presOf" srcId="{4E40DD70-D7C9-4B4E-B577-64E89E7195AC}" destId="{7D5D75FB-7819-CD44-9B1E-90C83CA2D3CB}" srcOrd="0" destOrd="0" presId="urn:microsoft.com/office/officeart/2005/8/layout/radial2"/>
    <dgm:cxn modelId="{C0294152-B844-904D-899C-86B89A22510D}" srcId="{C981C669-9C8C-9C4D-B67D-D8CB9C0715FC}" destId="{E4AA0029-13AE-BC45-B4A4-03D80FF321D9}" srcOrd="0" destOrd="0" parTransId="{F9521CC5-E8C5-6845-8B43-298E8FAB380F}" sibTransId="{28F3E2E0-4198-A040-9BAF-6DDB0E490030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C2C29971-57AB-8944-AE8D-9F75C55FA60A}" srcId="{70EF5BE3-DC8A-D745-9ABF-78768D7A0560}" destId="{5CEE66A5-96CB-4240-913E-66EADB9FA8E4}" srcOrd="3" destOrd="0" parTransId="{20CECA51-E049-3443-9E85-80BABF8D6B3D}" sibTransId="{7B148650-FAEB-444F-BB19-159F12C1A831}"/>
    <dgm:cxn modelId="{DE58897C-62AA-F643-AC81-84207D1AF212}" type="presOf" srcId="{534CC455-04BD-BE4F-9F4A-949831E83073}" destId="{0C086761-0DAD-1E48-8DAD-78998F71D9F0}" srcOrd="0" destOrd="2" presId="urn:microsoft.com/office/officeart/2005/8/layout/radial2"/>
    <dgm:cxn modelId="{EAA42F90-62CF-E04F-B400-196804D5BE21}" type="presOf" srcId="{620A62AF-D69B-CC4D-87C3-7F73C503F620}" destId="{96E1969C-55BB-104F-ABAB-4C3C22D5144D}" srcOrd="0" destOrd="0" presId="urn:microsoft.com/office/officeart/2005/8/layout/radial2"/>
    <dgm:cxn modelId="{AFED9593-1F2F-F242-9198-CEC005C4D30A}" type="presOf" srcId="{6B88DA3A-1EBD-034C-960C-F58F63983FB9}" destId="{2B9AFA93-57E2-1646-94D9-EAEFCBC0AD5D}" srcOrd="0" destOrd="0" presId="urn:microsoft.com/office/officeart/2005/8/layout/radial2"/>
    <dgm:cxn modelId="{EE7D0D95-AF9C-CD46-A176-68F16E6BFC87}" srcId="{A03A6B02-C5FA-4E42-B5A9-06A33F6A6D8D}" destId="{CE6E3ED4-A804-334D-B09F-4B1369EB9A0D}" srcOrd="1" destOrd="0" parTransId="{BC3078FA-648E-CF41-A286-455D75928C1A}" sibTransId="{85962009-5396-6E41-9463-6EE01D6B5EFB}"/>
    <dgm:cxn modelId="{81EF1B97-0A1B-D045-825A-59B4B225EB11}" type="presOf" srcId="{E4AA0029-13AE-BC45-B4A4-03D80FF321D9}" destId="{382C218C-BFB5-5B4D-925A-07DF2E8FC59D}" srcOrd="0" destOrd="0" presId="urn:microsoft.com/office/officeart/2005/8/layout/radial2"/>
    <dgm:cxn modelId="{D5BCB89E-1F53-AB4A-ADC2-391FEF2E6F78}" type="presOf" srcId="{9092691A-5118-D841-9342-7AB8CC10FE9A}" destId="{382C218C-BFB5-5B4D-925A-07DF2E8FC59D}" srcOrd="0" destOrd="2" presId="urn:microsoft.com/office/officeart/2005/8/layout/radial2"/>
    <dgm:cxn modelId="{6191AB9F-86D9-194F-90C5-65E2F665A70F}" srcId="{70EF5BE3-DC8A-D745-9ABF-78768D7A0560}" destId="{F907B16D-8F52-E24A-B85D-545ABCC4A844}" srcOrd="0" destOrd="0" parTransId="{5394D0E8-A91B-3E45-B7C1-A7094DF5EE29}" sibTransId="{635BC7EE-CADA-8A4B-B80B-50998339A1EE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C3597EA3-1FDE-7748-96D0-DF30BAD8E08D}" type="presOf" srcId="{4807B6B0-9240-FA4C-B02E-953C6EC109CB}" destId="{37823D88-66D7-4247-8BED-231D045325BB}" srcOrd="0" destOrd="0" presId="urn:microsoft.com/office/officeart/2005/8/layout/radial2"/>
    <dgm:cxn modelId="{8668FCA6-EA59-E14D-AFB3-29DD56EFB7CA}" type="presOf" srcId="{D73A00C7-B569-4D4D-A5D2-853651CD61FA}" destId="{31AECB23-0C6E-EB49-BB55-4EFF1C9CF360}" srcOrd="0" destOrd="1" presId="urn:microsoft.com/office/officeart/2005/8/layout/radial2"/>
    <dgm:cxn modelId="{FB3A5AAB-DD91-E245-9DBA-751E3DC781F5}" type="presOf" srcId="{CE6E3ED4-A804-334D-B09F-4B1369EB9A0D}" destId="{0C086761-0DAD-1E48-8DAD-78998F71D9F0}" srcOrd="0" destOrd="1" presId="urn:microsoft.com/office/officeart/2005/8/layout/radial2"/>
    <dgm:cxn modelId="{EE71C4B1-5ABE-3B4E-8143-28082EB0BB47}" srcId="{C981C669-9C8C-9C4D-B67D-D8CB9C0715FC}" destId="{9092691A-5118-D841-9342-7AB8CC10FE9A}" srcOrd="2" destOrd="0" parTransId="{C0C23155-87ED-1948-BCEE-4626100E5083}" sibTransId="{C7990C3F-29DA-8B4E-9A4C-9824ABF8C52C}"/>
    <dgm:cxn modelId="{3CA56EB8-05AF-7243-83EF-13A7ABC9A6D0}" type="presOf" srcId="{2FDD38F9-BA9F-2249-A6F3-B64E55338D26}" destId="{0C086761-0DAD-1E48-8DAD-78998F71D9F0}" srcOrd="0" destOrd="0" presId="urn:microsoft.com/office/officeart/2005/8/layout/radial2"/>
    <dgm:cxn modelId="{19AC23BD-1C33-214A-A581-C714358C29D1}" srcId="{620A62AF-D69B-CC4D-87C3-7F73C503F620}" destId="{DF3A6992-C408-C742-8F0E-365B5072F7F1}" srcOrd="1" destOrd="0" parTransId="{999273A6-1FCF-8745-AD1B-E79022DEF66A}" sibTransId="{89FA823F-8318-EA43-BC49-C69DACBF7A04}"/>
    <dgm:cxn modelId="{4A7AA8C3-9B67-7B4B-801A-C0D6B7E17251}" srcId="{620A62AF-D69B-CC4D-87C3-7F73C503F620}" destId="{4807B6B0-9240-FA4C-B02E-953C6EC109CB}" srcOrd="0" destOrd="0" parTransId="{89A0D5F3-B3A5-9144-BE26-9D5B1263A0A7}" sibTransId="{95281665-BCA9-C541-A35A-E4522A2D86AF}"/>
    <dgm:cxn modelId="{E7A729CA-600D-5E45-95F8-5C8BFECA7786}" srcId="{A03A6B02-C5FA-4E42-B5A9-06A33F6A6D8D}" destId="{534CC455-04BD-BE4F-9F4A-949831E83073}" srcOrd="2" destOrd="0" parTransId="{EE7B5D88-A713-7945-A0E9-A35517EDD83D}" sibTransId="{F5E5C123-416F-9C40-ADAF-76E302DFE585}"/>
    <dgm:cxn modelId="{411438CE-1FDD-3D42-A8AB-AE42D91F0F22}" srcId="{C981C669-9C8C-9C4D-B67D-D8CB9C0715FC}" destId="{6BE9AA6D-9FB6-0F46-842F-971EA2064893}" srcOrd="1" destOrd="0" parTransId="{096ADE38-A468-A54C-9B3E-3B732BF82AB5}" sibTransId="{F285D1C1-BB88-004C-8850-C6C573C9975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20F509D7-C6E8-2C47-8EE4-050F763CF549}" type="presOf" srcId="{6BE9AA6D-9FB6-0F46-842F-971EA2064893}" destId="{382C218C-BFB5-5B4D-925A-07DF2E8FC59D}" srcOrd="0" destOrd="1" presId="urn:microsoft.com/office/officeart/2005/8/layout/radial2"/>
    <dgm:cxn modelId="{8CC9D8D8-9DF5-1F41-8FC1-F95E679F0881}" type="presOf" srcId="{D6AC222C-78B1-0649-BD91-4FC44744092B}" destId="{5371C53C-0125-C74A-AF86-2422973766B3}" srcOrd="0" destOrd="0" presId="urn:microsoft.com/office/officeart/2005/8/layout/radial2"/>
    <dgm:cxn modelId="{8296EBD8-A64D-3745-B711-A7CB25C2F1B5}" srcId="{1A576890-154F-4248-9DC0-6F3C42121396}" destId="{A03A6B02-C5FA-4E42-B5A9-06A33F6A6D8D}" srcOrd="1" destOrd="0" parTransId="{6B88DA3A-1EBD-034C-960C-F58F63983FB9}" sibTransId="{6BC55368-4627-E64F-BC3D-A8AA65DC82FC}"/>
    <dgm:cxn modelId="{A3AEBFD9-1A85-9745-BA74-EBBCE81DF902}" srcId="{A03A6B02-C5FA-4E42-B5A9-06A33F6A6D8D}" destId="{2FDD38F9-BA9F-2249-A6F3-B64E55338D26}" srcOrd="0" destOrd="0" parTransId="{FCD1B713-B17E-9640-B17B-1788781BA893}" sibTransId="{54038F7A-4C2F-3B4F-9038-B57175107EAE}"/>
    <dgm:cxn modelId="{784A27DD-0C69-514D-B20D-1C6669AEE4CC}" srcId="{1A576890-154F-4248-9DC0-6F3C42121396}" destId="{620A62AF-D69B-CC4D-87C3-7F73C503F620}" srcOrd="3" destOrd="0" parTransId="{D6AC222C-78B1-0649-BD91-4FC44744092B}" sibTransId="{981B951C-0825-1346-9A18-E9E120B9DBE1}"/>
    <dgm:cxn modelId="{05501EF8-C299-E547-B02B-D763290F7A94}" srcId="{70EF5BE3-DC8A-D745-9ABF-78768D7A0560}" destId="{BCA26E7B-0565-9642-93A3-17343462DC7E}" srcOrd="2" destOrd="0" parTransId="{6332204C-BA1E-9248-BB9F-D75AAECF6BEE}" sibTransId="{D2EA5C3E-5BED-6742-8739-A7E9839BE6EF}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D2B99D2C-7C07-CD42-BB4C-5DA97EA5CCCE}" type="presParOf" srcId="{104D5905-7BA0-DC4C-96FD-686FF3357A5A}" destId="{2B9AFA93-57E2-1646-94D9-EAEFCBC0AD5D}" srcOrd="3" destOrd="0" presId="urn:microsoft.com/office/officeart/2005/8/layout/radial2"/>
    <dgm:cxn modelId="{4E7F9BB1-2920-8848-9ECB-606596454AF4}" type="presParOf" srcId="{104D5905-7BA0-DC4C-96FD-686FF3357A5A}" destId="{23B97633-EB51-334F-9BB2-394603044933}" srcOrd="4" destOrd="0" presId="urn:microsoft.com/office/officeart/2005/8/layout/radial2"/>
    <dgm:cxn modelId="{AF7DF090-05ED-B54A-95C9-325C912DD558}" type="presParOf" srcId="{23B97633-EB51-334F-9BB2-394603044933}" destId="{A2B863C3-CD1A-A74D-9975-C8412C32B183}" srcOrd="0" destOrd="0" presId="urn:microsoft.com/office/officeart/2005/8/layout/radial2"/>
    <dgm:cxn modelId="{6858EED1-F2F8-804D-A379-025D269BF420}" type="presParOf" srcId="{23B97633-EB51-334F-9BB2-394603044933}" destId="{0C086761-0DAD-1E48-8DAD-78998F71D9F0}" srcOrd="1" destOrd="0" presId="urn:microsoft.com/office/officeart/2005/8/layout/radial2"/>
    <dgm:cxn modelId="{AAD8E747-4B73-1043-83DC-972C9DAD5622}" type="presParOf" srcId="{104D5905-7BA0-DC4C-96FD-686FF3357A5A}" destId="{7D5D75FB-7819-CD44-9B1E-90C83CA2D3CB}" srcOrd="5" destOrd="0" presId="urn:microsoft.com/office/officeart/2005/8/layout/radial2"/>
    <dgm:cxn modelId="{D1A81FFE-377B-A04A-AED1-A9D6437D0CEC}" type="presParOf" srcId="{104D5905-7BA0-DC4C-96FD-686FF3357A5A}" destId="{49B054D8-477C-D34E-B1A7-1AA405056132}" srcOrd="6" destOrd="0" presId="urn:microsoft.com/office/officeart/2005/8/layout/radial2"/>
    <dgm:cxn modelId="{4DFAE482-63EF-1D40-A299-5B908F1A94E8}" type="presParOf" srcId="{49B054D8-477C-D34E-B1A7-1AA405056132}" destId="{3B3B6E23-31B6-0C45-82BA-5921A73ACF92}" srcOrd="0" destOrd="0" presId="urn:microsoft.com/office/officeart/2005/8/layout/radial2"/>
    <dgm:cxn modelId="{42744E97-9C7D-B344-97F4-340E1CA367D6}" type="presParOf" srcId="{49B054D8-477C-D34E-B1A7-1AA405056132}" destId="{382C218C-BFB5-5B4D-925A-07DF2E8FC59D}" srcOrd="1" destOrd="0" presId="urn:microsoft.com/office/officeart/2005/8/layout/radial2"/>
    <dgm:cxn modelId="{1A3D3AB5-716D-0741-98AF-630F45EC0A3F}" type="presParOf" srcId="{104D5905-7BA0-DC4C-96FD-686FF3357A5A}" destId="{5371C53C-0125-C74A-AF86-2422973766B3}" srcOrd="7" destOrd="0" presId="urn:microsoft.com/office/officeart/2005/8/layout/radial2"/>
    <dgm:cxn modelId="{BCBB40A9-C600-1845-98C7-2C939AFC838A}" type="presParOf" srcId="{104D5905-7BA0-DC4C-96FD-686FF3357A5A}" destId="{B0393337-7655-9748-9108-AD8544BE78E4}" srcOrd="8" destOrd="0" presId="urn:microsoft.com/office/officeart/2005/8/layout/radial2"/>
    <dgm:cxn modelId="{03F18BBE-1D77-034C-9626-6BCC76E58EAA}" type="presParOf" srcId="{B0393337-7655-9748-9108-AD8544BE78E4}" destId="{96E1969C-55BB-104F-ABAB-4C3C22D5144D}" srcOrd="0" destOrd="0" presId="urn:microsoft.com/office/officeart/2005/8/layout/radial2"/>
    <dgm:cxn modelId="{56841D68-2B2F-9E43-9B8E-FBA1A674539F}" type="presParOf" srcId="{B0393337-7655-9748-9108-AD8544BE78E4}" destId="{37823D88-66D7-4247-8BED-231D045325B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accent1"/>
          </a:solidFill>
        </a:ln>
      </dgm:spPr>
      <dgm:t>
        <a:bodyPr lIns="0" tIns="0" rIns="0" bIns="0" anchor="ctr" anchorCtr="1"/>
        <a:lstStyle/>
        <a:p>
          <a:pPr algn="r" rtl="0"/>
          <a: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 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accent1"/>
          </a:solidFill>
        </a:ln>
      </dgm:spPr>
      <dgm:t>
        <a:bodyPr lIns="0" tIns="0" rIns="0" bIns="0" anchor="ctr" anchorCtr="1"/>
        <a:lstStyle/>
        <a:p>
          <a:pPr algn="r" rtl="0"/>
          <a: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/>
      <dgm:t>
        <a:bodyPr lIns="0"/>
        <a:lstStyle/>
        <a:p>
          <a:pPr algn="ctr" rtl="0">
            <a:buFont typeface="Wingdings" pitchFamily="2" charset="2"/>
            <a:buNone/>
          </a:pP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Publish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front </a:t>
          </a: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b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cloud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server.</a:t>
          </a:r>
          <a:endParaRPr lang="en-US" sz="18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/>
      <dgm:t>
        <a:bodyPr/>
        <a:lstStyle/>
        <a:p>
          <a:pPr algn="ctr" rtl="0">
            <a:buFont typeface="Wingdings" pitchFamily="2" charset="2"/>
            <a:buNone/>
          </a:pPr>
          <a: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Create front applications</a:t>
          </a:r>
          <a:b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using drag and drop.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3"/>
      <dgm:spPr/>
    </dgm:pt>
    <dgm:pt modelId="{5B603B2F-9A9A-4141-B25B-938DB04FF2D0}" type="pres">
      <dgm:prSet presAssocID="{1A576890-154F-4248-9DC0-6F3C42121396}" presName="visible" presStyleLbl="node1" presStyleIdx="0" presStyleCnt="3" custScaleX="88209" custScaleY="88209" custLinFactNeighborX="533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2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3" custScaleX="99523" custScaleY="63223" custLinFactNeighborX="39326" custLinFactNeighborY="25980">
        <dgm:presLayoutVars>
          <dgm:chMax val="1"/>
          <dgm:bulletEnabled val="1"/>
        </dgm:presLayoutVars>
      </dgm:prSet>
      <dgm:spPr>
        <a:prstGeom prst="cloud">
          <a:avLst/>
        </a:prstGeom>
      </dgm:spPr>
    </dgm:pt>
    <dgm:pt modelId="{31AECB23-0C6E-EB49-BB55-4EFF1C9CF360}" type="pres">
      <dgm:prSet presAssocID="{70EF5BE3-DC8A-D745-9ABF-78768D7A0560}" presName="childNode" presStyleLbl="revTx" presStyleIdx="0" presStyleCnt="2">
        <dgm:presLayoutVars>
          <dgm:bulletEnabled val="1"/>
        </dgm:presLayoutVars>
      </dgm:prSet>
      <dgm:spPr/>
    </dgm:pt>
    <dgm:pt modelId="{777585DA-A9FD-4B45-9618-4184ED18A66C}" type="pres">
      <dgm:prSet presAssocID="{21552B9E-C909-C34F-AE1B-4E168FF23F77}" presName="Name25" presStyleLbl="parChTrans1D1" presStyleIdx="1" presStyleCnt="2"/>
      <dgm:spPr/>
    </dgm:pt>
    <dgm:pt modelId="{E4621D7F-3BBB-604B-830C-22E46F52ECB4}" type="pres">
      <dgm:prSet presAssocID="{25C4E45C-CD15-5F49-91FA-4F7D48A0171B}" presName="node" presStyleCnt="0"/>
      <dgm:spPr/>
    </dgm:pt>
    <dgm:pt modelId="{47891D8F-EB67-5446-9D33-74D412D45201}" type="pres">
      <dgm:prSet presAssocID="{25C4E45C-CD15-5F49-91FA-4F7D48A0171B}" presName="parentNode" presStyleLbl="node1" presStyleIdx="2" presStyleCnt="3" custScaleX="99226" custScaleY="63223" custLinFactNeighborX="39326" custLinFactNeighborY="-25980">
        <dgm:presLayoutVars>
          <dgm:chMax val="1"/>
          <dgm:bulletEnabled val="1"/>
        </dgm:presLayoutVars>
      </dgm:prSet>
      <dgm:spPr>
        <a:prstGeom prst="cloud">
          <a:avLst/>
        </a:prstGeom>
      </dgm:spPr>
    </dgm:pt>
    <dgm:pt modelId="{4786D900-BE8F-DA4F-B241-F53272682C68}" type="pres">
      <dgm:prSet presAssocID="{25C4E45C-CD15-5F49-91FA-4F7D48A0171B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417F0F50-D60C-FA45-8AA8-EABA23F7055A}" type="presOf" srcId="{AD0D092C-B210-3E49-86B7-3803ECF9BB69}" destId="{4786D900-BE8F-DA4F-B241-F53272682C68}" srcOrd="0" destOrd="0" presId="urn:microsoft.com/office/officeart/2005/8/layout/radial2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CF29CE94-CCFD-0149-A0B9-B06E83E4C89C}" type="presOf" srcId="{02C0DF9D-B807-4647-ABB3-64741515A1BF}" destId="{31AECB23-0C6E-EB49-BB55-4EFF1C9CF360}" srcOrd="0" destOrd="0" presId="urn:microsoft.com/office/officeart/2005/8/layout/radial2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8FB33FD8-9294-B341-B255-F4DE9406B73E}" type="presOf" srcId="{25C4E45C-CD15-5F49-91FA-4F7D48A0171B}" destId="{47891D8F-EB67-5446-9D33-74D412D45201}" srcOrd="0" destOrd="0" presId="urn:microsoft.com/office/officeart/2005/8/layout/radial2"/>
    <dgm:cxn modelId="{758701EC-F909-6C42-905A-5B81C42FC223}" type="presOf" srcId="{21552B9E-C909-C34F-AE1B-4E168FF23F77}" destId="{777585DA-A9FD-4B45-9618-4184ED18A66C}" srcOrd="0" destOrd="0" presId="urn:microsoft.com/office/officeart/2005/8/layout/radial2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FC79E662-414C-9041-B2DD-5E8E4A8B9F11}" type="presParOf" srcId="{104D5905-7BA0-DC4C-96FD-686FF3357A5A}" destId="{777585DA-A9FD-4B45-9618-4184ED18A66C}" srcOrd="3" destOrd="0" presId="urn:microsoft.com/office/officeart/2005/8/layout/radial2"/>
    <dgm:cxn modelId="{20BE118D-AB2F-F74A-BBAD-8C876F536A4D}" type="presParOf" srcId="{104D5905-7BA0-DC4C-96FD-686FF3357A5A}" destId="{E4621D7F-3BBB-604B-830C-22E46F52ECB4}" srcOrd="4" destOrd="0" presId="urn:microsoft.com/office/officeart/2005/8/layout/radial2"/>
    <dgm:cxn modelId="{3CEB5C63-91DD-5E49-8910-8E4229B8007B}" type="presParOf" srcId="{E4621D7F-3BBB-604B-830C-22E46F52ECB4}" destId="{47891D8F-EB67-5446-9D33-74D412D45201}" srcOrd="0" destOrd="0" presId="urn:microsoft.com/office/officeart/2005/8/layout/radial2"/>
    <dgm:cxn modelId="{C00F451E-54AF-8D40-8CF7-8E7A1C34D27D}" type="presParOf" srcId="{E4621D7F-3BBB-604B-830C-22E46F52ECB4}" destId="{4786D900-BE8F-DA4F-B241-F53272682C6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 lIns="0" tIns="0" rIns="0" bIns="0" anchor="ctr"/>
        <a:lstStyle/>
        <a:p>
          <a:pPr algn="ctr" rtl="0"/>
          <a:r>
            <a:rPr lang="sv-SE" sz="10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 lIns="0" tIns="0" rIns="0" bIns="0" anchor="ctr"/>
        <a:lstStyle/>
        <a:p>
          <a:pPr algn="ctr" rtl="0"/>
          <a:r>
            <a:rPr lang="sv-SE" sz="10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0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Publish unlimited applications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0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Create unlimited applications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74D00BBC-4E60-EF4A-AFC9-2C159A266DEC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5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Unlimited access to themes</a:t>
          </a:r>
        </a:p>
      </dgm:t>
    </dgm:pt>
    <dgm:pt modelId="{7BF87894-F42A-784E-A55B-3CA03FE5488E}" type="parTrans" cxnId="{B34919B7-69E4-7E40-8EA2-2B392990296A}">
      <dgm:prSet/>
      <dgm:spPr/>
      <dgm:t>
        <a:bodyPr/>
        <a:lstStyle/>
        <a:p>
          <a:endParaRPr lang="sv-SE"/>
        </a:p>
      </dgm:t>
    </dgm:pt>
    <dgm:pt modelId="{A91F3E1E-3A6D-C74C-BE35-EC6D475475A8}" type="sibTrans" cxnId="{B34919B7-69E4-7E40-8EA2-2B392990296A}">
      <dgm:prSet/>
      <dgm:spPr/>
      <dgm:t>
        <a:bodyPr/>
        <a:lstStyle/>
        <a:p>
          <a:endParaRPr lang="sv-SE"/>
        </a:p>
      </dgm:t>
    </dgm:pt>
    <dgm:pt modelId="{DA534E28-A86C-6D42-8A33-09486BAA09C2}" type="pres">
      <dgm:prSet presAssocID="{1A576890-154F-4248-9DC0-6F3C42121396}" presName="Name0" presStyleCnt="0">
        <dgm:presLayoutVars>
          <dgm:dir/>
          <dgm:animLvl val="lvl"/>
          <dgm:resizeHandles val="exact"/>
        </dgm:presLayoutVars>
      </dgm:prSet>
      <dgm:spPr/>
    </dgm:pt>
    <dgm:pt modelId="{CA78A10E-710F-5D4D-98BB-A66730849062}" type="pres">
      <dgm:prSet presAssocID="{70EF5BE3-DC8A-D745-9ABF-78768D7A0560}" presName="composite" presStyleCnt="0"/>
      <dgm:spPr/>
    </dgm:pt>
    <dgm:pt modelId="{2410317B-4273-0748-A7AD-55741706495A}" type="pres">
      <dgm:prSet presAssocID="{70EF5BE3-DC8A-D745-9ABF-78768D7A056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73F2AE61-6B68-1241-8CF7-8EC875921AFD}" type="pres">
      <dgm:prSet presAssocID="{70EF5BE3-DC8A-D745-9ABF-78768D7A0560}" presName="desTx" presStyleLbl="alignAccFollowNode1" presStyleIdx="0" presStyleCnt="2" custLinFactNeighborX="-3120" custLinFactNeighborY="500">
        <dgm:presLayoutVars>
          <dgm:bulletEnabled val="1"/>
        </dgm:presLayoutVars>
      </dgm:prSet>
      <dgm:spPr/>
    </dgm:pt>
    <dgm:pt modelId="{ED3C3559-FC15-D047-A789-015A7E262C76}" type="pres">
      <dgm:prSet presAssocID="{08D63588-89DB-8D41-A944-279E169B3FC1}" presName="space" presStyleCnt="0"/>
      <dgm:spPr/>
    </dgm:pt>
    <dgm:pt modelId="{15E39738-5F12-D943-A746-0E15D2182B24}" type="pres">
      <dgm:prSet presAssocID="{25C4E45C-CD15-5F49-91FA-4F7D48A0171B}" presName="composite" presStyleCnt="0"/>
      <dgm:spPr/>
    </dgm:pt>
    <dgm:pt modelId="{4BFD0BC9-A820-E248-BBFE-B41CC3F7BE08}" type="pres">
      <dgm:prSet presAssocID="{25C4E45C-CD15-5F49-91FA-4F7D48A0171B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</dgm:pt>
    <dgm:pt modelId="{85FBA232-1C71-524C-B449-666F430870D8}" type="pres">
      <dgm:prSet presAssocID="{25C4E45C-CD15-5F49-91FA-4F7D48A017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7033402-E7E8-484A-82EE-956F099F526E}" type="presOf" srcId="{74D00BBC-4E60-EF4A-AFC9-2C159A266DEC}" destId="{73F2AE61-6B68-1241-8CF7-8EC875921AFD}" srcOrd="0" destOrd="1" presId="urn:microsoft.com/office/officeart/2005/8/layout/hList1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3AB4A06A-9486-1A48-92ED-CD4E418E6F93}" type="presOf" srcId="{1A576890-154F-4248-9DC0-6F3C42121396}" destId="{DA534E28-A86C-6D42-8A33-09486BAA09C2}" srcOrd="0" destOrd="0" presId="urn:microsoft.com/office/officeart/2005/8/layout/hList1"/>
    <dgm:cxn modelId="{2ADC6A8F-62C7-224D-90D0-8DB6652DB071}" type="presOf" srcId="{70EF5BE3-DC8A-D745-9ABF-78768D7A0560}" destId="{2410317B-4273-0748-A7AD-55741706495A}" srcOrd="0" destOrd="0" presId="urn:microsoft.com/office/officeart/2005/8/layout/hList1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7E53F5A2-6E78-AF46-AC66-1A35CA49B1A7}" type="presOf" srcId="{AD0D092C-B210-3E49-86B7-3803ECF9BB69}" destId="{85FBA232-1C71-524C-B449-666F430870D8}" srcOrd="0" destOrd="0" presId="urn:microsoft.com/office/officeart/2005/8/layout/hList1"/>
    <dgm:cxn modelId="{B34919B7-69E4-7E40-8EA2-2B392990296A}" srcId="{70EF5BE3-DC8A-D745-9ABF-78768D7A0560}" destId="{74D00BBC-4E60-EF4A-AFC9-2C159A266DEC}" srcOrd="1" destOrd="0" parTransId="{7BF87894-F42A-784E-A55B-3CA03FE5488E}" sibTransId="{A91F3E1E-3A6D-C74C-BE35-EC6D475475A8}"/>
    <dgm:cxn modelId="{B62C68C5-7941-E440-90BD-FE9AC95196BA}" type="presOf" srcId="{25C4E45C-CD15-5F49-91FA-4F7D48A0171B}" destId="{4BFD0BC9-A820-E248-BBFE-B41CC3F7BE08}" srcOrd="0" destOrd="0" presId="urn:microsoft.com/office/officeart/2005/8/layout/hList1"/>
    <dgm:cxn modelId="{9FD32EEC-E521-B541-B4ED-D57E41FBD550}" type="presOf" srcId="{02C0DF9D-B807-4647-ABB3-64741515A1BF}" destId="{73F2AE61-6B68-1241-8CF7-8EC875921AFD}" srcOrd="0" destOrd="0" presId="urn:microsoft.com/office/officeart/2005/8/layout/hList1"/>
    <dgm:cxn modelId="{2200B9C6-9AB6-CE4D-AE21-BBD0C5B6F518}" type="presParOf" srcId="{DA534E28-A86C-6D42-8A33-09486BAA09C2}" destId="{CA78A10E-710F-5D4D-98BB-A66730849062}" srcOrd="0" destOrd="0" presId="urn:microsoft.com/office/officeart/2005/8/layout/hList1"/>
    <dgm:cxn modelId="{9D2F5E4E-6A70-4A45-91B3-9D39BEDDFEF5}" type="presParOf" srcId="{CA78A10E-710F-5D4D-98BB-A66730849062}" destId="{2410317B-4273-0748-A7AD-55741706495A}" srcOrd="0" destOrd="0" presId="urn:microsoft.com/office/officeart/2005/8/layout/hList1"/>
    <dgm:cxn modelId="{9D3B153E-FDFB-F04D-90F4-6FD810A9BBD6}" type="presParOf" srcId="{CA78A10E-710F-5D4D-98BB-A66730849062}" destId="{73F2AE61-6B68-1241-8CF7-8EC875921AFD}" srcOrd="1" destOrd="0" presId="urn:microsoft.com/office/officeart/2005/8/layout/hList1"/>
    <dgm:cxn modelId="{8DD6E52A-FEEB-D942-92CA-986ABA1D9917}" type="presParOf" srcId="{DA534E28-A86C-6D42-8A33-09486BAA09C2}" destId="{ED3C3559-FC15-D047-A789-015A7E262C76}" srcOrd="1" destOrd="0" presId="urn:microsoft.com/office/officeart/2005/8/layout/hList1"/>
    <dgm:cxn modelId="{97D75044-7147-514D-B1A9-2C40DC48D3DF}" type="presParOf" srcId="{DA534E28-A86C-6D42-8A33-09486BAA09C2}" destId="{15E39738-5F12-D943-A746-0E15D2182B24}" srcOrd="2" destOrd="0" presId="urn:microsoft.com/office/officeart/2005/8/layout/hList1"/>
    <dgm:cxn modelId="{10F5E690-E375-B148-A81F-291B1BAE8B41}" type="presParOf" srcId="{15E39738-5F12-D943-A746-0E15D2182B24}" destId="{4BFD0BC9-A820-E248-BBFE-B41CC3F7BE08}" srcOrd="0" destOrd="0" presId="urn:microsoft.com/office/officeart/2005/8/layout/hList1"/>
    <dgm:cxn modelId="{EB5A77C4-CE2E-CF46-BEF8-92B182BE29E3}" type="presParOf" srcId="{15E39738-5F12-D943-A746-0E15D2182B24}" destId="{85FBA232-1C71-524C-B449-666F430870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 anchor="ctr"/>
        <a:lstStyle/>
        <a:p>
          <a:pPr algn="ctr" rtl="0"/>
          <a:r>
            <a:rPr lang="sv-SE" sz="6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 anchor="ctr"/>
        <a:lstStyle/>
        <a:p>
          <a:pPr algn="ctr" rtl="0"/>
          <a:r>
            <a:rPr lang="sv-SE" sz="6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16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Publish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1 Application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BAD9F345-BEAE-4146-91B1-BD11095596CE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No themes</a:t>
          </a:r>
        </a:p>
      </dgm:t>
    </dgm:pt>
    <dgm:pt modelId="{1CC472C3-F0FF-304B-B75E-997AED344A0B}" type="parTrans" cxnId="{D9B28D0C-F119-6342-835B-31C30D6C604E}">
      <dgm:prSet/>
      <dgm:spPr/>
      <dgm:t>
        <a:bodyPr/>
        <a:lstStyle/>
        <a:p>
          <a:endParaRPr lang="sv-SE"/>
        </a:p>
      </dgm:t>
    </dgm:pt>
    <dgm:pt modelId="{9D836B35-94FE-264B-8AB1-08ED59FE65E3}" type="sibTrans" cxnId="{D9B28D0C-F119-6342-835B-31C30D6C604E}">
      <dgm:prSet/>
      <dgm:spPr/>
      <dgm:t>
        <a:bodyPr/>
        <a:lstStyle/>
        <a:p>
          <a:endParaRPr lang="sv-SE"/>
        </a:p>
      </dgm:t>
    </dgm:pt>
    <dgm:pt modelId="{699ABC81-E010-C842-9795-9BA644838EE4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bandwidth</a:t>
          </a:r>
        </a:p>
      </dgm:t>
    </dgm:pt>
    <dgm:pt modelId="{3CFE4651-63D5-D34F-87E9-AEDAAF86DD4F}" type="parTrans" cxnId="{52285E53-7F18-1A4A-ACD5-7F8D99FE07B0}">
      <dgm:prSet/>
      <dgm:spPr/>
      <dgm:t>
        <a:bodyPr/>
        <a:lstStyle/>
        <a:p>
          <a:endParaRPr lang="sv-SE"/>
        </a:p>
      </dgm:t>
    </dgm:pt>
    <dgm:pt modelId="{89589219-0510-0849-9C74-010112FCC492}" type="sibTrans" cxnId="{52285E53-7F18-1A4A-ACD5-7F8D99FE07B0}">
      <dgm:prSet/>
      <dgm:spPr/>
      <dgm:t>
        <a:bodyPr/>
        <a:lstStyle/>
        <a:p>
          <a:endParaRPr lang="sv-SE"/>
        </a:p>
      </dgm:t>
    </dgm:pt>
    <dgm:pt modelId="{37511EA2-A29C-7F4A-A3BD-1640486ED351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disk space</a:t>
          </a:r>
        </a:p>
      </dgm:t>
    </dgm:pt>
    <dgm:pt modelId="{2DAE60E0-4312-DA41-B42D-1F0522C01A7D}" type="parTrans" cxnId="{A4FB7F28-B481-E443-8075-9B4581B4F40A}">
      <dgm:prSet/>
      <dgm:spPr/>
      <dgm:t>
        <a:bodyPr/>
        <a:lstStyle/>
        <a:p>
          <a:endParaRPr lang="sv-SE"/>
        </a:p>
      </dgm:t>
    </dgm:pt>
    <dgm:pt modelId="{474E9C05-79AC-FC4F-AB56-287C9FB363F3}" type="sibTrans" cxnId="{A4FB7F28-B481-E443-8075-9B4581B4F40A}">
      <dgm:prSet/>
      <dgm:spPr/>
      <dgm:t>
        <a:bodyPr/>
        <a:lstStyle/>
        <a:p>
          <a:endParaRPr lang="sv-SE"/>
        </a:p>
      </dgm:t>
    </dgm:pt>
    <dgm:pt modelId="{DA534E28-A86C-6D42-8A33-09486BAA09C2}" type="pres">
      <dgm:prSet presAssocID="{1A576890-154F-4248-9DC0-6F3C42121396}" presName="Name0" presStyleCnt="0">
        <dgm:presLayoutVars>
          <dgm:dir/>
          <dgm:animLvl val="lvl"/>
          <dgm:resizeHandles val="exact"/>
        </dgm:presLayoutVars>
      </dgm:prSet>
      <dgm:spPr/>
    </dgm:pt>
    <dgm:pt modelId="{CA78A10E-710F-5D4D-98BB-A66730849062}" type="pres">
      <dgm:prSet presAssocID="{70EF5BE3-DC8A-D745-9ABF-78768D7A0560}" presName="composite" presStyleCnt="0"/>
      <dgm:spPr/>
    </dgm:pt>
    <dgm:pt modelId="{2410317B-4273-0748-A7AD-55741706495A}" type="pres">
      <dgm:prSet presAssocID="{70EF5BE3-DC8A-D745-9ABF-78768D7A056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73F2AE61-6B68-1241-8CF7-8EC875921AFD}" type="pres">
      <dgm:prSet presAssocID="{70EF5BE3-DC8A-D745-9ABF-78768D7A0560}" presName="desTx" presStyleLbl="alignAccFollowNode1" presStyleIdx="0" presStyleCnt="2">
        <dgm:presLayoutVars>
          <dgm:bulletEnabled val="1"/>
        </dgm:presLayoutVars>
      </dgm:prSet>
      <dgm:spPr/>
    </dgm:pt>
    <dgm:pt modelId="{ED3C3559-FC15-D047-A789-015A7E262C76}" type="pres">
      <dgm:prSet presAssocID="{08D63588-89DB-8D41-A944-279E169B3FC1}" presName="space" presStyleCnt="0"/>
      <dgm:spPr/>
    </dgm:pt>
    <dgm:pt modelId="{15E39738-5F12-D943-A746-0E15D2182B24}" type="pres">
      <dgm:prSet presAssocID="{25C4E45C-CD15-5F49-91FA-4F7D48A0171B}" presName="composite" presStyleCnt="0"/>
      <dgm:spPr/>
    </dgm:pt>
    <dgm:pt modelId="{4BFD0BC9-A820-E248-BBFE-B41CC3F7BE08}" type="pres">
      <dgm:prSet presAssocID="{25C4E45C-CD15-5F49-91FA-4F7D48A0171B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</dgm:pt>
    <dgm:pt modelId="{85FBA232-1C71-524C-B449-666F430870D8}" type="pres">
      <dgm:prSet presAssocID="{25C4E45C-CD15-5F49-91FA-4F7D48A017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9B28D0C-F119-6342-835B-31C30D6C604E}" srcId="{70EF5BE3-DC8A-D745-9ABF-78768D7A0560}" destId="{BAD9F345-BEAE-4146-91B1-BD11095596CE}" srcOrd="1" destOrd="0" parTransId="{1CC472C3-F0FF-304B-B75E-997AED344A0B}" sibTransId="{9D836B35-94FE-264B-8AB1-08ED59FE65E3}"/>
    <dgm:cxn modelId="{A4FB7F28-B481-E443-8075-9B4581B4F40A}" srcId="{25C4E45C-CD15-5F49-91FA-4F7D48A0171B}" destId="{37511EA2-A29C-7F4A-A3BD-1640486ED351}" srcOrd="2" destOrd="0" parTransId="{2DAE60E0-4312-DA41-B42D-1F0522C01A7D}" sibTransId="{474E9C05-79AC-FC4F-AB56-287C9FB363F3}"/>
    <dgm:cxn modelId="{52285E53-7F18-1A4A-ACD5-7F8D99FE07B0}" srcId="{25C4E45C-CD15-5F49-91FA-4F7D48A0171B}" destId="{699ABC81-E010-C842-9795-9BA644838EE4}" srcOrd="1" destOrd="0" parTransId="{3CFE4651-63D5-D34F-87E9-AEDAAF86DD4F}" sibTransId="{89589219-0510-0849-9C74-010112FCC492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3AB4A06A-9486-1A48-92ED-CD4E418E6F93}" type="presOf" srcId="{1A576890-154F-4248-9DC0-6F3C42121396}" destId="{DA534E28-A86C-6D42-8A33-09486BAA09C2}" srcOrd="0" destOrd="0" presId="urn:microsoft.com/office/officeart/2005/8/layout/hList1"/>
    <dgm:cxn modelId="{03014580-65AD-D14E-AF6B-5BF055D50CE2}" type="presOf" srcId="{37511EA2-A29C-7F4A-A3BD-1640486ED351}" destId="{85FBA232-1C71-524C-B449-666F430870D8}" srcOrd="0" destOrd="2" presId="urn:microsoft.com/office/officeart/2005/8/layout/hList1"/>
    <dgm:cxn modelId="{4BD9028B-0241-4049-96CB-79C37E4CF839}" type="presOf" srcId="{BAD9F345-BEAE-4146-91B1-BD11095596CE}" destId="{73F2AE61-6B68-1241-8CF7-8EC875921AFD}" srcOrd="0" destOrd="1" presId="urn:microsoft.com/office/officeart/2005/8/layout/hList1"/>
    <dgm:cxn modelId="{2ADC6A8F-62C7-224D-90D0-8DB6652DB071}" type="presOf" srcId="{70EF5BE3-DC8A-D745-9ABF-78768D7A0560}" destId="{2410317B-4273-0748-A7AD-55741706495A}" srcOrd="0" destOrd="0" presId="urn:microsoft.com/office/officeart/2005/8/layout/hList1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C0B82195-C223-424D-AE8E-7D5FE8BF1EEF}" type="presOf" srcId="{699ABC81-E010-C842-9795-9BA644838EE4}" destId="{85FBA232-1C71-524C-B449-666F430870D8}" srcOrd="0" destOrd="1" presId="urn:microsoft.com/office/officeart/2005/8/layout/hList1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7E53F5A2-6E78-AF46-AC66-1A35CA49B1A7}" type="presOf" srcId="{AD0D092C-B210-3E49-86B7-3803ECF9BB69}" destId="{85FBA232-1C71-524C-B449-666F430870D8}" srcOrd="0" destOrd="0" presId="urn:microsoft.com/office/officeart/2005/8/layout/hList1"/>
    <dgm:cxn modelId="{B62C68C5-7941-E440-90BD-FE9AC95196BA}" type="presOf" srcId="{25C4E45C-CD15-5F49-91FA-4F7D48A0171B}" destId="{4BFD0BC9-A820-E248-BBFE-B41CC3F7BE08}" srcOrd="0" destOrd="0" presId="urn:microsoft.com/office/officeart/2005/8/layout/hList1"/>
    <dgm:cxn modelId="{9FD32EEC-E521-B541-B4ED-D57E41FBD550}" type="presOf" srcId="{02C0DF9D-B807-4647-ABB3-64741515A1BF}" destId="{73F2AE61-6B68-1241-8CF7-8EC875921AFD}" srcOrd="0" destOrd="0" presId="urn:microsoft.com/office/officeart/2005/8/layout/hList1"/>
    <dgm:cxn modelId="{2200B9C6-9AB6-CE4D-AE21-BBD0C5B6F518}" type="presParOf" srcId="{DA534E28-A86C-6D42-8A33-09486BAA09C2}" destId="{CA78A10E-710F-5D4D-98BB-A66730849062}" srcOrd="0" destOrd="0" presId="urn:microsoft.com/office/officeart/2005/8/layout/hList1"/>
    <dgm:cxn modelId="{9D2F5E4E-6A70-4A45-91B3-9D39BEDDFEF5}" type="presParOf" srcId="{CA78A10E-710F-5D4D-98BB-A66730849062}" destId="{2410317B-4273-0748-A7AD-55741706495A}" srcOrd="0" destOrd="0" presId="urn:microsoft.com/office/officeart/2005/8/layout/hList1"/>
    <dgm:cxn modelId="{9D3B153E-FDFB-F04D-90F4-6FD810A9BBD6}" type="presParOf" srcId="{CA78A10E-710F-5D4D-98BB-A66730849062}" destId="{73F2AE61-6B68-1241-8CF7-8EC875921AFD}" srcOrd="1" destOrd="0" presId="urn:microsoft.com/office/officeart/2005/8/layout/hList1"/>
    <dgm:cxn modelId="{8DD6E52A-FEEB-D942-92CA-986ABA1D9917}" type="presParOf" srcId="{DA534E28-A86C-6D42-8A33-09486BAA09C2}" destId="{ED3C3559-FC15-D047-A789-015A7E262C76}" srcOrd="1" destOrd="0" presId="urn:microsoft.com/office/officeart/2005/8/layout/hList1"/>
    <dgm:cxn modelId="{97D75044-7147-514D-B1A9-2C40DC48D3DF}" type="presParOf" srcId="{DA534E28-A86C-6D42-8A33-09486BAA09C2}" destId="{15E39738-5F12-D943-A746-0E15D2182B24}" srcOrd="2" destOrd="0" presId="urn:microsoft.com/office/officeart/2005/8/layout/hList1"/>
    <dgm:cxn modelId="{10F5E690-E375-B148-A81F-291B1BAE8B41}" type="presParOf" srcId="{15E39738-5F12-D943-A746-0E15D2182B24}" destId="{4BFD0BC9-A820-E248-BBFE-B41CC3F7BE08}" srcOrd="0" destOrd="0" presId="urn:microsoft.com/office/officeart/2005/8/layout/hList1"/>
    <dgm:cxn modelId="{EB5A77C4-CE2E-CF46-BEF8-92B182BE29E3}" type="presParOf" srcId="{15E39738-5F12-D943-A746-0E15D2182B24}" destId="{85FBA232-1C71-524C-B449-666F430870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598D9D-8620-A84C-A5A1-839DAFC08350}" type="doc">
      <dgm:prSet loTypeId="urn:microsoft.com/office/officeart/2005/8/layout/target3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866542A-2C97-E54C-9BF1-8529D2C853DE}">
      <dgm:prSet phldrT="[Text]"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2024</a:t>
          </a:r>
          <a:endParaRPr lang="en-US" sz="40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EFFAA6-B6DF-B946-84C0-9DA6F4868ABB}" type="parTrans" cxnId="{009B9F46-C404-4242-BB9C-8FA7D2480904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1B8462-C177-8749-A2A8-14338D1F6732}" type="sibTrans" cxnId="{009B9F46-C404-4242-BB9C-8FA7D2480904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1170B0-0D8C-2743-A3D4-E65F64FD7509}">
      <dgm:prSet phldrT="[Text]" custT="1"/>
      <dgm:spPr/>
      <dgm:t>
        <a:bodyPr lIns="0" r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Cross compiler for mobile and desktop.</a:t>
          </a:r>
        </a:p>
      </dgm:t>
    </dgm:pt>
    <dgm:pt modelId="{B04D99FC-554D-F44B-9165-07E02DABE914}" type="parTrans" cxnId="{B8FAFB28-DD0D-A249-80EA-93DDA4673E3A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079888-FDE2-934E-B0D7-713198BE040A}" type="sibTrans" cxnId="{B8FAFB28-DD0D-A249-80EA-93DDA4673E3A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FA4D7-AA06-A846-9F01-11E0337C88A2}">
      <dgm:prSet phldrT="[Text]" custT="1"/>
      <dgm:spPr/>
      <dgm:t>
        <a:bodyPr lIns="0" rIns="0"/>
        <a:lstStyle/>
        <a:p>
          <a:pPr algn="ctr"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2023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9EE25E-42DB-E747-86B1-96AF04597F62}" type="parTrans" cxnId="{0BB4DFE6-5E7B-8C48-BCA5-1961D89ABD7D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7312DF-6EE9-1647-82D5-C60FFDA53E30}" type="sibTrans" cxnId="{0BB4DFE6-5E7B-8C48-BCA5-1961D89ABD7D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CB5FDC-E8B4-664A-B9C8-E4D08FD8193F}">
      <dgm:prSet phldrT="[Text]" custT="1"/>
      <dgm:spPr/>
      <dgm:t>
        <a:bodyPr lIns="0" r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Front applications ready to be published for</a:t>
          </a:r>
          <a:b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B2B, B2G and B2C.</a:t>
          </a:r>
        </a:p>
      </dgm:t>
    </dgm:pt>
    <dgm:pt modelId="{DA298B6D-21E0-F548-8667-EC7F1491B162}" type="parTrans" cxnId="{1FA7AD10-E403-A04E-A07C-05ACF160024C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DA8211-D91B-924B-A63D-1F01C2DA2994}" type="sibTrans" cxnId="{1FA7AD10-E403-A04E-A07C-05ACF160024C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FA6D0C-7E56-514A-BE8A-733E05DD6B64}">
      <dgm:prSet phldrT="[Text]"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2020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E7058C-A2BE-FE40-8B1A-F9EAC389C777}" type="parTrans" cxnId="{B32D81D7-CA50-FA44-B1E4-0B8C2452C762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731293-CA6D-764E-B5EC-B6C74958EDC8}" type="sibTrans" cxnId="{B32D81D7-CA50-FA44-B1E4-0B8C2452C762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B35A39-4BB9-CA41-89B5-BEC0EAAEEF71}">
      <dgm:prSet phldrT="[Text]" custT="1"/>
      <dgm:spPr/>
      <dgm:t>
        <a:bodyPr lIns="0" rIns="0"/>
        <a:lstStyle/>
        <a:p>
          <a:pPr rtl="0"/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Current development</a:t>
          </a:r>
        </a:p>
      </dgm:t>
    </dgm:pt>
    <dgm:pt modelId="{C8039DB0-9209-9645-926A-7A09DC487524}" type="parTrans" cxnId="{EE985723-217B-AA4A-B12B-D74A3D704201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28BFB-DF12-E543-8B50-01E6B70F65E3}" type="sibTrans" cxnId="{EE985723-217B-AA4A-B12B-D74A3D704201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BCD5BB-B593-E649-AF36-33BBEB291D41}">
      <dgm:prSet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2021</a:t>
          </a:r>
          <a:endParaRPr lang="en-US" sz="40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47B43A-D3F7-9349-9ECF-02568A0711C0}" type="parTrans" cxnId="{43B2232E-FDA8-1046-B548-0AA611537540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CB26AD-0E76-6C4B-ADF3-A8F597B1D0F2}" type="sibTrans" cxnId="{43B2232E-FDA8-1046-B548-0AA611537540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C3EF93-B714-8944-AFF0-DEC2F62C181A}">
      <dgm:prSet custT="1"/>
      <dgm:spPr/>
      <dgm:t>
        <a:bodyPr lIns="0" rIns="0"/>
        <a:lstStyle/>
        <a:p>
          <a:pPr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FAML and FTML ready for production use.</a:t>
          </a:r>
        </a:p>
      </dgm:t>
    </dgm:pt>
    <dgm:pt modelId="{035BE8FC-126A-CD43-8D98-E3C70BABB561}" type="parTrans" cxnId="{F8B06D07-CD1E-2948-A749-ABEA1088804A}">
      <dgm:prSet/>
      <dgm:spPr/>
      <dgm:t>
        <a:bodyPr/>
        <a:lstStyle/>
        <a:p>
          <a:endParaRPr lang="en-US" noProof="0" dirty="0"/>
        </a:p>
      </dgm:t>
    </dgm:pt>
    <dgm:pt modelId="{6A5288AD-8447-C74A-8144-3C6AAFCC1641}" type="sibTrans" cxnId="{F8B06D07-CD1E-2948-A749-ABEA1088804A}">
      <dgm:prSet/>
      <dgm:spPr/>
      <dgm:t>
        <a:bodyPr/>
        <a:lstStyle/>
        <a:p>
          <a:endParaRPr lang="en-US" noProof="0" dirty="0"/>
        </a:p>
      </dgm:t>
    </dgm:pt>
    <dgm:pt modelId="{16286BD1-BD1F-7F41-B004-1F249A6C4CDE}">
      <dgm:prSet custT="1"/>
      <dgm:spPr/>
      <dgm:t>
        <a:bodyPr lIns="0" rIns="0"/>
        <a:lstStyle/>
        <a:p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2022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8D31B8-8466-114A-B061-93EF80BAC607}" type="parTrans" cxnId="{EA8EDFE7-1BB6-2047-9CD4-F14267F99026}">
      <dgm:prSet/>
      <dgm:spPr/>
      <dgm:t>
        <a:bodyPr/>
        <a:lstStyle/>
        <a:p>
          <a:endParaRPr lang="en-US" noProof="0" dirty="0"/>
        </a:p>
      </dgm:t>
    </dgm:pt>
    <dgm:pt modelId="{0588263D-AF41-354A-84D6-5287E2C55584}" type="sibTrans" cxnId="{EA8EDFE7-1BB6-2047-9CD4-F14267F99026}">
      <dgm:prSet/>
      <dgm:spPr/>
      <dgm:t>
        <a:bodyPr/>
        <a:lstStyle/>
        <a:p>
          <a:endParaRPr lang="en-US" noProof="0" dirty="0"/>
        </a:p>
      </dgm:t>
    </dgm:pt>
    <dgm:pt modelId="{0E03596D-C6C1-D541-AB17-0C93D5572163}">
      <dgm:prSet custT="1"/>
      <dgm:spPr/>
      <dgm:t>
        <a:bodyPr lIns="0"/>
        <a:lstStyle/>
        <a:p>
          <a:pPr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Application Builder ready for release.</a:t>
          </a:r>
        </a:p>
      </dgm:t>
    </dgm:pt>
    <dgm:pt modelId="{F0048FF5-BFAC-2E45-8167-3110DAFA2ADB}" type="parTrans" cxnId="{7B8724DD-CA64-CA4F-A981-77E186143A9A}">
      <dgm:prSet/>
      <dgm:spPr/>
      <dgm:t>
        <a:bodyPr/>
        <a:lstStyle/>
        <a:p>
          <a:endParaRPr lang="en-US" noProof="0" dirty="0"/>
        </a:p>
      </dgm:t>
    </dgm:pt>
    <dgm:pt modelId="{E2D7D219-A31E-E149-BEBD-F0998A6E0A98}" type="sibTrans" cxnId="{7B8724DD-CA64-CA4F-A981-77E186143A9A}">
      <dgm:prSet/>
      <dgm:spPr/>
      <dgm:t>
        <a:bodyPr/>
        <a:lstStyle/>
        <a:p>
          <a:endParaRPr lang="en-US" noProof="0" dirty="0"/>
        </a:p>
      </dgm:t>
    </dgm:pt>
    <dgm:pt modelId="{D4A59B95-418A-D04F-A6BB-2E89C7EC02D2}">
      <dgm:prSet custT="1"/>
      <dgm:spPr/>
      <dgm:t>
        <a:bodyPr l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Hosting Solution ready for release to B2C.</a:t>
          </a:r>
        </a:p>
      </dgm:t>
    </dgm:pt>
    <dgm:pt modelId="{B621BD15-E13A-8448-9462-4D161DE03825}" type="parTrans" cxnId="{FDA6BBB6-DC04-8C40-A5C0-DA72FE3A9F5E}">
      <dgm:prSet/>
      <dgm:spPr/>
      <dgm:t>
        <a:bodyPr/>
        <a:lstStyle/>
        <a:p>
          <a:endParaRPr lang="en-US" noProof="0" dirty="0"/>
        </a:p>
      </dgm:t>
    </dgm:pt>
    <dgm:pt modelId="{C7C76F4E-E265-4E49-B734-F0B213138BA8}" type="sibTrans" cxnId="{FDA6BBB6-DC04-8C40-A5C0-DA72FE3A9F5E}">
      <dgm:prSet/>
      <dgm:spPr/>
      <dgm:t>
        <a:bodyPr/>
        <a:lstStyle/>
        <a:p>
          <a:endParaRPr lang="en-US" noProof="0" dirty="0"/>
        </a:p>
      </dgm:t>
    </dgm:pt>
    <dgm:pt modelId="{CF2BBD78-65FF-5447-A2B8-2148A269C0E2}" type="pres">
      <dgm:prSet presAssocID="{33598D9D-8620-A84C-A5A1-839DAFC0835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ECC733A-CDF1-024B-A5D8-0CBA109E95F7}" type="pres">
      <dgm:prSet presAssocID="{7866542A-2C97-E54C-9BF1-8529D2C853DE}" presName="circle1" presStyleLbl="node1" presStyleIdx="0" presStyleCnt="5"/>
      <dgm:spPr/>
    </dgm:pt>
    <dgm:pt modelId="{2C94957B-D86B-564F-949B-D87F4657250B}" type="pres">
      <dgm:prSet presAssocID="{7866542A-2C97-E54C-9BF1-8529D2C853DE}" presName="space" presStyleCnt="0"/>
      <dgm:spPr/>
    </dgm:pt>
    <dgm:pt modelId="{006FFBD1-79C9-2847-B869-C11AF873E429}" type="pres">
      <dgm:prSet presAssocID="{7866542A-2C97-E54C-9BF1-8529D2C853DE}" presName="rect1" presStyleLbl="alignAcc1" presStyleIdx="0" presStyleCnt="5"/>
      <dgm:spPr/>
    </dgm:pt>
    <dgm:pt modelId="{F5B65D19-A9C7-4542-9F8D-ADE3EA3AB307}" type="pres">
      <dgm:prSet presAssocID="{347FA4D7-AA06-A846-9F01-11E0337C88A2}" presName="vertSpace2" presStyleLbl="node1" presStyleIdx="0" presStyleCnt="5"/>
      <dgm:spPr/>
    </dgm:pt>
    <dgm:pt modelId="{61B6BD8A-0401-F14A-8B22-90CABA0ED424}" type="pres">
      <dgm:prSet presAssocID="{347FA4D7-AA06-A846-9F01-11E0337C88A2}" presName="circle2" presStyleLbl="node1" presStyleIdx="1" presStyleCnt="5"/>
      <dgm:spPr/>
    </dgm:pt>
    <dgm:pt modelId="{A9A54181-7ED1-514B-ACB2-ECB653E90F41}" type="pres">
      <dgm:prSet presAssocID="{347FA4D7-AA06-A846-9F01-11E0337C88A2}" presName="rect2" presStyleLbl="alignAcc1" presStyleIdx="1" presStyleCnt="5"/>
      <dgm:spPr/>
    </dgm:pt>
    <dgm:pt modelId="{1C6E993F-6DFF-C940-A657-CD549F46BA4D}" type="pres">
      <dgm:prSet presAssocID="{16286BD1-BD1F-7F41-B004-1F249A6C4CDE}" presName="vertSpace3" presStyleLbl="node1" presStyleIdx="1" presStyleCnt="5"/>
      <dgm:spPr/>
    </dgm:pt>
    <dgm:pt modelId="{B374597D-112E-934A-94FC-387E59AD7F85}" type="pres">
      <dgm:prSet presAssocID="{16286BD1-BD1F-7F41-B004-1F249A6C4CDE}" presName="circle3" presStyleLbl="node1" presStyleIdx="2" presStyleCnt="5"/>
      <dgm:spPr/>
    </dgm:pt>
    <dgm:pt modelId="{DB92C139-DCC0-944E-B194-94F44CFAA2D2}" type="pres">
      <dgm:prSet presAssocID="{16286BD1-BD1F-7F41-B004-1F249A6C4CDE}" presName="rect3" presStyleLbl="alignAcc1" presStyleIdx="2" presStyleCnt="5"/>
      <dgm:spPr/>
    </dgm:pt>
    <dgm:pt modelId="{FE483266-5EF6-9540-AD3E-E14573548C7B}" type="pres">
      <dgm:prSet presAssocID="{C3BCD5BB-B593-E649-AF36-33BBEB291D41}" presName="vertSpace4" presStyleLbl="node1" presStyleIdx="2" presStyleCnt="5"/>
      <dgm:spPr/>
    </dgm:pt>
    <dgm:pt modelId="{F5DA35D4-124A-5347-A89F-31501722B638}" type="pres">
      <dgm:prSet presAssocID="{C3BCD5BB-B593-E649-AF36-33BBEB291D41}" presName="circle4" presStyleLbl="node1" presStyleIdx="3" presStyleCnt="5"/>
      <dgm:spPr/>
    </dgm:pt>
    <dgm:pt modelId="{A590B72F-6B38-1949-82EE-F522F685BD51}" type="pres">
      <dgm:prSet presAssocID="{C3BCD5BB-B593-E649-AF36-33BBEB291D41}" presName="rect4" presStyleLbl="alignAcc1" presStyleIdx="3" presStyleCnt="5"/>
      <dgm:spPr/>
    </dgm:pt>
    <dgm:pt modelId="{7DE078C4-D5D8-FD44-9762-423DD4E1568E}" type="pres">
      <dgm:prSet presAssocID="{46FA6D0C-7E56-514A-BE8A-733E05DD6B64}" presName="vertSpace5" presStyleLbl="node1" presStyleIdx="3" presStyleCnt="5"/>
      <dgm:spPr/>
    </dgm:pt>
    <dgm:pt modelId="{A8C2D0C3-1534-9F4F-870A-BB69DBEBC38E}" type="pres">
      <dgm:prSet presAssocID="{46FA6D0C-7E56-514A-BE8A-733E05DD6B64}" presName="circle5" presStyleLbl="node1" presStyleIdx="4" presStyleCnt="5"/>
      <dgm:spPr/>
    </dgm:pt>
    <dgm:pt modelId="{92FAD9DA-AAA1-8548-B4DC-1F3088529E3F}" type="pres">
      <dgm:prSet presAssocID="{46FA6D0C-7E56-514A-BE8A-733E05DD6B64}" presName="rect5" presStyleLbl="alignAcc1" presStyleIdx="4" presStyleCnt="5"/>
      <dgm:spPr/>
    </dgm:pt>
    <dgm:pt modelId="{60AA760A-D332-0249-AD7B-1BC08A3D5382}" type="pres">
      <dgm:prSet presAssocID="{7866542A-2C97-E54C-9BF1-8529D2C853DE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305D997C-3E60-6F4E-A00E-C188C3443E6D}" type="pres">
      <dgm:prSet presAssocID="{7866542A-2C97-E54C-9BF1-8529D2C853DE}" presName="rect1ChTx" presStyleLbl="alignAcc1" presStyleIdx="4" presStyleCnt="5" custScaleX="139467">
        <dgm:presLayoutVars>
          <dgm:bulletEnabled val="1"/>
        </dgm:presLayoutVars>
      </dgm:prSet>
      <dgm:spPr/>
    </dgm:pt>
    <dgm:pt modelId="{00347D7F-3A07-9A49-88BA-6E13C59C603E}" type="pres">
      <dgm:prSet presAssocID="{347FA4D7-AA06-A846-9F01-11E0337C88A2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1DE1C0D4-727C-0448-A9FA-D8199FC09A2D}" type="pres">
      <dgm:prSet presAssocID="{347FA4D7-AA06-A846-9F01-11E0337C88A2}" presName="rect2ChTx" presStyleLbl="alignAcc1" presStyleIdx="4" presStyleCnt="5" custScaleX="140081">
        <dgm:presLayoutVars>
          <dgm:bulletEnabled val="1"/>
        </dgm:presLayoutVars>
      </dgm:prSet>
      <dgm:spPr/>
    </dgm:pt>
    <dgm:pt modelId="{E00D9826-7DBA-CB4A-B75C-F27C593AEF51}" type="pres">
      <dgm:prSet presAssocID="{16286BD1-BD1F-7F41-B004-1F249A6C4CDE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089577A6-4C3D-1048-A823-96CA7E71893F}" type="pres">
      <dgm:prSet presAssocID="{16286BD1-BD1F-7F41-B004-1F249A6C4CDE}" presName="rect3ChTx" presStyleLbl="alignAcc1" presStyleIdx="4" presStyleCnt="5" custScaleX="140388">
        <dgm:presLayoutVars>
          <dgm:bulletEnabled val="1"/>
        </dgm:presLayoutVars>
      </dgm:prSet>
      <dgm:spPr/>
    </dgm:pt>
    <dgm:pt modelId="{79F7FC47-5B8F-A642-A325-A033692DBFF8}" type="pres">
      <dgm:prSet presAssocID="{C3BCD5BB-B593-E649-AF36-33BBEB291D41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AABE33AB-564C-A74D-B978-20794D113B57}" type="pres">
      <dgm:prSet presAssocID="{C3BCD5BB-B593-E649-AF36-33BBEB291D41}" presName="rect4ChTx" presStyleLbl="alignAcc1" presStyleIdx="4" presStyleCnt="5" custScaleX="140542">
        <dgm:presLayoutVars>
          <dgm:bulletEnabled val="1"/>
        </dgm:presLayoutVars>
      </dgm:prSet>
      <dgm:spPr/>
    </dgm:pt>
    <dgm:pt modelId="{C113C9F7-80BD-FA40-BF6B-BEDAA58A8094}" type="pres">
      <dgm:prSet presAssocID="{46FA6D0C-7E56-514A-BE8A-733E05DD6B64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14BCF9F9-4FEC-B742-9E43-C6CB19EE3FA9}" type="pres">
      <dgm:prSet presAssocID="{46FA6D0C-7E56-514A-BE8A-733E05DD6B64}" presName="rect5ChTx" presStyleLbl="alignAcc1" presStyleIdx="4" presStyleCnt="5" custScaleX="140619">
        <dgm:presLayoutVars>
          <dgm:bulletEnabled val="1"/>
        </dgm:presLayoutVars>
      </dgm:prSet>
      <dgm:spPr/>
    </dgm:pt>
  </dgm:ptLst>
  <dgm:cxnLst>
    <dgm:cxn modelId="{F8B06D07-CD1E-2948-A749-ABEA1088804A}" srcId="{C3BCD5BB-B593-E649-AF36-33BBEB291D41}" destId="{F9C3EF93-B714-8944-AFF0-DEC2F62C181A}" srcOrd="0" destOrd="0" parTransId="{035BE8FC-126A-CD43-8D98-E3C70BABB561}" sibTransId="{6A5288AD-8447-C74A-8144-3C6AAFCC1641}"/>
    <dgm:cxn modelId="{8398F70E-B10D-E64A-89BA-CF1B3623AFF6}" type="presOf" srcId="{D4A59B95-418A-D04F-A6BB-2E89C7EC02D2}" destId="{089577A6-4C3D-1048-A823-96CA7E71893F}" srcOrd="0" destOrd="1" presId="urn:microsoft.com/office/officeart/2005/8/layout/target3"/>
    <dgm:cxn modelId="{1FA7AD10-E403-A04E-A07C-05ACF160024C}" srcId="{347FA4D7-AA06-A846-9F01-11E0337C88A2}" destId="{20CB5FDC-E8B4-664A-B9C8-E4D08FD8193F}" srcOrd="0" destOrd="0" parTransId="{DA298B6D-21E0-F548-8667-EC7F1491B162}" sibTransId="{E1DA8211-D91B-924B-A63D-1F01C2DA2994}"/>
    <dgm:cxn modelId="{F5C35011-B5E4-844B-AE8F-7FFF0A7F6FEF}" type="presOf" srcId="{347FA4D7-AA06-A846-9F01-11E0337C88A2}" destId="{00347D7F-3A07-9A49-88BA-6E13C59C603E}" srcOrd="1" destOrd="0" presId="urn:microsoft.com/office/officeart/2005/8/layout/target3"/>
    <dgm:cxn modelId="{065DC011-1248-6047-B7AA-F6267B0D4481}" type="presOf" srcId="{46FA6D0C-7E56-514A-BE8A-733E05DD6B64}" destId="{92FAD9DA-AAA1-8548-B4DC-1F3088529E3F}" srcOrd="0" destOrd="0" presId="urn:microsoft.com/office/officeart/2005/8/layout/target3"/>
    <dgm:cxn modelId="{EE985723-217B-AA4A-B12B-D74A3D704201}" srcId="{46FA6D0C-7E56-514A-BE8A-733E05DD6B64}" destId="{89B35A39-4BB9-CA41-89B5-BEC0EAAEEF71}" srcOrd="0" destOrd="0" parTransId="{C8039DB0-9209-9645-926A-7A09DC487524}" sibTransId="{5A128BFB-DF12-E543-8B50-01E6B70F65E3}"/>
    <dgm:cxn modelId="{B8FAFB28-DD0D-A249-80EA-93DDA4673E3A}" srcId="{7866542A-2C97-E54C-9BF1-8529D2C853DE}" destId="{E41170B0-0D8C-2743-A3D4-E65F64FD7509}" srcOrd="0" destOrd="0" parTransId="{B04D99FC-554D-F44B-9165-07E02DABE914}" sibTransId="{6F079888-FDE2-934E-B0D7-713198BE040A}"/>
    <dgm:cxn modelId="{43B2232E-FDA8-1046-B548-0AA611537540}" srcId="{33598D9D-8620-A84C-A5A1-839DAFC08350}" destId="{C3BCD5BB-B593-E649-AF36-33BBEB291D41}" srcOrd="3" destOrd="0" parTransId="{A747B43A-D3F7-9349-9ECF-02568A0711C0}" sibTransId="{6ACB26AD-0E76-6C4B-ADF3-A8F597B1D0F2}"/>
    <dgm:cxn modelId="{24C86530-D3A6-EA4B-BCD3-5A2D99F25B01}" type="presOf" srcId="{46FA6D0C-7E56-514A-BE8A-733E05DD6B64}" destId="{C113C9F7-80BD-FA40-BF6B-BEDAA58A8094}" srcOrd="1" destOrd="0" presId="urn:microsoft.com/office/officeart/2005/8/layout/target3"/>
    <dgm:cxn modelId="{9375EE33-0913-644B-A953-F439C2AA6549}" type="presOf" srcId="{F9C3EF93-B714-8944-AFF0-DEC2F62C181A}" destId="{AABE33AB-564C-A74D-B978-20794D113B57}" srcOrd="0" destOrd="0" presId="urn:microsoft.com/office/officeart/2005/8/layout/target3"/>
    <dgm:cxn modelId="{009B9F46-C404-4242-BB9C-8FA7D2480904}" srcId="{33598D9D-8620-A84C-A5A1-839DAFC08350}" destId="{7866542A-2C97-E54C-9BF1-8529D2C853DE}" srcOrd="0" destOrd="0" parTransId="{3DEFFAA6-B6DF-B946-84C0-9DA6F4868ABB}" sibTransId="{6E1B8462-C177-8749-A2A8-14338D1F6732}"/>
    <dgm:cxn modelId="{130C9869-1325-C644-AFDD-FBC769BDC6E9}" type="presOf" srcId="{16286BD1-BD1F-7F41-B004-1F249A6C4CDE}" destId="{DB92C139-DCC0-944E-B194-94F44CFAA2D2}" srcOrd="0" destOrd="0" presId="urn:microsoft.com/office/officeart/2005/8/layout/target3"/>
    <dgm:cxn modelId="{2B132675-67F9-5842-A2E3-69F7A13A9135}" type="presOf" srcId="{C3BCD5BB-B593-E649-AF36-33BBEB291D41}" destId="{79F7FC47-5B8F-A642-A325-A033692DBFF8}" srcOrd="1" destOrd="0" presId="urn:microsoft.com/office/officeart/2005/8/layout/target3"/>
    <dgm:cxn modelId="{AEC98678-CC64-3E46-944E-057AB3A66FF2}" type="presOf" srcId="{347FA4D7-AA06-A846-9F01-11E0337C88A2}" destId="{A9A54181-7ED1-514B-ACB2-ECB653E90F41}" srcOrd="0" destOrd="0" presId="urn:microsoft.com/office/officeart/2005/8/layout/target3"/>
    <dgm:cxn modelId="{E97FB680-2F1B-4E46-AC3F-A20BFC4C8E58}" type="presOf" srcId="{16286BD1-BD1F-7F41-B004-1F249A6C4CDE}" destId="{E00D9826-7DBA-CB4A-B75C-F27C593AEF51}" srcOrd="1" destOrd="0" presId="urn:microsoft.com/office/officeart/2005/8/layout/target3"/>
    <dgm:cxn modelId="{FBAFA284-960A-C34E-AEC7-A846789D16A6}" type="presOf" srcId="{7866542A-2C97-E54C-9BF1-8529D2C853DE}" destId="{006FFBD1-79C9-2847-B869-C11AF873E429}" srcOrd="0" destOrd="0" presId="urn:microsoft.com/office/officeart/2005/8/layout/target3"/>
    <dgm:cxn modelId="{386651B4-A9C5-8C48-BAC5-5D30ABE962AF}" type="presOf" srcId="{E41170B0-0D8C-2743-A3D4-E65F64FD7509}" destId="{305D997C-3E60-6F4E-A00E-C188C3443E6D}" srcOrd="0" destOrd="0" presId="urn:microsoft.com/office/officeart/2005/8/layout/target3"/>
    <dgm:cxn modelId="{FDA6BBB6-DC04-8C40-A5C0-DA72FE3A9F5E}" srcId="{16286BD1-BD1F-7F41-B004-1F249A6C4CDE}" destId="{D4A59B95-418A-D04F-A6BB-2E89C7EC02D2}" srcOrd="1" destOrd="0" parTransId="{B621BD15-E13A-8448-9462-4D161DE03825}" sibTransId="{C7C76F4E-E265-4E49-B734-F0B213138BA8}"/>
    <dgm:cxn modelId="{BA1357C0-A948-554F-94DE-983B19221810}" type="presOf" srcId="{7866542A-2C97-E54C-9BF1-8529D2C853DE}" destId="{60AA760A-D332-0249-AD7B-1BC08A3D5382}" srcOrd="1" destOrd="0" presId="urn:microsoft.com/office/officeart/2005/8/layout/target3"/>
    <dgm:cxn modelId="{3477A9D5-9234-A04F-B1E9-15EE36306838}" type="presOf" srcId="{C3BCD5BB-B593-E649-AF36-33BBEB291D41}" destId="{A590B72F-6B38-1949-82EE-F522F685BD51}" srcOrd="0" destOrd="0" presId="urn:microsoft.com/office/officeart/2005/8/layout/target3"/>
    <dgm:cxn modelId="{3CFF69D6-6A76-8347-86BA-7136993F99A7}" type="presOf" srcId="{89B35A39-4BB9-CA41-89B5-BEC0EAAEEF71}" destId="{14BCF9F9-4FEC-B742-9E43-C6CB19EE3FA9}" srcOrd="0" destOrd="0" presId="urn:microsoft.com/office/officeart/2005/8/layout/target3"/>
    <dgm:cxn modelId="{B32D81D7-CA50-FA44-B1E4-0B8C2452C762}" srcId="{33598D9D-8620-A84C-A5A1-839DAFC08350}" destId="{46FA6D0C-7E56-514A-BE8A-733E05DD6B64}" srcOrd="4" destOrd="0" parTransId="{68E7058C-A2BE-FE40-8B1A-F9EAC389C777}" sibTransId="{EF731293-CA6D-764E-B5EC-B6C74958EDC8}"/>
    <dgm:cxn modelId="{722BF4D8-C488-774B-A963-43533F55CE13}" type="presOf" srcId="{20CB5FDC-E8B4-664A-B9C8-E4D08FD8193F}" destId="{1DE1C0D4-727C-0448-A9FA-D8199FC09A2D}" srcOrd="0" destOrd="0" presId="urn:microsoft.com/office/officeart/2005/8/layout/target3"/>
    <dgm:cxn modelId="{F45B96DA-2FD9-5D45-A987-DB363E0A5705}" type="presOf" srcId="{33598D9D-8620-A84C-A5A1-839DAFC08350}" destId="{CF2BBD78-65FF-5447-A2B8-2148A269C0E2}" srcOrd="0" destOrd="0" presId="urn:microsoft.com/office/officeart/2005/8/layout/target3"/>
    <dgm:cxn modelId="{7B8724DD-CA64-CA4F-A981-77E186143A9A}" srcId="{16286BD1-BD1F-7F41-B004-1F249A6C4CDE}" destId="{0E03596D-C6C1-D541-AB17-0C93D5572163}" srcOrd="0" destOrd="0" parTransId="{F0048FF5-BFAC-2E45-8167-3110DAFA2ADB}" sibTransId="{E2D7D219-A31E-E149-BEBD-F0998A6E0A98}"/>
    <dgm:cxn modelId="{0BB4DFE6-5E7B-8C48-BCA5-1961D89ABD7D}" srcId="{33598D9D-8620-A84C-A5A1-839DAFC08350}" destId="{347FA4D7-AA06-A846-9F01-11E0337C88A2}" srcOrd="1" destOrd="0" parTransId="{099EE25E-42DB-E747-86B1-96AF04597F62}" sibTransId="{217312DF-6EE9-1647-82D5-C60FFDA53E30}"/>
    <dgm:cxn modelId="{EA8EDFE7-1BB6-2047-9CD4-F14267F99026}" srcId="{33598D9D-8620-A84C-A5A1-839DAFC08350}" destId="{16286BD1-BD1F-7F41-B004-1F249A6C4CDE}" srcOrd="2" destOrd="0" parTransId="{088D31B8-8466-114A-B061-93EF80BAC607}" sibTransId="{0588263D-AF41-354A-84D6-5287E2C55584}"/>
    <dgm:cxn modelId="{823A41F6-2D07-444F-B252-7FD6F58D977A}" type="presOf" srcId="{0E03596D-C6C1-D541-AB17-0C93D5572163}" destId="{089577A6-4C3D-1048-A823-96CA7E71893F}" srcOrd="0" destOrd="0" presId="urn:microsoft.com/office/officeart/2005/8/layout/target3"/>
    <dgm:cxn modelId="{FDEDEBCF-EEF3-C141-A904-A88C7F6A9342}" type="presParOf" srcId="{CF2BBD78-65FF-5447-A2B8-2148A269C0E2}" destId="{AECC733A-CDF1-024B-A5D8-0CBA109E95F7}" srcOrd="0" destOrd="0" presId="urn:microsoft.com/office/officeart/2005/8/layout/target3"/>
    <dgm:cxn modelId="{6134F0F9-0121-7449-B5F4-48F27E9F4EA5}" type="presParOf" srcId="{CF2BBD78-65FF-5447-A2B8-2148A269C0E2}" destId="{2C94957B-D86B-564F-949B-D87F4657250B}" srcOrd="1" destOrd="0" presId="urn:microsoft.com/office/officeart/2005/8/layout/target3"/>
    <dgm:cxn modelId="{C0293F56-83DD-D143-A46C-A5F3E54F614A}" type="presParOf" srcId="{CF2BBD78-65FF-5447-A2B8-2148A269C0E2}" destId="{006FFBD1-79C9-2847-B869-C11AF873E429}" srcOrd="2" destOrd="0" presId="urn:microsoft.com/office/officeart/2005/8/layout/target3"/>
    <dgm:cxn modelId="{4B44DD0E-99DB-E545-BC5F-EF062EFA5526}" type="presParOf" srcId="{CF2BBD78-65FF-5447-A2B8-2148A269C0E2}" destId="{F5B65D19-A9C7-4542-9F8D-ADE3EA3AB307}" srcOrd="3" destOrd="0" presId="urn:microsoft.com/office/officeart/2005/8/layout/target3"/>
    <dgm:cxn modelId="{5E0FDD92-5656-724C-A0D3-E3E3718F1F98}" type="presParOf" srcId="{CF2BBD78-65FF-5447-A2B8-2148A269C0E2}" destId="{61B6BD8A-0401-F14A-8B22-90CABA0ED424}" srcOrd="4" destOrd="0" presId="urn:microsoft.com/office/officeart/2005/8/layout/target3"/>
    <dgm:cxn modelId="{C705D828-A790-E64F-B883-1261A459236C}" type="presParOf" srcId="{CF2BBD78-65FF-5447-A2B8-2148A269C0E2}" destId="{A9A54181-7ED1-514B-ACB2-ECB653E90F41}" srcOrd="5" destOrd="0" presId="urn:microsoft.com/office/officeart/2005/8/layout/target3"/>
    <dgm:cxn modelId="{98079D8B-B76A-5946-9F8C-6E11C6025F79}" type="presParOf" srcId="{CF2BBD78-65FF-5447-A2B8-2148A269C0E2}" destId="{1C6E993F-6DFF-C940-A657-CD549F46BA4D}" srcOrd="6" destOrd="0" presId="urn:microsoft.com/office/officeart/2005/8/layout/target3"/>
    <dgm:cxn modelId="{D8D841CA-F1B3-9347-839B-153F27DCB8C6}" type="presParOf" srcId="{CF2BBD78-65FF-5447-A2B8-2148A269C0E2}" destId="{B374597D-112E-934A-94FC-387E59AD7F85}" srcOrd="7" destOrd="0" presId="urn:microsoft.com/office/officeart/2005/8/layout/target3"/>
    <dgm:cxn modelId="{684B3E21-ACF0-5441-84E4-B8FF42B01522}" type="presParOf" srcId="{CF2BBD78-65FF-5447-A2B8-2148A269C0E2}" destId="{DB92C139-DCC0-944E-B194-94F44CFAA2D2}" srcOrd="8" destOrd="0" presId="urn:microsoft.com/office/officeart/2005/8/layout/target3"/>
    <dgm:cxn modelId="{E8C76E44-9EDC-E54E-A774-8611FF04B5DA}" type="presParOf" srcId="{CF2BBD78-65FF-5447-A2B8-2148A269C0E2}" destId="{FE483266-5EF6-9540-AD3E-E14573548C7B}" srcOrd="9" destOrd="0" presId="urn:microsoft.com/office/officeart/2005/8/layout/target3"/>
    <dgm:cxn modelId="{D254E6E4-25B0-4046-95A4-91E8CE54DDBD}" type="presParOf" srcId="{CF2BBD78-65FF-5447-A2B8-2148A269C0E2}" destId="{F5DA35D4-124A-5347-A89F-31501722B638}" srcOrd="10" destOrd="0" presId="urn:microsoft.com/office/officeart/2005/8/layout/target3"/>
    <dgm:cxn modelId="{691C57D3-F0EB-A243-AD40-8A803C912049}" type="presParOf" srcId="{CF2BBD78-65FF-5447-A2B8-2148A269C0E2}" destId="{A590B72F-6B38-1949-82EE-F522F685BD51}" srcOrd="11" destOrd="0" presId="urn:microsoft.com/office/officeart/2005/8/layout/target3"/>
    <dgm:cxn modelId="{8DB4C746-058A-8446-8A0A-345A350CCA8A}" type="presParOf" srcId="{CF2BBD78-65FF-5447-A2B8-2148A269C0E2}" destId="{7DE078C4-D5D8-FD44-9762-423DD4E1568E}" srcOrd="12" destOrd="0" presId="urn:microsoft.com/office/officeart/2005/8/layout/target3"/>
    <dgm:cxn modelId="{B43A247E-7EE2-014B-98F0-A46208ABDBC0}" type="presParOf" srcId="{CF2BBD78-65FF-5447-A2B8-2148A269C0E2}" destId="{A8C2D0C3-1534-9F4F-870A-BB69DBEBC38E}" srcOrd="13" destOrd="0" presId="urn:microsoft.com/office/officeart/2005/8/layout/target3"/>
    <dgm:cxn modelId="{D95B7062-ABE5-FB42-8F2B-F6E374D3D729}" type="presParOf" srcId="{CF2BBD78-65FF-5447-A2B8-2148A269C0E2}" destId="{92FAD9DA-AAA1-8548-B4DC-1F3088529E3F}" srcOrd="14" destOrd="0" presId="urn:microsoft.com/office/officeart/2005/8/layout/target3"/>
    <dgm:cxn modelId="{9A4F4E73-957D-D54D-9632-D7303EF369C3}" type="presParOf" srcId="{CF2BBD78-65FF-5447-A2B8-2148A269C0E2}" destId="{60AA760A-D332-0249-AD7B-1BC08A3D5382}" srcOrd="15" destOrd="0" presId="urn:microsoft.com/office/officeart/2005/8/layout/target3"/>
    <dgm:cxn modelId="{C6C9A1A9-2E3B-3741-BDB0-5266E7D2A2B5}" type="presParOf" srcId="{CF2BBD78-65FF-5447-A2B8-2148A269C0E2}" destId="{305D997C-3E60-6F4E-A00E-C188C3443E6D}" srcOrd="16" destOrd="0" presId="urn:microsoft.com/office/officeart/2005/8/layout/target3"/>
    <dgm:cxn modelId="{F108C071-40DF-8344-B69C-F4AE9977CFE5}" type="presParOf" srcId="{CF2BBD78-65FF-5447-A2B8-2148A269C0E2}" destId="{00347D7F-3A07-9A49-88BA-6E13C59C603E}" srcOrd="17" destOrd="0" presId="urn:microsoft.com/office/officeart/2005/8/layout/target3"/>
    <dgm:cxn modelId="{EC467A59-A668-9948-83B8-05403C2E60FD}" type="presParOf" srcId="{CF2BBD78-65FF-5447-A2B8-2148A269C0E2}" destId="{1DE1C0D4-727C-0448-A9FA-D8199FC09A2D}" srcOrd="18" destOrd="0" presId="urn:microsoft.com/office/officeart/2005/8/layout/target3"/>
    <dgm:cxn modelId="{431A826D-4A4A-2640-89EF-393D919073AD}" type="presParOf" srcId="{CF2BBD78-65FF-5447-A2B8-2148A269C0E2}" destId="{E00D9826-7DBA-CB4A-B75C-F27C593AEF51}" srcOrd="19" destOrd="0" presId="urn:microsoft.com/office/officeart/2005/8/layout/target3"/>
    <dgm:cxn modelId="{39C41FAD-A64B-8543-8376-9F995EB41033}" type="presParOf" srcId="{CF2BBD78-65FF-5447-A2B8-2148A269C0E2}" destId="{089577A6-4C3D-1048-A823-96CA7E71893F}" srcOrd="20" destOrd="0" presId="urn:microsoft.com/office/officeart/2005/8/layout/target3"/>
    <dgm:cxn modelId="{F79CCBBF-DD99-6747-8446-F787E67EB6C9}" type="presParOf" srcId="{CF2BBD78-65FF-5447-A2B8-2148A269C0E2}" destId="{79F7FC47-5B8F-A642-A325-A033692DBFF8}" srcOrd="21" destOrd="0" presId="urn:microsoft.com/office/officeart/2005/8/layout/target3"/>
    <dgm:cxn modelId="{82637D92-C832-1E4A-B0D4-F07520C3C4DD}" type="presParOf" srcId="{CF2BBD78-65FF-5447-A2B8-2148A269C0E2}" destId="{AABE33AB-564C-A74D-B978-20794D113B57}" srcOrd="22" destOrd="0" presId="urn:microsoft.com/office/officeart/2005/8/layout/target3"/>
    <dgm:cxn modelId="{0AC6E6E7-ACCB-8C45-A157-177A3459CAB9}" type="presParOf" srcId="{CF2BBD78-65FF-5447-A2B8-2148A269C0E2}" destId="{C113C9F7-80BD-FA40-BF6B-BEDAA58A8094}" srcOrd="23" destOrd="0" presId="urn:microsoft.com/office/officeart/2005/8/layout/target3"/>
    <dgm:cxn modelId="{C0BB9F11-DD7F-584A-A995-D085BE4F540D}" type="presParOf" srcId="{CF2BBD78-65FF-5447-A2B8-2148A269C0E2}" destId="{14BCF9F9-4FEC-B742-9E43-C6CB19EE3FA9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/>
      <dgm:t>
        <a:bodyPr lIns="0" tIns="0" rIns="0" bIns="108000"/>
        <a:lstStyle/>
        <a:p>
          <a:pPr algn="ctr" rtl="0">
            <a:lnSpc>
              <a:spcPct val="100000"/>
            </a:lnSpc>
            <a:spcAft>
              <a:spcPts val="0"/>
            </a:spcAft>
            <a:buNone/>
          </a:pPr>
          <a:r>
            <a:rPr lang="en-US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>
            <a:buNone/>
          </a:pPr>
          <a:r>
            <a:rPr lang="sv-SE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BAD5E5AA-F4B9-554D-8A46-B044C33A191E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4615A-CCB1-E446-8BEA-1555448A04B7}" type="sibTrans" cxnId="{CC600F9F-C956-034F-8FB3-99A47872A414}">
      <dgm:prSet/>
      <dgm:spPr/>
      <dgm:t>
        <a:bodyPr/>
        <a:lstStyle/>
        <a:p>
          <a:endParaRPr lang="sv-SE"/>
        </a:p>
      </dgm:t>
    </dgm:pt>
    <dgm:pt modelId="{BDB6DD1A-4DB6-F847-BE1F-AC46905921F1}" type="parTrans" cxnId="{CC600F9F-C956-034F-8FB3-99A47872A414}">
      <dgm:prSet/>
      <dgm:spPr/>
      <dgm:t>
        <a:bodyPr/>
        <a:lstStyle/>
        <a:p>
          <a:endParaRPr lang="sv-SE"/>
        </a:p>
      </dgm:t>
    </dgm:pt>
    <dgm:pt modelId="{55E61106-1329-5B4F-B992-2B6B168DB2FB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</dgm:t>
    </dgm:pt>
    <dgm:pt modelId="{02ED20E2-D21F-DE48-9324-13CC869BFAE6}" type="parTrans" cxnId="{BF71621F-CE87-8C43-9576-1E3741AB0617}">
      <dgm:prSet/>
      <dgm:spPr/>
      <dgm:t>
        <a:bodyPr/>
        <a:lstStyle/>
        <a:p>
          <a:endParaRPr lang="sv-SE"/>
        </a:p>
      </dgm:t>
    </dgm:pt>
    <dgm:pt modelId="{34B08334-EB1D-9443-B020-633CA3C1CD54}" type="sibTrans" cxnId="{BF71621F-CE87-8C43-9576-1E3741AB0617}">
      <dgm:prSet/>
      <dgm:spPr/>
      <dgm:t>
        <a:bodyPr/>
        <a:lstStyle/>
        <a:p>
          <a:endParaRPr lang="sv-SE"/>
        </a:p>
      </dgm:t>
    </dgm:pt>
    <dgm:pt modelId="{8D3A046A-EBF7-BC4A-BF31-54121AD18602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1000+ applications</a:t>
          </a:r>
        </a:p>
      </dgm:t>
    </dgm:pt>
    <dgm:pt modelId="{E318C352-974D-6141-8AE3-A3D08928925B}" type="parTrans" cxnId="{64B8011C-F0D7-8A4D-98D4-A513C4155F08}">
      <dgm:prSet/>
      <dgm:spPr/>
      <dgm:t>
        <a:bodyPr/>
        <a:lstStyle/>
        <a:p>
          <a:endParaRPr lang="sv-SE"/>
        </a:p>
      </dgm:t>
    </dgm:pt>
    <dgm:pt modelId="{FC7FDF3E-F3E2-AA4C-AF5A-F8A8C798A9ED}" type="sibTrans" cxnId="{64B8011C-F0D7-8A4D-98D4-A513C4155F08}">
      <dgm:prSet/>
      <dgm:spPr/>
      <dgm:t>
        <a:bodyPr/>
        <a:lstStyle/>
        <a:p>
          <a:endParaRPr lang="sv-SE"/>
        </a:p>
      </dgm:t>
    </dgm:pt>
    <dgm:pt modelId="{F9B7C1A0-A63C-8140-8784-4EBAD56ED995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startup companies</a:t>
          </a:r>
        </a:p>
      </dgm:t>
    </dgm:pt>
    <dgm:pt modelId="{C360B83C-0155-DE4A-BD23-234B7F4158F1}" type="parTrans" cxnId="{4384445C-1274-DF45-BD63-711BF0712EE3}">
      <dgm:prSet/>
      <dgm:spPr/>
      <dgm:t>
        <a:bodyPr/>
        <a:lstStyle/>
        <a:p>
          <a:endParaRPr lang="sv-SE"/>
        </a:p>
      </dgm:t>
    </dgm:pt>
    <dgm:pt modelId="{6A5A6151-3A4F-1846-A61B-FB0805AEBBE7}" type="sibTrans" cxnId="{4384445C-1274-DF45-BD63-711BF0712EE3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  <dgm:pt modelId="{293A14D5-4D9F-8048-B57B-B92D2FE9389F}" type="pres">
      <dgm:prSet presAssocID="{1A576890-154F-4248-9DC0-6F3C42121396}" presName="comp1" presStyleCnt="0"/>
      <dgm:spPr/>
    </dgm:pt>
    <dgm:pt modelId="{30D9EE73-C305-184A-9397-7AA28748D028}" type="pres">
      <dgm:prSet presAssocID="{1A576890-154F-4248-9DC0-6F3C42121396}" presName="circle1" presStyleLbl="node1" presStyleIdx="0" presStyleCnt="2"/>
      <dgm:spPr/>
    </dgm:pt>
    <dgm:pt modelId="{3A0F7175-C4D0-E54A-9312-EC99F6F722A7}" type="pres">
      <dgm:prSet presAssocID="{1A576890-154F-4248-9DC0-6F3C42121396}" presName="c1text" presStyleLbl="node1" presStyleIdx="0" presStyleCnt="2">
        <dgm:presLayoutVars>
          <dgm:bulletEnabled val="1"/>
        </dgm:presLayoutVars>
      </dgm:prSet>
      <dgm:spPr/>
    </dgm:pt>
    <dgm:pt modelId="{7649688A-225E-DD47-B2E4-676E76FD4E4A}" type="pres">
      <dgm:prSet presAssocID="{1A576890-154F-4248-9DC0-6F3C42121396}" presName="comp2" presStyleCnt="0"/>
      <dgm:spPr/>
    </dgm:pt>
    <dgm:pt modelId="{DD4D16FC-BE3D-4F41-AAFF-B7BC97773F42}" type="pres">
      <dgm:prSet presAssocID="{1A576890-154F-4248-9DC0-6F3C42121396}" presName="circle2" presStyleLbl="node1" presStyleIdx="1" presStyleCnt="2" custScaleX="74984" custScaleY="74984"/>
      <dgm:spPr/>
    </dgm:pt>
    <dgm:pt modelId="{8216D880-2421-9744-AF1B-DDD3DF0B53D8}" type="pres">
      <dgm:prSet presAssocID="{1A576890-154F-4248-9DC0-6F3C42121396}" presName="c2text" presStyleLbl="node1" presStyleIdx="1" presStyleCnt="2">
        <dgm:presLayoutVars>
          <dgm:bulletEnabled val="1"/>
        </dgm:presLayoutVars>
      </dgm:prSet>
      <dgm:spPr/>
    </dgm:pt>
  </dgm:ptLst>
  <dgm:cxnLst>
    <dgm:cxn modelId="{93857104-B409-B540-A470-650509037988}" type="presOf" srcId="{F9B7C1A0-A63C-8140-8784-4EBAD56ED995}" destId="{30D9EE73-C305-184A-9397-7AA28748D028}" srcOrd="0" destOrd="2" presId="urn:microsoft.com/office/officeart/2005/8/layout/venn2"/>
    <dgm:cxn modelId="{64B8011C-F0D7-8A4D-98D4-A513C4155F08}" srcId="{70EF5BE3-DC8A-D745-9ABF-78768D7A0560}" destId="{8D3A046A-EBF7-BC4A-BF31-54121AD18602}" srcOrd="0" destOrd="0" parTransId="{E318C352-974D-6141-8AE3-A3D08928925B}" sibTransId="{FC7FDF3E-F3E2-AA4C-AF5A-F8A8C798A9ED}"/>
    <dgm:cxn modelId="{BF71621F-CE87-8C43-9576-1E3741AB0617}" srcId="{25C4E45C-CD15-5F49-91FA-4F7D48A0171B}" destId="{55E61106-1329-5B4F-B992-2B6B168DB2FB}" srcOrd="1" destOrd="0" parTransId="{02ED20E2-D21F-DE48-9324-13CC869BFAE6}" sibTransId="{34B08334-EB1D-9443-B020-633CA3C1CD54}"/>
    <dgm:cxn modelId="{6AD2B730-0DB0-5B41-A14A-4C36FC30757F}" type="presOf" srcId="{F9B7C1A0-A63C-8140-8784-4EBAD56ED995}" destId="{3A0F7175-C4D0-E54A-9312-EC99F6F722A7}" srcOrd="1" destOrd="2" presId="urn:microsoft.com/office/officeart/2005/8/layout/venn2"/>
    <dgm:cxn modelId="{EBFEC433-CB95-B74C-9CF1-6978F8D56E2C}" type="presOf" srcId="{70EF5BE3-DC8A-D745-9ABF-78768D7A0560}" destId="{30D9EE73-C305-184A-9397-7AA28748D028}" srcOrd="0" destOrd="0" presId="urn:microsoft.com/office/officeart/2005/8/layout/venn2"/>
    <dgm:cxn modelId="{A814844F-DD17-CD46-8E73-F53EC8723637}" type="presOf" srcId="{1A576890-154F-4248-9DC0-6F3C42121396}" destId="{950286A6-E8DD-1347-8E4B-B3E002FAD681}" srcOrd="0" destOrd="0" presId="urn:microsoft.com/office/officeart/2005/8/layout/venn2"/>
    <dgm:cxn modelId="{A99F6C59-9847-AC40-86E7-E6114996707F}" type="presOf" srcId="{25C4E45C-CD15-5F49-91FA-4F7D48A0171B}" destId="{8216D880-2421-9744-AF1B-DDD3DF0B53D8}" srcOrd="1" destOrd="0" presId="urn:microsoft.com/office/officeart/2005/8/layout/venn2"/>
    <dgm:cxn modelId="{B127445A-0135-C64D-9D84-22161EC7EE33}" type="presOf" srcId="{BAD5E5AA-F4B9-554D-8A46-B044C33A191E}" destId="{8216D880-2421-9744-AF1B-DDD3DF0B53D8}" srcOrd="1" destOrd="3" presId="urn:microsoft.com/office/officeart/2005/8/layout/venn2"/>
    <dgm:cxn modelId="{4384445C-1274-DF45-BD63-711BF0712EE3}" srcId="{70EF5BE3-DC8A-D745-9ABF-78768D7A0560}" destId="{F9B7C1A0-A63C-8140-8784-4EBAD56ED995}" srcOrd="1" destOrd="0" parTransId="{C360B83C-0155-DE4A-BD23-234B7F4158F1}" sibTransId="{6A5A6151-3A4F-1846-A61B-FB0805AEBBE7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10567A60-6843-8346-A3E9-D1D6005B9227}" type="presOf" srcId="{25C4E45C-CD15-5F49-91FA-4F7D48A0171B}" destId="{DD4D16FC-BE3D-4F41-AAFF-B7BC97773F42}" srcOrd="0" destOrd="0" presId="urn:microsoft.com/office/officeart/2005/8/layout/venn2"/>
    <dgm:cxn modelId="{4009497C-C8E9-A648-9038-82F3C8C0F19A}" type="presOf" srcId="{BAD5E5AA-F4B9-554D-8A46-B044C33A191E}" destId="{DD4D16FC-BE3D-4F41-AAFF-B7BC97773F42}" srcOrd="0" destOrd="3" presId="urn:microsoft.com/office/officeart/2005/8/layout/venn2"/>
    <dgm:cxn modelId="{F7EB297D-DF4E-204D-AD61-33BD3B5925C1}" type="presOf" srcId="{70EF5BE3-DC8A-D745-9ABF-78768D7A0560}" destId="{3A0F7175-C4D0-E54A-9312-EC99F6F722A7}" srcOrd="1" destOrd="0" presId="urn:microsoft.com/office/officeart/2005/8/layout/venn2"/>
    <dgm:cxn modelId="{7B630B8B-4AA6-0C45-9C13-9323A1B759B5}" type="presOf" srcId="{8D3A046A-EBF7-BC4A-BF31-54121AD18602}" destId="{30D9EE73-C305-184A-9397-7AA28748D028}" srcOrd="0" destOrd="1" presId="urn:microsoft.com/office/officeart/2005/8/layout/venn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D8AFE95-4207-4E45-BAF2-E2529134399B}" type="presOf" srcId="{AD0D092C-B210-3E49-86B7-3803ECF9BB69}" destId="{DD4D16FC-BE3D-4F41-AAFF-B7BC97773F42}" srcOrd="0" destOrd="1" presId="urn:microsoft.com/office/officeart/2005/8/layout/venn2"/>
    <dgm:cxn modelId="{CC600F9F-C956-034F-8FB3-99A47872A414}" srcId="{25C4E45C-CD15-5F49-91FA-4F7D48A0171B}" destId="{BAD5E5AA-F4B9-554D-8A46-B044C33A191E}" srcOrd="2" destOrd="0" parTransId="{BDB6DD1A-4DB6-F847-BE1F-AC46905921F1}" sibTransId="{D8E4615A-CCB1-E446-8BEA-1555448A04B7}"/>
    <dgm:cxn modelId="{B0D4589F-9EAF-A84C-8C6F-AB858E211AAA}" type="presOf" srcId="{8D3A046A-EBF7-BC4A-BF31-54121AD18602}" destId="{3A0F7175-C4D0-E54A-9312-EC99F6F722A7}" srcOrd="1" destOrd="1" presId="urn:microsoft.com/office/officeart/2005/8/layout/venn2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962478B1-D5E7-104A-93FF-CC751BF70729}" type="presOf" srcId="{55E61106-1329-5B4F-B992-2B6B168DB2FB}" destId="{DD4D16FC-BE3D-4F41-AAFF-B7BC97773F42}" srcOrd="0" destOrd="2" presId="urn:microsoft.com/office/officeart/2005/8/layout/venn2"/>
    <dgm:cxn modelId="{5448AFE3-1C83-BB4A-AD13-9F85061ABBE4}" type="presOf" srcId="{AD0D092C-B210-3E49-86B7-3803ECF9BB69}" destId="{8216D880-2421-9744-AF1B-DDD3DF0B53D8}" srcOrd="1" destOrd="1" presId="urn:microsoft.com/office/officeart/2005/8/layout/venn2"/>
    <dgm:cxn modelId="{1EDCD2E3-1FB2-EE4D-83C6-D74AAD504C62}" type="presOf" srcId="{55E61106-1329-5B4F-B992-2B6B168DB2FB}" destId="{8216D880-2421-9744-AF1B-DDD3DF0B53D8}" srcOrd="1" destOrd="2" presId="urn:microsoft.com/office/officeart/2005/8/layout/venn2"/>
    <dgm:cxn modelId="{96AB9862-3E90-E548-BFA4-991F1AC4E06D}" type="presParOf" srcId="{950286A6-E8DD-1347-8E4B-B3E002FAD681}" destId="{293A14D5-4D9F-8048-B57B-B92D2FE9389F}" srcOrd="0" destOrd="0" presId="urn:microsoft.com/office/officeart/2005/8/layout/venn2"/>
    <dgm:cxn modelId="{508E2878-527F-9D4C-97D1-830100516392}" type="presParOf" srcId="{293A14D5-4D9F-8048-B57B-B92D2FE9389F}" destId="{30D9EE73-C305-184A-9397-7AA28748D028}" srcOrd="0" destOrd="0" presId="urn:microsoft.com/office/officeart/2005/8/layout/venn2"/>
    <dgm:cxn modelId="{DF9D733D-5A45-F942-A498-C4B97F2C52EA}" type="presParOf" srcId="{293A14D5-4D9F-8048-B57B-B92D2FE9389F}" destId="{3A0F7175-C4D0-E54A-9312-EC99F6F722A7}" srcOrd="1" destOrd="0" presId="urn:microsoft.com/office/officeart/2005/8/layout/venn2"/>
    <dgm:cxn modelId="{313CFF5C-D83C-BC4A-8CA4-6994052F444A}" type="presParOf" srcId="{950286A6-E8DD-1347-8E4B-B3E002FAD681}" destId="{7649688A-225E-DD47-B2E4-676E76FD4E4A}" srcOrd="1" destOrd="0" presId="urn:microsoft.com/office/officeart/2005/8/layout/venn2"/>
    <dgm:cxn modelId="{5EE342DF-66DA-CC4D-8E79-9183ACF92604}" type="presParOf" srcId="{7649688A-225E-DD47-B2E4-676E76FD4E4A}" destId="{DD4D16FC-BE3D-4F41-AAFF-B7BC97773F42}" srcOrd="0" destOrd="0" presId="urn:microsoft.com/office/officeart/2005/8/layout/venn2"/>
    <dgm:cxn modelId="{141EAC55-17C6-DC46-8F31-50CABF54E91D}" type="presParOf" srcId="{7649688A-225E-DD47-B2E4-676E76FD4E4A}" destId="{8216D880-2421-9744-AF1B-DDD3DF0B53D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</dgm:ptLst>
  <dgm:cxnLst>
    <dgm:cxn modelId="{A814844F-DD17-CD46-8E73-F53EC8723637}" type="presOf" srcId="{1A576890-154F-4248-9DC0-6F3C42121396}" destId="{950286A6-E8DD-1347-8E4B-B3E002FAD681}" srcOrd="0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85DA-A9FD-4B45-9618-4184ED18A66C}">
      <dsp:nvSpPr>
        <dsp:cNvPr id="0" name=""/>
        <dsp:cNvSpPr/>
      </dsp:nvSpPr>
      <dsp:spPr>
        <a:xfrm rot="844378">
          <a:off x="4589280" y="3218927"/>
          <a:ext cx="1864272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864272" y="2544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20592640">
          <a:off x="4576774" y="2051540"/>
          <a:ext cx="1899372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899372" y="2544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1831763" y="1136201"/>
          <a:ext cx="3158184" cy="31581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6401458" y="862960"/>
          <a:ext cx="1500417" cy="1447349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FAML</a:t>
          </a:r>
        </a:p>
      </dsp:txBody>
      <dsp:txXfrm>
        <a:off x="6621189" y="1074919"/>
        <a:ext cx="1060955" cy="1023431"/>
      </dsp:txXfrm>
    </dsp:sp>
    <dsp:sp modelId="{31AECB23-0C6E-EB49-BB55-4EFF1C9CF360}">
      <dsp:nvSpPr>
        <dsp:cNvPr id="0" name=""/>
        <dsp:cNvSpPr/>
      </dsp:nvSpPr>
      <dsp:spPr>
        <a:xfrm>
          <a:off x="8818310" y="862960"/>
          <a:ext cx="2250626" cy="144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b="1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 Attribute</a:t>
          </a:r>
          <a:b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Markup Language</a:t>
          </a:r>
        </a:p>
      </dsp:txBody>
      <dsp:txXfrm>
        <a:off x="8818310" y="862960"/>
        <a:ext cx="2250626" cy="1447349"/>
      </dsp:txXfrm>
    </dsp:sp>
    <dsp:sp modelId="{47891D8F-EB67-5446-9D33-74D412D45201}">
      <dsp:nvSpPr>
        <dsp:cNvPr id="0" name=""/>
        <dsp:cNvSpPr/>
      </dsp:nvSpPr>
      <dsp:spPr>
        <a:xfrm>
          <a:off x="6401458" y="2929369"/>
          <a:ext cx="1500417" cy="1447349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FTML</a:t>
          </a:r>
        </a:p>
      </dsp:txBody>
      <dsp:txXfrm>
        <a:off x="6621189" y="3141328"/>
        <a:ext cx="1060955" cy="1023431"/>
      </dsp:txXfrm>
    </dsp:sp>
    <dsp:sp modelId="{4786D900-BE8F-DA4F-B241-F53272682C68}">
      <dsp:nvSpPr>
        <dsp:cNvPr id="0" name=""/>
        <dsp:cNvSpPr/>
      </dsp:nvSpPr>
      <dsp:spPr>
        <a:xfrm>
          <a:off x="8818310" y="2929369"/>
          <a:ext cx="2250626" cy="144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sv-SE" sz="1600" b="1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Template </a:t>
          </a:r>
          <a:b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kern="120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Markup</a:t>
          </a:r>
          <a: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i="0" kern="120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Language</a:t>
          </a:r>
        </a:p>
      </dsp:txBody>
      <dsp:txXfrm>
        <a:off x="8818310" y="2929369"/>
        <a:ext cx="2250626" cy="1447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6C052-25DD-BD4C-8E50-4BD73BB011D4}">
      <dsp:nvSpPr>
        <dsp:cNvPr id="0" name=""/>
        <dsp:cNvSpPr/>
      </dsp:nvSpPr>
      <dsp:spPr>
        <a:xfrm>
          <a:off x="0" y="2248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6178B-9E46-A049-96CC-F3BA96336285}">
      <dsp:nvSpPr>
        <dsp:cNvPr id="0" name=""/>
        <dsp:cNvSpPr/>
      </dsp:nvSpPr>
      <dsp:spPr>
        <a:xfrm>
          <a:off x="0" y="2248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Variables</a:t>
          </a:r>
          <a:endParaRPr lang="sv-S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48"/>
        <a:ext cx="2017122" cy="1533601"/>
      </dsp:txXfrm>
    </dsp:sp>
    <dsp:sp modelId="{A3581CF1-FE3B-F141-8E67-272054D5020E}">
      <dsp:nvSpPr>
        <dsp:cNvPr id="0" name=""/>
        <dsp:cNvSpPr/>
      </dsp:nvSpPr>
      <dsp:spPr>
        <a:xfrm>
          <a:off x="2168406" y="26211"/>
          <a:ext cx="7917206" cy="47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kern="1200" dirty="0"/>
            <a:t>Global</a:t>
          </a:r>
        </a:p>
      </dsp:txBody>
      <dsp:txXfrm>
        <a:off x="2168406" y="26211"/>
        <a:ext cx="7917206" cy="479250"/>
      </dsp:txXfrm>
    </dsp:sp>
    <dsp:sp modelId="{B686B922-883F-0441-B9BC-38877BAEBEF0}">
      <dsp:nvSpPr>
        <dsp:cNvPr id="0" name=""/>
        <dsp:cNvSpPr/>
      </dsp:nvSpPr>
      <dsp:spPr>
        <a:xfrm>
          <a:off x="2017122" y="505461"/>
          <a:ext cx="806849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DC0B1-CA1F-564C-848A-12F2AD7DA268}">
      <dsp:nvSpPr>
        <dsp:cNvPr id="0" name=""/>
        <dsp:cNvSpPr/>
      </dsp:nvSpPr>
      <dsp:spPr>
        <a:xfrm>
          <a:off x="2168406" y="529424"/>
          <a:ext cx="7917206" cy="47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kern="1200" dirty="0"/>
            <a:t>Special</a:t>
          </a:r>
        </a:p>
      </dsp:txBody>
      <dsp:txXfrm>
        <a:off x="2168406" y="529424"/>
        <a:ext cx="7917206" cy="479250"/>
      </dsp:txXfrm>
    </dsp:sp>
    <dsp:sp modelId="{72C728F4-772A-1D42-8809-0416A04695D6}">
      <dsp:nvSpPr>
        <dsp:cNvPr id="0" name=""/>
        <dsp:cNvSpPr/>
      </dsp:nvSpPr>
      <dsp:spPr>
        <a:xfrm>
          <a:off x="2017122" y="1008674"/>
          <a:ext cx="806849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CF5D5-EBFF-7C4D-AD18-B0AADFB4A407}">
      <dsp:nvSpPr>
        <dsp:cNvPr id="0" name=""/>
        <dsp:cNvSpPr/>
      </dsp:nvSpPr>
      <dsp:spPr>
        <a:xfrm>
          <a:off x="2168406" y="1032637"/>
          <a:ext cx="7917206" cy="47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kern="1200" dirty="0" err="1"/>
            <a:t>Local</a:t>
          </a:r>
          <a:endParaRPr lang="sv-SE" sz="2200" kern="1200" dirty="0"/>
        </a:p>
      </dsp:txBody>
      <dsp:txXfrm>
        <a:off x="2168406" y="1032637"/>
        <a:ext cx="7917206" cy="479250"/>
      </dsp:txXfrm>
    </dsp:sp>
    <dsp:sp modelId="{6719532E-59BB-DA44-A138-200A247DFCA8}">
      <dsp:nvSpPr>
        <dsp:cNvPr id="0" name=""/>
        <dsp:cNvSpPr/>
      </dsp:nvSpPr>
      <dsp:spPr>
        <a:xfrm>
          <a:off x="2017122" y="1511888"/>
          <a:ext cx="806849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72C06-8736-7740-BD49-F1E42E266C69}">
      <dsp:nvSpPr>
        <dsp:cNvPr id="0" name=""/>
        <dsp:cNvSpPr/>
      </dsp:nvSpPr>
      <dsp:spPr>
        <a:xfrm>
          <a:off x="0" y="1535850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E7DBA-B3EE-2D40-9749-C60E69031880}">
      <dsp:nvSpPr>
        <dsp:cNvPr id="0" name=""/>
        <dsp:cNvSpPr/>
      </dsp:nvSpPr>
      <dsp:spPr>
        <a:xfrm>
          <a:off x="0" y="1535850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>
              <a:latin typeface="Arial" panose="020B0604020202020204" pitchFamily="34" charset="0"/>
              <a:cs typeface="Arial" panose="020B0604020202020204" pitchFamily="34" charset="0"/>
            </a:rPr>
            <a:t>Iterations</a:t>
          </a:r>
          <a:endParaRPr lang="sv-S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535850"/>
        <a:ext cx="2017122" cy="1533601"/>
      </dsp:txXfrm>
    </dsp:sp>
    <dsp:sp modelId="{72BD0010-8F28-ED4C-8AD5-AD5D425288FF}">
      <dsp:nvSpPr>
        <dsp:cNvPr id="0" name=""/>
        <dsp:cNvSpPr/>
      </dsp:nvSpPr>
      <dsp:spPr>
        <a:xfrm>
          <a:off x="2168406" y="1605491"/>
          <a:ext cx="7917206" cy="139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kern="1200" dirty="0" err="1"/>
            <a:t>Numerical</a:t>
          </a:r>
          <a:endParaRPr lang="sv-SE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kern="1200" dirty="0" err="1"/>
            <a:t>Json</a:t>
          </a:r>
          <a:endParaRPr lang="sv-SE" sz="2200" kern="1200" dirty="0"/>
        </a:p>
      </dsp:txBody>
      <dsp:txXfrm>
        <a:off x="2168406" y="1605491"/>
        <a:ext cx="7917206" cy="1392822"/>
      </dsp:txXfrm>
    </dsp:sp>
    <dsp:sp modelId="{1F6C2562-5AD7-C246-9EA4-95D12134A890}">
      <dsp:nvSpPr>
        <dsp:cNvPr id="0" name=""/>
        <dsp:cNvSpPr/>
      </dsp:nvSpPr>
      <dsp:spPr>
        <a:xfrm>
          <a:off x="2017122" y="2998313"/>
          <a:ext cx="806849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70E30-4E6E-E546-BAF5-09A6CF65E425}">
      <dsp:nvSpPr>
        <dsp:cNvPr id="0" name=""/>
        <dsp:cNvSpPr/>
      </dsp:nvSpPr>
      <dsp:spPr>
        <a:xfrm>
          <a:off x="0" y="3069452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ED941-A1C0-364D-9354-596E78ADBD80}">
      <dsp:nvSpPr>
        <dsp:cNvPr id="0" name=""/>
        <dsp:cNvSpPr/>
      </dsp:nvSpPr>
      <dsp:spPr>
        <a:xfrm>
          <a:off x="0" y="3069452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Conditional</a:t>
          </a:r>
          <a:r>
            <a:rPr lang="sv-SE" sz="2000" b="0" i="0" kern="1200" dirty="0">
              <a:latin typeface="Arial" panose="020B0604020202020204" pitchFamily="34" charset="0"/>
              <a:cs typeface="Arial" panose="020B0604020202020204" pitchFamily="34" charset="0"/>
            </a:rPr>
            <a:t> Statements</a:t>
          </a:r>
        </a:p>
      </dsp:txBody>
      <dsp:txXfrm>
        <a:off x="0" y="3069452"/>
        <a:ext cx="2017122" cy="1533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1C53C-0125-C74A-AF86-2422973766B3}">
      <dsp:nvSpPr>
        <dsp:cNvPr id="0" name=""/>
        <dsp:cNvSpPr/>
      </dsp:nvSpPr>
      <dsp:spPr>
        <a:xfrm rot="2114904">
          <a:off x="5126403" y="3194115"/>
          <a:ext cx="1434493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434493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D75FB-7819-CD44-9B1E-90C83CA2D3CB}">
      <dsp:nvSpPr>
        <dsp:cNvPr id="0" name=""/>
        <dsp:cNvSpPr/>
      </dsp:nvSpPr>
      <dsp:spPr>
        <a:xfrm rot="8916506">
          <a:off x="2464215" y="3163900"/>
          <a:ext cx="1699141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699141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AFA93-57E2-1646-94D9-EAEFCBC0AD5D}">
      <dsp:nvSpPr>
        <dsp:cNvPr id="0" name=""/>
        <dsp:cNvSpPr/>
      </dsp:nvSpPr>
      <dsp:spPr>
        <a:xfrm rot="4936">
          <a:off x="5257904" y="2351675"/>
          <a:ext cx="1832896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832896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19996135">
          <a:off x="5139031" y="1542235"/>
          <a:ext cx="2224585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2224585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3686731" y="1400468"/>
          <a:ext cx="1923445" cy="19237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7190705" y="321714"/>
          <a:ext cx="1011257" cy="101125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Webb</a:t>
          </a:r>
        </a:p>
      </dsp:txBody>
      <dsp:txXfrm>
        <a:off x="7338800" y="469809"/>
        <a:ext cx="715067" cy="715067"/>
      </dsp:txXfrm>
    </dsp:sp>
    <dsp:sp modelId="{31AECB23-0C6E-EB49-BB55-4EFF1C9CF360}">
      <dsp:nvSpPr>
        <dsp:cNvPr id="0" name=""/>
        <dsp:cNvSpPr/>
      </dsp:nvSpPr>
      <dsp:spPr>
        <a:xfrm>
          <a:off x="8348335" y="321714"/>
          <a:ext cx="1516885" cy="10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Chrome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Edge + IE10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Firefox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Opera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0" i="1" kern="120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 ...</a:t>
          </a:r>
        </a:p>
      </dsp:txBody>
      <dsp:txXfrm>
        <a:off x="8348335" y="321714"/>
        <a:ext cx="1516885" cy="1011257"/>
      </dsp:txXfrm>
    </dsp:sp>
    <dsp:sp modelId="{A2B863C3-CD1A-A74D-9975-C8412C32B183}">
      <dsp:nvSpPr>
        <dsp:cNvPr id="0" name=""/>
        <dsp:cNvSpPr/>
      </dsp:nvSpPr>
      <dsp:spPr>
        <a:xfrm>
          <a:off x="7090799" y="1855428"/>
          <a:ext cx="1022300" cy="10223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Mobile</a:t>
          </a:r>
        </a:p>
      </dsp:txBody>
      <dsp:txXfrm>
        <a:off x="7240511" y="2005140"/>
        <a:ext cx="722876" cy="722876"/>
      </dsp:txXfrm>
    </dsp:sp>
    <dsp:sp modelId="{0C086761-0DAD-1E48-8DAD-78998F71D9F0}">
      <dsp:nvSpPr>
        <dsp:cNvPr id="0" name=""/>
        <dsp:cNvSpPr/>
      </dsp:nvSpPr>
      <dsp:spPr>
        <a:xfrm>
          <a:off x="8245668" y="1855428"/>
          <a:ext cx="1533450" cy="102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Android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iOS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sp:txBody>
      <dsp:txXfrm>
        <a:off x="8245668" y="1855428"/>
        <a:ext cx="1533450" cy="1022300"/>
      </dsp:txXfrm>
    </dsp:sp>
    <dsp:sp modelId="{3B3B6E23-31B6-0C45-82BA-5921A73ACF92}">
      <dsp:nvSpPr>
        <dsp:cNvPr id="0" name=""/>
        <dsp:cNvSpPr/>
      </dsp:nvSpPr>
      <dsp:spPr>
        <a:xfrm>
          <a:off x="1651631" y="3377107"/>
          <a:ext cx="1010922" cy="10109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Desktop</a:t>
          </a:r>
        </a:p>
      </dsp:txBody>
      <dsp:txXfrm>
        <a:off x="1799677" y="3525153"/>
        <a:ext cx="714830" cy="714830"/>
      </dsp:txXfrm>
    </dsp:sp>
    <dsp:sp modelId="{382C218C-BFB5-5B4D-925A-07DF2E8FC59D}">
      <dsp:nvSpPr>
        <dsp:cNvPr id="0" name=""/>
        <dsp:cNvSpPr/>
      </dsp:nvSpPr>
      <dsp:spPr>
        <a:xfrm>
          <a:off x="2809345" y="3377107"/>
          <a:ext cx="1516384" cy="101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Linux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sv-SE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macOS</a:t>
          </a:r>
          <a:endParaRPr lang="sv-SE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09345" y="3377107"/>
        <a:ext cx="1516384" cy="1010922"/>
      </dsp:txXfrm>
    </dsp:sp>
    <dsp:sp modelId="{96E1969C-55BB-104F-ABAB-4C3C22D5144D}">
      <dsp:nvSpPr>
        <dsp:cNvPr id="0" name=""/>
        <dsp:cNvSpPr/>
      </dsp:nvSpPr>
      <dsp:spPr>
        <a:xfrm>
          <a:off x="6336262" y="3406098"/>
          <a:ext cx="1015948" cy="101594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Other</a:t>
          </a:r>
        </a:p>
      </dsp:txBody>
      <dsp:txXfrm>
        <a:off x="6485044" y="3554880"/>
        <a:ext cx="718384" cy="718384"/>
      </dsp:txXfrm>
    </dsp:sp>
    <dsp:sp modelId="{37823D88-66D7-4247-8BED-231D045325BB}">
      <dsp:nvSpPr>
        <dsp:cNvPr id="0" name=""/>
        <dsp:cNvSpPr/>
      </dsp:nvSpPr>
      <dsp:spPr>
        <a:xfrm>
          <a:off x="7492719" y="3406098"/>
          <a:ext cx="1523922" cy="1015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Chrome extension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Apple watch</a:t>
          </a:r>
        </a:p>
      </dsp:txBody>
      <dsp:txXfrm>
        <a:off x="7492719" y="3406098"/>
        <a:ext cx="1523922" cy="101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85DA-A9FD-4B45-9618-4184ED18A66C}">
      <dsp:nvSpPr>
        <dsp:cNvPr id="0" name=""/>
        <dsp:cNvSpPr/>
      </dsp:nvSpPr>
      <dsp:spPr>
        <a:xfrm rot="1009994">
          <a:off x="4264693" y="3519696"/>
          <a:ext cx="1827793" cy="54228"/>
        </a:xfrm>
        <a:custGeom>
          <a:avLst/>
          <a:gdLst/>
          <a:ahLst/>
          <a:cxnLst/>
          <a:rect l="0" t="0" r="0" b="0"/>
          <a:pathLst>
            <a:path>
              <a:moveTo>
                <a:pt x="0" y="27114"/>
              </a:moveTo>
              <a:lnTo>
                <a:pt x="1827793" y="27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20589812">
          <a:off x="4264749" y="2212836"/>
          <a:ext cx="1824490" cy="54228"/>
        </a:xfrm>
        <a:custGeom>
          <a:avLst/>
          <a:gdLst/>
          <a:ahLst/>
          <a:cxnLst/>
          <a:rect l="0" t="0" r="0" b="0"/>
          <a:pathLst>
            <a:path>
              <a:moveTo>
                <a:pt x="0" y="27114"/>
              </a:moveTo>
              <a:lnTo>
                <a:pt x="1824490" y="27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1417859" y="1273213"/>
          <a:ext cx="3239985" cy="32399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5943541" y="979450"/>
          <a:ext cx="2193334" cy="1393338"/>
        </a:xfrm>
        <a:prstGeom prst="cloud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 BUILDER</a:t>
          </a:r>
        </a:p>
      </dsp:txBody>
      <dsp:txXfrm>
        <a:off x="6245835" y="1189870"/>
        <a:ext cx="1432775" cy="907927"/>
      </dsp:txXfrm>
    </dsp:sp>
    <dsp:sp modelId="{31AECB23-0C6E-EB49-BB55-4EFF1C9CF360}">
      <dsp:nvSpPr>
        <dsp:cNvPr id="0" name=""/>
        <dsp:cNvSpPr/>
      </dsp:nvSpPr>
      <dsp:spPr>
        <a:xfrm>
          <a:off x="8370401" y="979450"/>
          <a:ext cx="3290001" cy="139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None/>
          </a:pPr>
          <a: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Create front applications</a:t>
          </a:r>
          <a:b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using drag and drop.</a:t>
          </a:r>
        </a:p>
      </dsp:txBody>
      <dsp:txXfrm>
        <a:off x="8370401" y="979450"/>
        <a:ext cx="3290001" cy="1393338"/>
      </dsp:txXfrm>
    </dsp:sp>
    <dsp:sp modelId="{47891D8F-EB67-5446-9D33-74D412D45201}">
      <dsp:nvSpPr>
        <dsp:cNvPr id="0" name=""/>
        <dsp:cNvSpPr/>
      </dsp:nvSpPr>
      <dsp:spPr>
        <a:xfrm>
          <a:off x="5947632" y="3413623"/>
          <a:ext cx="2186789" cy="1393338"/>
        </a:xfrm>
        <a:prstGeom prst="cloud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49024" y="3624043"/>
        <a:ext cx="1428500" cy="907927"/>
      </dsp:txXfrm>
    </dsp:sp>
    <dsp:sp modelId="{4786D900-BE8F-DA4F-B241-F53272682C68}">
      <dsp:nvSpPr>
        <dsp:cNvPr id="0" name=""/>
        <dsp:cNvSpPr/>
      </dsp:nvSpPr>
      <dsp:spPr>
        <a:xfrm>
          <a:off x="8376128" y="3413623"/>
          <a:ext cx="3280183" cy="139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None/>
          </a:pP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Publish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front </a:t>
          </a: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b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cloud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server.</a:t>
          </a:r>
          <a:endParaRPr lang="en-US" sz="18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76128" y="3413623"/>
        <a:ext cx="3280183" cy="1393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0317B-4273-0748-A7AD-55741706495A}">
      <dsp:nvSpPr>
        <dsp:cNvPr id="0" name=""/>
        <dsp:cNvSpPr/>
      </dsp:nvSpPr>
      <dsp:spPr>
        <a:xfrm>
          <a:off x="34" y="691857"/>
          <a:ext cx="3325750" cy="13303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sp:txBody>
      <dsp:txXfrm>
        <a:off x="34" y="691857"/>
        <a:ext cx="3325750" cy="1330300"/>
      </dsp:txXfrm>
    </dsp:sp>
    <dsp:sp modelId="{73F2AE61-6B68-1241-8CF7-8EC875921AFD}">
      <dsp:nvSpPr>
        <dsp:cNvPr id="0" name=""/>
        <dsp:cNvSpPr/>
      </dsp:nvSpPr>
      <dsp:spPr>
        <a:xfrm>
          <a:off x="0" y="2036432"/>
          <a:ext cx="3325750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60000" rIns="108000" bIns="108000" numCol="1" spcCol="1270" anchor="t" anchorCtr="0">
          <a:noAutofit/>
        </a:bodyPr>
        <a:lstStyle/>
        <a:p>
          <a:pPr marL="1800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Create unlimited applications</a:t>
          </a:r>
        </a:p>
        <a:p>
          <a:pPr marL="1800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Unlimited access to themes</a:t>
          </a:r>
        </a:p>
      </dsp:txBody>
      <dsp:txXfrm>
        <a:off x="0" y="2036432"/>
        <a:ext cx="3325750" cy="2854800"/>
      </dsp:txXfrm>
    </dsp:sp>
    <dsp:sp modelId="{4BFD0BC9-A820-E248-BBFE-B41CC3F7BE08}">
      <dsp:nvSpPr>
        <dsp:cNvPr id="0" name=""/>
        <dsp:cNvSpPr/>
      </dsp:nvSpPr>
      <dsp:spPr>
        <a:xfrm>
          <a:off x="3791390" y="691857"/>
          <a:ext cx="3325750" cy="13303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91390" y="691857"/>
        <a:ext cx="3325750" cy="1330300"/>
      </dsp:txXfrm>
    </dsp:sp>
    <dsp:sp modelId="{85FBA232-1C71-524C-B449-666F430870D8}">
      <dsp:nvSpPr>
        <dsp:cNvPr id="0" name=""/>
        <dsp:cNvSpPr/>
      </dsp:nvSpPr>
      <dsp:spPr>
        <a:xfrm>
          <a:off x="3791390" y="2022158"/>
          <a:ext cx="3325750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60000" rIns="108000" bIns="108000" numCol="1" spcCol="1270" anchor="t" anchorCtr="0">
          <a:noAutofit/>
        </a:bodyPr>
        <a:lstStyle/>
        <a:p>
          <a:pPr marL="1800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Publish unlimited applications</a:t>
          </a:r>
        </a:p>
      </dsp:txBody>
      <dsp:txXfrm>
        <a:off x="3791390" y="2022158"/>
        <a:ext cx="3325750" cy="285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0317B-4273-0748-A7AD-55741706495A}">
      <dsp:nvSpPr>
        <dsp:cNvPr id="0" name=""/>
        <dsp:cNvSpPr/>
      </dsp:nvSpPr>
      <dsp:spPr>
        <a:xfrm>
          <a:off x="18" y="398466"/>
          <a:ext cx="1729171" cy="691668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6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sp:txBody>
      <dsp:txXfrm>
        <a:off x="18" y="398466"/>
        <a:ext cx="1729171" cy="691668"/>
      </dsp:txXfrm>
    </dsp:sp>
    <dsp:sp modelId="{73F2AE61-6B68-1241-8CF7-8EC875921AFD}">
      <dsp:nvSpPr>
        <dsp:cNvPr id="0" name=""/>
        <dsp:cNvSpPr/>
      </dsp:nvSpPr>
      <dsp:spPr>
        <a:xfrm>
          <a:off x="18" y="1090134"/>
          <a:ext cx="1729171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80000" rIns="108000" bIns="108000" numCol="1" spcCol="1270" anchor="t" anchorCtr="0">
          <a:noAutofit/>
        </a:bodyPr>
        <a:lstStyle/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1 Application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No themes</a:t>
          </a:r>
        </a:p>
      </dsp:txBody>
      <dsp:txXfrm>
        <a:off x="18" y="1090134"/>
        <a:ext cx="1729171" cy="2854800"/>
      </dsp:txXfrm>
    </dsp:sp>
    <dsp:sp modelId="{4BFD0BC9-A820-E248-BBFE-B41CC3F7BE08}">
      <dsp:nvSpPr>
        <dsp:cNvPr id="0" name=""/>
        <dsp:cNvSpPr/>
      </dsp:nvSpPr>
      <dsp:spPr>
        <a:xfrm>
          <a:off x="1971273" y="398466"/>
          <a:ext cx="1729171" cy="691668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6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16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71273" y="398466"/>
        <a:ext cx="1729171" cy="691668"/>
      </dsp:txXfrm>
    </dsp:sp>
    <dsp:sp modelId="{85FBA232-1C71-524C-B449-666F430870D8}">
      <dsp:nvSpPr>
        <dsp:cNvPr id="0" name=""/>
        <dsp:cNvSpPr/>
      </dsp:nvSpPr>
      <dsp:spPr>
        <a:xfrm>
          <a:off x="1971273" y="1090134"/>
          <a:ext cx="1729171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80000" rIns="108000" bIns="108000" numCol="1" spcCol="1270" anchor="t" anchorCtr="0">
          <a:noAutofit/>
        </a:bodyPr>
        <a:lstStyle/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Publish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bandwidth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disk space</a:t>
          </a:r>
        </a:p>
      </dsp:txBody>
      <dsp:txXfrm>
        <a:off x="1971273" y="1090134"/>
        <a:ext cx="1729171" cy="2854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C733A-CDF1-024B-A5D8-0CBA109E95F7}">
      <dsp:nvSpPr>
        <dsp:cNvPr id="0" name=""/>
        <dsp:cNvSpPr/>
      </dsp:nvSpPr>
      <dsp:spPr>
        <a:xfrm>
          <a:off x="-432000" y="0"/>
          <a:ext cx="4604788" cy="4604788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6FFBD1-79C9-2847-B869-C11AF873E429}">
      <dsp:nvSpPr>
        <dsp:cNvPr id="0" name=""/>
        <dsp:cNvSpPr/>
      </dsp:nvSpPr>
      <dsp:spPr>
        <a:xfrm>
          <a:off x="1870393" y="0"/>
          <a:ext cx="8508350" cy="460478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2024</a:t>
          </a:r>
          <a:endParaRPr lang="en-US" sz="40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0"/>
        <a:ext cx="4254175" cy="736766"/>
      </dsp:txXfrm>
    </dsp:sp>
    <dsp:sp modelId="{61B6BD8A-0401-F14A-8B22-90CABA0ED424}">
      <dsp:nvSpPr>
        <dsp:cNvPr id="0" name=""/>
        <dsp:cNvSpPr/>
      </dsp:nvSpPr>
      <dsp:spPr>
        <a:xfrm>
          <a:off x="51501" y="736766"/>
          <a:ext cx="3637782" cy="3637782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A54181-7ED1-514B-ACB2-ECB653E90F41}">
      <dsp:nvSpPr>
        <dsp:cNvPr id="0" name=""/>
        <dsp:cNvSpPr/>
      </dsp:nvSpPr>
      <dsp:spPr>
        <a:xfrm>
          <a:off x="1870393" y="736766"/>
          <a:ext cx="8508350" cy="363778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2023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736766"/>
        <a:ext cx="4254175" cy="736766"/>
      </dsp:txXfrm>
    </dsp:sp>
    <dsp:sp modelId="{B374597D-112E-934A-94FC-387E59AD7F85}">
      <dsp:nvSpPr>
        <dsp:cNvPr id="0" name=""/>
        <dsp:cNvSpPr/>
      </dsp:nvSpPr>
      <dsp:spPr>
        <a:xfrm>
          <a:off x="535004" y="1473532"/>
          <a:ext cx="2670777" cy="2670777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92C139-DCC0-944E-B194-94F44CFAA2D2}">
      <dsp:nvSpPr>
        <dsp:cNvPr id="0" name=""/>
        <dsp:cNvSpPr/>
      </dsp:nvSpPr>
      <dsp:spPr>
        <a:xfrm>
          <a:off x="1870393" y="1473532"/>
          <a:ext cx="8508350" cy="267077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2022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1473532"/>
        <a:ext cx="4254175" cy="736766"/>
      </dsp:txXfrm>
    </dsp:sp>
    <dsp:sp modelId="{F5DA35D4-124A-5347-A89F-31501722B638}">
      <dsp:nvSpPr>
        <dsp:cNvPr id="0" name=""/>
        <dsp:cNvSpPr/>
      </dsp:nvSpPr>
      <dsp:spPr>
        <a:xfrm>
          <a:off x="1018507" y="2210298"/>
          <a:ext cx="1703771" cy="1703771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90B72F-6B38-1949-82EE-F522F685BD51}">
      <dsp:nvSpPr>
        <dsp:cNvPr id="0" name=""/>
        <dsp:cNvSpPr/>
      </dsp:nvSpPr>
      <dsp:spPr>
        <a:xfrm>
          <a:off x="1870393" y="2210298"/>
          <a:ext cx="8508350" cy="170377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2021</a:t>
          </a:r>
          <a:endParaRPr lang="en-US" sz="40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2210298"/>
        <a:ext cx="4254175" cy="736766"/>
      </dsp:txXfrm>
    </dsp:sp>
    <dsp:sp modelId="{A8C2D0C3-1534-9F4F-870A-BB69DBEBC38E}">
      <dsp:nvSpPr>
        <dsp:cNvPr id="0" name=""/>
        <dsp:cNvSpPr/>
      </dsp:nvSpPr>
      <dsp:spPr>
        <a:xfrm>
          <a:off x="1502010" y="2947064"/>
          <a:ext cx="736766" cy="73676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FAD9DA-AAA1-8548-B4DC-1F3088529E3F}">
      <dsp:nvSpPr>
        <dsp:cNvPr id="0" name=""/>
        <dsp:cNvSpPr/>
      </dsp:nvSpPr>
      <dsp:spPr>
        <a:xfrm>
          <a:off x="1870393" y="2947064"/>
          <a:ext cx="8508350" cy="7367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2020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2947064"/>
        <a:ext cx="4254175" cy="736766"/>
      </dsp:txXfrm>
    </dsp:sp>
    <dsp:sp modelId="{305D997C-3E60-6F4E-A00E-C188C3443E6D}">
      <dsp:nvSpPr>
        <dsp:cNvPr id="0" name=""/>
        <dsp:cNvSpPr/>
      </dsp:nvSpPr>
      <dsp:spPr>
        <a:xfrm>
          <a:off x="5285070" y="0"/>
          <a:ext cx="5933170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Cross compiler for mobile and desktop.</a:t>
          </a:r>
        </a:p>
      </dsp:txBody>
      <dsp:txXfrm>
        <a:off x="5285070" y="0"/>
        <a:ext cx="5933170" cy="736766"/>
      </dsp:txXfrm>
    </dsp:sp>
    <dsp:sp modelId="{1DE1C0D4-727C-0448-A9FA-D8199FC09A2D}">
      <dsp:nvSpPr>
        <dsp:cNvPr id="0" name=""/>
        <dsp:cNvSpPr/>
      </dsp:nvSpPr>
      <dsp:spPr>
        <a:xfrm>
          <a:off x="5272010" y="736766"/>
          <a:ext cx="5959290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Front applications ready to be published for</a:t>
          </a:r>
          <a:b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B2B, B2G and B2C.</a:t>
          </a:r>
        </a:p>
      </dsp:txBody>
      <dsp:txXfrm>
        <a:off x="5272010" y="736766"/>
        <a:ext cx="5959290" cy="736766"/>
      </dsp:txXfrm>
    </dsp:sp>
    <dsp:sp modelId="{089577A6-4C3D-1048-A823-96CA7E71893F}">
      <dsp:nvSpPr>
        <dsp:cNvPr id="0" name=""/>
        <dsp:cNvSpPr/>
      </dsp:nvSpPr>
      <dsp:spPr>
        <a:xfrm>
          <a:off x="5265480" y="1473532"/>
          <a:ext cx="5972351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Application Builder ready for release.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Hosting Solution ready for release to B2C.</a:t>
          </a:r>
        </a:p>
      </dsp:txBody>
      <dsp:txXfrm>
        <a:off x="5265480" y="1473532"/>
        <a:ext cx="5972351" cy="736766"/>
      </dsp:txXfrm>
    </dsp:sp>
    <dsp:sp modelId="{AABE33AB-564C-A74D-B978-20794D113B57}">
      <dsp:nvSpPr>
        <dsp:cNvPr id="0" name=""/>
        <dsp:cNvSpPr/>
      </dsp:nvSpPr>
      <dsp:spPr>
        <a:xfrm>
          <a:off x="5262204" y="2210298"/>
          <a:ext cx="5978902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FAML and FTML ready for production use.</a:t>
          </a:r>
        </a:p>
      </dsp:txBody>
      <dsp:txXfrm>
        <a:off x="5262204" y="2210298"/>
        <a:ext cx="5978902" cy="736766"/>
      </dsp:txXfrm>
    </dsp:sp>
    <dsp:sp modelId="{14BCF9F9-4FEC-B742-9E43-C6CB19EE3FA9}">
      <dsp:nvSpPr>
        <dsp:cNvPr id="0" name=""/>
        <dsp:cNvSpPr/>
      </dsp:nvSpPr>
      <dsp:spPr>
        <a:xfrm>
          <a:off x="5260566" y="2947064"/>
          <a:ext cx="5982178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Current development</a:t>
          </a:r>
        </a:p>
      </dsp:txBody>
      <dsp:txXfrm>
        <a:off x="5260566" y="2947064"/>
        <a:ext cx="5982178" cy="7367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E73-C305-184A-9397-7AA28748D028}">
      <dsp:nvSpPr>
        <dsp:cNvPr id="0" name=""/>
        <dsp:cNvSpPr/>
      </dsp:nvSpPr>
      <dsp:spPr>
        <a:xfrm>
          <a:off x="2834907" y="0"/>
          <a:ext cx="5552115" cy="55521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108000" numCol="1" spcCol="127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1000+ applications</a:t>
          </a: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startup companies</a:t>
          </a:r>
        </a:p>
      </dsp:txBody>
      <dsp:txXfrm>
        <a:off x="4153534" y="416408"/>
        <a:ext cx="2914860" cy="943859"/>
      </dsp:txXfrm>
    </dsp:sp>
    <dsp:sp modelId="{DD4D16FC-BE3D-4F41-AAFF-B7BC97773F42}">
      <dsp:nvSpPr>
        <dsp:cNvPr id="0" name=""/>
        <dsp:cNvSpPr/>
      </dsp:nvSpPr>
      <dsp:spPr>
        <a:xfrm>
          <a:off x="4049765" y="1908872"/>
          <a:ext cx="3122398" cy="312239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07030" y="2689472"/>
        <a:ext cx="2207869" cy="15611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9B03C0-FC5F-2B4D-8694-5BF4152C6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EF11BF3-B396-5C40-B88B-88CC9F23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EE09FD-C960-774C-B041-AE253A2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997B65-CD12-BB4C-BE7D-004FD46C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2A7DE7-F6AA-0D49-ACCC-1B529CCB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220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58AA54-3632-0846-8881-5A3F63C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61EA368-5140-DE4F-81B4-047F7D120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177A37E-4C05-2B45-8C67-EA015BA6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C75F2B3-3F7C-274C-98DD-37F98BDC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1E08D0-42B9-DA4B-8DBC-DD02EB48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98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119B261-E905-E74A-BC14-1AD174E3D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4B2B8F8-B47D-7C47-957F-27C50C98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B3114B0-629A-EA4C-9C95-1669BFB2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9FDF5DA-45C3-7746-A732-7E8DB24D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F9FD20E-7497-E045-B55B-3AD32FC8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75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284DC9-E822-EC40-B69E-79EAEDF8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07F94E-5792-9244-8579-8ED2CE05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78B5D77-DAB1-9F47-A2C4-5285268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7A357B0-6A07-D047-844A-7E6C1841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CCB237F-EF94-4649-A445-F7A76C3C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78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6A32B2-FDA6-3947-AA7D-F749EAD8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D3EF436-9800-0E4D-8734-E1332E35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A9F991-05CB-074C-BDD2-B48384D7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66E0E-532B-AA4C-982C-B557734B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E06B1E-0F0C-E947-B9CD-C091DEF9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7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EFB344-9A5F-B349-896E-F8A23451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EC4B6B-81BE-5F4A-B1CF-D9C77CB1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FE7369-B92B-F642-9B9C-A2484987C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088E89-D004-1E41-9610-6B909E53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B6F40A-4ADE-4948-A923-C5506BC2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65C9549-AEB0-6449-8226-0BE4D9B0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0268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3BB1BF-C6BE-3C4C-8A8F-AFA91931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DDC229-893F-C94C-9D2D-A540E9D2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B03D494-912E-D948-BDB5-4C92FC9B2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01A2A32-447E-8E43-935D-01613D98F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182152E-8766-FB40-B685-7587AF9D8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63C7E27-AC2B-F543-BC96-279B8C1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BE530DB-4FA7-7346-A18D-0C00C3FE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5989065-F284-CD47-961F-57FCACF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36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C0B2A-3BE2-9745-B111-BB7DB30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879E591-7365-7B4A-B3D5-1A93E9CF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E1F4ECB-6287-E049-B9AE-6EFA9D1F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DAE0E75-C999-A74E-ACF5-9402AAF1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48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7667C92-C450-A748-B049-7B82718F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427FE6D-5195-4749-BB88-50B6337A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7455AF7-9872-274D-908A-E82EC839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229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650E68-7843-D147-8575-A7A66A64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B30CEF-FC25-4D4A-BDBF-4B29F246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0C800DE-5634-9D44-ADE7-905F04B68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4CB5F6-81C5-2641-814E-517719C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3A43254-37D4-1045-A875-5DCDBF29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A9C2C0F-A786-954B-9FBB-2A577AB0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7983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46F850-07EF-D74C-A613-5596C7E8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C8D4B94-3B2B-774B-B245-3A9340D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E17FFE-62CA-4147-9162-5116AB12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43CBDB3-8E95-A146-B1ED-0A8F61AF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E64E86E-BCE1-6E44-9C27-2760A2FA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8E8013B-B31E-2746-8C3D-9A1774D2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44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6214C8B-1A29-C249-8B99-0450C474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F618C9-7ABF-2840-9757-EB6D05845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4A5AE1-5E4D-B047-92E3-DA3BF3AD7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2E7-8F4D-554A-901E-6A4499ED67A8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5AC3A3-8E4D-6B45-BABD-1A592FB9E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43B103A-F8BD-8741-B127-47AED7BC6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8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488"/>
            <a:ext cx="12169758" cy="47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2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4033">
        <p14:vortex dir="d"/>
      </p:transition>
    </mc:Choice>
    <mc:Fallback xmlns="">
      <p:transition spd="slow" advTm="403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283802"/>
              </p:ext>
            </p:extLst>
          </p:nvPr>
        </p:nvGraphicFramePr>
        <p:xfrm>
          <a:off x="426624" y="1289184"/>
          <a:ext cx="7117176" cy="556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03480" y="245820"/>
            <a:ext cx="233910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Business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Pricing model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CEE0125-5935-D34A-8E57-441BEBB98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206387"/>
              </p:ext>
            </p:extLst>
          </p:nvPr>
        </p:nvGraphicFramePr>
        <p:xfrm>
          <a:off x="8043862" y="1901891"/>
          <a:ext cx="3700463" cy="434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ruta 1">
            <a:extLst>
              <a:ext uri="{FF2B5EF4-FFF2-40B4-BE49-F238E27FC236}">
                <a16:creationId xmlns:a16="http://schemas.microsoft.com/office/drawing/2014/main" id="{1F90BF4D-0457-5748-9D14-DB66D5762AF0}"/>
              </a:ext>
            </a:extLst>
          </p:cNvPr>
          <p:cNvSpPr txBox="1"/>
          <p:nvPr/>
        </p:nvSpPr>
        <p:spPr>
          <a:xfrm>
            <a:off x="9161452" y="1717225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Freemium model</a:t>
            </a:r>
          </a:p>
        </p:txBody>
      </p:sp>
    </p:spTree>
    <p:extLst>
      <p:ext uri="{BB962C8B-B14F-4D97-AF65-F5344CB8AC3E}">
        <p14:creationId xmlns:p14="http://schemas.microsoft.com/office/powerpoint/2010/main" val="3977657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EA7AD10-B31D-064F-B572-B9C529CDD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122081"/>
              </p:ext>
            </p:extLst>
          </p:nvPr>
        </p:nvGraphicFramePr>
        <p:xfrm>
          <a:off x="948440" y="1682496"/>
          <a:ext cx="10810744" cy="460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ruta 3">
            <a:extLst>
              <a:ext uri="{FF2B5EF4-FFF2-40B4-BE49-F238E27FC236}">
                <a16:creationId xmlns:a16="http://schemas.microsoft.com/office/drawing/2014/main" id="{989ADF42-6626-1647-BA6A-AD63693627CD}"/>
              </a:ext>
            </a:extLst>
          </p:cNvPr>
          <p:cNvSpPr txBox="1"/>
          <p:nvPr/>
        </p:nvSpPr>
        <p:spPr>
          <a:xfrm>
            <a:off x="318230" y="230574"/>
            <a:ext cx="19231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  <a:b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Product Roadmap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98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966301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ruta 5">
            <a:extLst>
              <a:ext uri="{FF2B5EF4-FFF2-40B4-BE49-F238E27FC236}">
                <a16:creationId xmlns:a16="http://schemas.microsoft.com/office/drawing/2014/main" id="{C7B8017C-52A4-514D-BFB0-F54F8919EFD2}"/>
              </a:ext>
            </a:extLst>
          </p:cNvPr>
          <p:cNvSpPr txBox="1"/>
          <p:nvPr/>
        </p:nvSpPr>
        <p:spPr>
          <a:xfrm>
            <a:off x="308146" y="230574"/>
            <a:ext cx="192315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</p:spTree>
    <p:extLst>
      <p:ext uri="{BB962C8B-B14F-4D97-AF65-F5344CB8AC3E}">
        <p14:creationId xmlns:p14="http://schemas.microsoft.com/office/powerpoint/2010/main" val="1780085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719856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08146" y="243274"/>
            <a:ext cx="192315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CC38E36-7D88-0741-ACEC-795B0678D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491" y="1767233"/>
            <a:ext cx="9191509" cy="1542895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Items published by developers or designers will be available to buy, sell or give away.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226363E-B59C-4A43-8BBF-1FD41EC1D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9606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1000+ Applications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1000+ Plugins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1000+ Themes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100+ Icon Packs</a:t>
            </a:r>
          </a:p>
        </p:txBody>
      </p:sp>
    </p:spTree>
    <p:extLst>
      <p:ext uri="{BB962C8B-B14F-4D97-AF65-F5344CB8AC3E}">
        <p14:creationId xmlns:p14="http://schemas.microsoft.com/office/powerpoint/2010/main" val="3576680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F9233C2-6242-624E-B0BF-3D25A574E0CD}"/>
              </a:ext>
            </a:extLst>
          </p:cNvPr>
          <p:cNvSpPr txBox="1"/>
          <p:nvPr/>
        </p:nvSpPr>
        <p:spPr>
          <a:xfrm>
            <a:off x="804672" y="640263"/>
            <a:ext cx="5157216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  <a:ea typeface="+mj-ea"/>
                <a:cs typeface="+mj-cs"/>
              </a:rPr>
              <a:t>front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  <a:ea typeface="+mj-ea"/>
                <a:cs typeface="+mj-cs"/>
              </a:rPr>
              <a:t> Human resources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2CF6DC-8C6D-6244-B0D1-56F3713B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HTML Developer</a:t>
            </a:r>
          </a:p>
          <a:p>
            <a:r>
              <a:rPr lang="en-US" sz="2000"/>
              <a:t>JavaScript Developer</a:t>
            </a:r>
          </a:p>
          <a:p>
            <a:r>
              <a:rPr lang="en-US" sz="2000"/>
              <a:t>CSS Developer</a:t>
            </a:r>
          </a:p>
          <a:p>
            <a:r>
              <a:rPr lang="en-US" sz="2000"/>
              <a:t>Database Developer</a:t>
            </a:r>
          </a:p>
          <a:p>
            <a:r>
              <a:rPr lang="en-US" sz="2000"/>
              <a:t>UX/UI Designer</a:t>
            </a:r>
          </a:p>
          <a:p>
            <a:r>
              <a:rPr lang="en-US" sz="2000"/>
              <a:t>Scrum Master</a:t>
            </a:r>
          </a:p>
          <a:p>
            <a:r>
              <a:rPr lang="en-US" sz="2000"/>
              <a:t>Business Analyst</a:t>
            </a:r>
          </a:p>
          <a:p>
            <a:r>
              <a:rPr lang="en-US" sz="2000"/>
              <a:t>Product Owner</a:t>
            </a:r>
          </a:p>
        </p:txBody>
      </p:sp>
      <p:pic>
        <p:nvPicPr>
          <p:cNvPr id="5" name="Bild 4" descr="Artificiell intelligens med hel fyllning">
            <a:extLst>
              <a:ext uri="{FF2B5EF4-FFF2-40B4-BE49-F238E27FC236}">
                <a16:creationId xmlns:a16="http://schemas.microsoft.com/office/drawing/2014/main" id="{8E02BD70-7A0C-6AB2-2A03-101A87CE9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742" y="1060518"/>
            <a:ext cx="4736963" cy="47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76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Platshållare för innehåll 7">
            <a:extLst>
              <a:ext uri="{FF2B5EF4-FFF2-40B4-BE49-F238E27FC236}">
                <a16:creationId xmlns:a16="http://schemas.microsoft.com/office/drawing/2014/main" id="{DFF506AD-0579-8747-88F7-145968836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690950"/>
              </p:ext>
            </p:extLst>
          </p:nvPr>
        </p:nvGraphicFramePr>
        <p:xfrm>
          <a:off x="380030" y="875374"/>
          <a:ext cx="11464500" cy="5686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900">
                  <a:extLst>
                    <a:ext uri="{9D8B030D-6E8A-4147-A177-3AD203B41FA5}">
                      <a16:colId xmlns:a16="http://schemas.microsoft.com/office/drawing/2014/main" val="937656735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397825939"/>
                    </a:ext>
                  </a:extLst>
                </a:gridCol>
                <a:gridCol w="1146450">
                  <a:extLst>
                    <a:ext uri="{9D8B030D-6E8A-4147-A177-3AD203B41FA5}">
                      <a16:colId xmlns:a16="http://schemas.microsoft.com/office/drawing/2014/main" val="1531037282"/>
                    </a:ext>
                  </a:extLst>
                </a:gridCol>
                <a:gridCol w="1146450">
                  <a:extLst>
                    <a:ext uri="{9D8B030D-6E8A-4147-A177-3AD203B41FA5}">
                      <a16:colId xmlns:a16="http://schemas.microsoft.com/office/drawing/2014/main" val="3447792673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947811307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509338389"/>
                    </a:ext>
                  </a:extLst>
                </a:gridCol>
              </a:tblGrid>
              <a:tr h="29068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Partners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Propositions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Relationships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Segments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19976"/>
                  </a:ext>
                </a:extLst>
              </a:tr>
              <a:tr h="1680176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Supabase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Freemium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Rapid development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 support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53731"/>
                  </a:ext>
                </a:extLst>
              </a:tr>
              <a:tr h="311788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Resources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3278346"/>
                  </a:ext>
                </a:extLst>
              </a:tr>
              <a:tr h="1358917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338082"/>
                  </a:ext>
                </a:extLst>
              </a:tr>
              <a:tr h="463167"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Structure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Streams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56441"/>
                  </a:ext>
                </a:extLst>
              </a:tr>
              <a:tr h="1581327"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63455"/>
                  </a:ext>
                </a:extLst>
              </a:tr>
            </a:tbl>
          </a:graphicData>
        </a:graphic>
      </p:graphicFrame>
      <p:sp>
        <p:nvSpPr>
          <p:cNvPr id="9" name="textruta 8">
            <a:extLst>
              <a:ext uri="{FF2B5EF4-FFF2-40B4-BE49-F238E27FC236}">
                <a16:creationId xmlns:a16="http://schemas.microsoft.com/office/drawing/2014/main" id="{CFF69CB9-6955-D446-A62F-D8857CCF163D}"/>
              </a:ext>
            </a:extLst>
          </p:cNvPr>
          <p:cNvSpPr txBox="1"/>
          <p:nvPr/>
        </p:nvSpPr>
        <p:spPr>
          <a:xfrm>
            <a:off x="237726" y="167488"/>
            <a:ext cx="223490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A687BAD-909E-634A-8447-F50E65368CC7}"/>
              </a:ext>
            </a:extLst>
          </p:cNvPr>
          <p:cNvSpPr/>
          <p:nvPr/>
        </p:nvSpPr>
        <p:spPr>
          <a:xfrm>
            <a:off x="9184828" y="244432"/>
            <a:ext cx="2659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Business Canvas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82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Platshållare för innehåll 7">
            <a:extLst>
              <a:ext uri="{FF2B5EF4-FFF2-40B4-BE49-F238E27FC236}">
                <a16:creationId xmlns:a16="http://schemas.microsoft.com/office/drawing/2014/main" id="{DFF506AD-0579-8747-88F7-145968836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903371"/>
              </p:ext>
            </p:extLst>
          </p:nvPr>
        </p:nvGraphicFramePr>
        <p:xfrm>
          <a:off x="1" y="875374"/>
          <a:ext cx="11870869" cy="5653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125">
                  <a:extLst>
                    <a:ext uri="{9D8B030D-6E8A-4147-A177-3AD203B41FA5}">
                      <a16:colId xmlns:a16="http://schemas.microsoft.com/office/drawing/2014/main" val="1563064518"/>
                    </a:ext>
                  </a:extLst>
                </a:gridCol>
                <a:gridCol w="5509247">
                  <a:extLst>
                    <a:ext uri="{9D8B030D-6E8A-4147-A177-3AD203B41FA5}">
                      <a16:colId xmlns:a16="http://schemas.microsoft.com/office/drawing/2014/main" val="937656735"/>
                    </a:ext>
                  </a:extLst>
                </a:gridCol>
                <a:gridCol w="5889497">
                  <a:extLst>
                    <a:ext uri="{9D8B030D-6E8A-4147-A177-3AD203B41FA5}">
                      <a16:colId xmlns:a16="http://schemas.microsoft.com/office/drawing/2014/main" val="3397825939"/>
                    </a:ext>
                  </a:extLst>
                </a:gridCol>
              </a:tblGrid>
              <a:tr h="33696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Weaknesses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19976"/>
                  </a:ext>
                </a:extLst>
              </a:tr>
              <a:tr h="243291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spc="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</a:p>
                  </a:txBody>
                  <a:tcPr marL="180000" marT="18000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Low-code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Rapid development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development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framework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libraries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functionality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53731"/>
                  </a:ext>
                </a:extLst>
              </a:tr>
              <a:tr h="33696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Opportunities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78346"/>
                  </a:ext>
                </a:extLst>
              </a:tr>
              <a:tr h="254658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spc="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</a:t>
                      </a:r>
                    </a:p>
                  </a:txBody>
                  <a:tcPr marL="180000" marT="18000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development costs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Eliminate bugs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 modern GUI components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advanced applications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8082"/>
                  </a:ext>
                </a:extLst>
              </a:tr>
            </a:tbl>
          </a:graphicData>
        </a:graphic>
      </p:graphicFrame>
      <p:sp>
        <p:nvSpPr>
          <p:cNvPr id="14" name="Rektangel 13">
            <a:extLst>
              <a:ext uri="{FF2B5EF4-FFF2-40B4-BE49-F238E27FC236}">
                <a16:creationId xmlns:a16="http://schemas.microsoft.com/office/drawing/2014/main" id="{F2ED7A09-7A39-D34E-82EB-6A5B80E08008}"/>
              </a:ext>
            </a:extLst>
          </p:cNvPr>
          <p:cNvSpPr/>
          <p:nvPr/>
        </p:nvSpPr>
        <p:spPr>
          <a:xfrm>
            <a:off x="10100193" y="244432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SWOT analysis</a:t>
            </a:r>
            <a:endParaRPr lang="en-US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D8F0D74-EDFC-5A44-9BD1-DB7024017517}"/>
              </a:ext>
            </a:extLst>
          </p:cNvPr>
          <p:cNvSpPr txBox="1"/>
          <p:nvPr/>
        </p:nvSpPr>
        <p:spPr>
          <a:xfrm>
            <a:off x="237726" y="167488"/>
            <a:ext cx="223490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AAA175B5-8A13-6845-87A0-EBA5F6805DE5}"/>
              </a:ext>
            </a:extLst>
          </p:cNvPr>
          <p:cNvSpPr txBox="1"/>
          <p:nvPr/>
        </p:nvSpPr>
        <p:spPr>
          <a:xfrm>
            <a:off x="0" y="3590364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Founder &amp; Creator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Josef Gabrielsson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B72EAB57-5031-C777-973E-CF5DA2BBA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669652" y="2242387"/>
            <a:ext cx="2852696" cy="13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AAA175B5-8A13-6845-87A0-EBA5F6805DE5}"/>
              </a:ext>
            </a:extLst>
          </p:cNvPr>
          <p:cNvSpPr txBox="1"/>
          <p:nvPr/>
        </p:nvSpPr>
        <p:spPr>
          <a:xfrm>
            <a:off x="0" y="34290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B5E0C0F7-7826-EFDA-5BF7-765F2277E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683" y="2502366"/>
            <a:ext cx="926634" cy="9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is a powerful software </a:t>
            </a:r>
            <a:r>
              <a:rPr lang="sv-SE" b="1" dirty="0" err="1"/>
              <a:t>low-code</a:t>
            </a:r>
            <a:r>
              <a:rPr lang="en-US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framework and platform</a:t>
            </a:r>
          </a:p>
          <a:p>
            <a:endParaRPr lang="en-US" spc="200" dirty="0">
              <a:solidFill>
                <a:schemeClr val="tx1">
                  <a:alpha val="9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532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 advTm="2500">
        <p15:prstTrans prst="curtains"/>
      </p:transition>
    </mc:Choice>
    <mc:Fallback>
      <p:transition spd="slow" advTm="2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b="1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can create simple and advanced applications in no-time</a:t>
            </a:r>
          </a:p>
        </p:txBody>
      </p:sp>
    </p:spTree>
    <p:extLst>
      <p:ext uri="{BB962C8B-B14F-4D97-AF65-F5344CB8AC3E}">
        <p14:creationId xmlns:p14="http://schemas.microsoft.com/office/powerpoint/2010/main" val="660814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 advTm="2500">
        <p15:prstTrans prst="fallOver"/>
      </p:transition>
    </mc:Choice>
    <mc:Fallback>
      <p:transition spd="slow" advTm="2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b="1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is very easy to learn</a:t>
            </a:r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flexible, fast and optimized to eliminate bugs</a:t>
            </a:r>
          </a:p>
        </p:txBody>
      </p:sp>
    </p:spTree>
    <p:extLst>
      <p:ext uri="{BB962C8B-B14F-4D97-AF65-F5344CB8AC3E}">
        <p14:creationId xmlns:p14="http://schemas.microsoft.com/office/powerpoint/2010/main" val="27922800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 advTm="2500">
        <p15:prstTrans prst="fallOver"/>
      </p:transition>
    </mc:Choice>
    <mc:Fallback>
      <p:transition spd="slow" advTm="2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Who can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b="1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can be used by </a:t>
            </a:r>
            <a:r>
              <a:rPr lang="sv-SE" dirty="0" err="1"/>
              <a:t>programmers</a:t>
            </a:r>
            <a:r>
              <a:rPr lang="sv-SE" dirty="0"/>
              <a:t> and non-</a:t>
            </a:r>
            <a:r>
              <a:rPr lang="sv-SE" dirty="0" err="1"/>
              <a:t>programmers</a:t>
            </a:r>
            <a:endParaRPr lang="en-US" spc="180" dirty="0">
              <a:solidFill>
                <a:schemeClr val="tx1">
                  <a:alpha val="9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56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 advTm="2500">
        <p15:prstTrans prst="fallOver"/>
      </p:transition>
    </mc:Choice>
    <mc:Fallback>
      <p:transition spd="slow" advTm="2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633114"/>
              </p:ext>
            </p:extLst>
          </p:nvPr>
        </p:nvGraphicFramePr>
        <p:xfrm>
          <a:off x="0" y="1186249"/>
          <a:ext cx="12191999" cy="543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88678" y="241163"/>
            <a:ext cx="290496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10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249379"/>
              </p:ext>
            </p:extLst>
          </p:nvPr>
        </p:nvGraphicFramePr>
        <p:xfrm>
          <a:off x="1077686" y="1975111"/>
          <a:ext cx="10085613" cy="4605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14205" y="238458"/>
            <a:ext cx="290496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6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892851"/>
              </p:ext>
            </p:extLst>
          </p:nvPr>
        </p:nvGraphicFramePr>
        <p:xfrm>
          <a:off x="1" y="1290877"/>
          <a:ext cx="12192000" cy="4727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08925" y="247140"/>
            <a:ext cx="2904962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Multi-platform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18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456186"/>
              </p:ext>
            </p:extLst>
          </p:nvPr>
        </p:nvGraphicFramePr>
        <p:xfrm>
          <a:off x="0" y="1071588"/>
          <a:ext cx="12192000" cy="57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16640" y="252719"/>
            <a:ext cx="272702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Business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01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{D0B80331-A369-D641-BF2E-67B13A3BEAAB}tf10001120</Template>
  <TotalTime>8088</TotalTime>
  <Words>415</Words>
  <Application>Microsoft Macintosh PowerPoint</Application>
  <PresentationFormat>Bredbild</PresentationFormat>
  <Paragraphs>136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6" baseType="lpstr">
      <vt:lpstr>.Apple Color Emoji UI</vt:lpstr>
      <vt:lpstr>Arial</vt:lpstr>
      <vt:lpstr>Arial Narrow</vt:lpstr>
      <vt:lpstr>Calibri</vt:lpstr>
      <vt:lpstr>Calibri Light</vt:lpstr>
      <vt:lpstr>Systemtypsnitt normalt</vt:lpstr>
      <vt:lpstr>Wingdings</vt:lpstr>
      <vt:lpstr>Office-tema</vt:lpstr>
      <vt:lpstr>PowerPoint-presentation</vt:lpstr>
      <vt:lpstr>What is front ?</vt:lpstr>
      <vt:lpstr>What can front do ?</vt:lpstr>
      <vt:lpstr>Why use front ?</vt:lpstr>
      <vt:lpstr>Who can use front ?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Marketplace Items published by developers or designers will be available to buy, sell or give away.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Ztude Ztude</dc:creator>
  <cp:lastModifiedBy>Josef Gabrielsson</cp:lastModifiedBy>
  <cp:revision>206</cp:revision>
  <dcterms:created xsi:type="dcterms:W3CDTF">2020-08-24T17:53:49Z</dcterms:created>
  <dcterms:modified xsi:type="dcterms:W3CDTF">2022-06-12T16:51:20Z</dcterms:modified>
</cp:coreProperties>
</file>