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4229" r:id="rId4"/>
  </p:sldMasterIdLst>
  <p:notesMasterIdLst>
    <p:notesMasterId r:id="rId14"/>
  </p:notesMasterIdLst>
  <p:handoutMasterIdLst>
    <p:handoutMasterId r:id="rId15"/>
  </p:handoutMasterIdLst>
  <p:sldIdLst>
    <p:sldId id="1501" r:id="rId5"/>
    <p:sldId id="1542" r:id="rId6"/>
    <p:sldId id="1550" r:id="rId7"/>
    <p:sldId id="1543" r:id="rId8"/>
    <p:sldId id="1544" r:id="rId9"/>
    <p:sldId id="1545" r:id="rId10"/>
    <p:sldId id="1546" r:id="rId11"/>
    <p:sldId id="1547" r:id="rId12"/>
    <p:sldId id="1548" r:id="rId13"/>
  </p:sldIdLst>
  <p:sldSz cx="14630400" cy="8229600"/>
  <p:notesSz cx="6858000" cy="9144000"/>
  <p:embeddedFontLst>
    <p:embeddedFont>
      <p:font typeface="Amazon Ember" panose="020B0603020204020204" pitchFamily="34" charset="0"/>
      <p:regular r:id="rId16"/>
      <p:bold r:id="rId17"/>
      <p:italic r:id="rId18"/>
      <p:boldItalic r:id="rId19"/>
    </p:embeddedFont>
    <p:embeddedFont>
      <p:font typeface="Amazon Ember Light" panose="020B0403020204020204" pitchFamily="34" charset="0"/>
      <p:regular r:id="rId20"/>
      <p:italic r:id="rId21"/>
    </p:embeddedFont>
    <p:embeddedFont>
      <p:font typeface="Amazon Ember Medium" panose="020B0603020204020204" pitchFamily="34" charset="0"/>
      <p:regular r:id="rId22"/>
      <p:italic r:id="rId23"/>
    </p:embeddedFont>
    <p:embeddedFont>
      <p:font typeface="Arial Black" panose="020B0604020202020204" pitchFamily="34" charset="0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ucida Console" panose="020B0609040504020204" pitchFamily="49" charset="0"/>
      <p:regular r:id="rId29"/>
    </p:embeddedFont>
    <p:embeddedFont>
      <p:font typeface="Segoe UI" panose="020B0502040204020203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1pPr>
    <a:lvl2pPr marL="548606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2pPr>
    <a:lvl3pPr marL="1097212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3pPr>
    <a:lvl4pPr marL="1645818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4pPr>
    <a:lvl5pPr marL="2194424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5pPr>
    <a:lvl6pPr marL="2743031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6pPr>
    <a:lvl7pPr marL="3291635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7pPr>
    <a:lvl8pPr marL="3840241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8pPr>
    <a:lvl9pPr marL="4388848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it 2019 Template (Light)" id="{D5BB76F4-83CF-43C2-B768-FA13CADF33A0}">
          <p14:sldIdLst>
            <p14:sldId id="1501"/>
            <p14:sldId id="1542"/>
            <p14:sldId id="1550"/>
            <p14:sldId id="1543"/>
            <p14:sldId id="1544"/>
            <p14:sldId id="1545"/>
            <p14:sldId id="1546"/>
            <p14:sldId id="1547"/>
            <p14:sldId id="1548"/>
          </p14:sldIdLst>
        </p14:section>
        <p14:section name="Resource / Guidelines" id="{043A0922-05EE-4E19-A2A7-CD8FACB706C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  <p:cmAuthor id="4" name="Mitchell Derrey" initials="MD" lastIdx="28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500"/>
    <a:srgbClr val="E72C97"/>
    <a:srgbClr val="FF6138"/>
    <a:srgbClr val="A166FF"/>
    <a:srgbClr val="527FFF"/>
    <a:srgbClr val="FF5252"/>
    <a:srgbClr val="000000"/>
    <a:srgbClr val="282828"/>
    <a:srgbClr val="FFFFFF"/>
    <a:srgbClr val="D23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5" autoAdjust="0"/>
    <p:restoredTop sz="72397" autoAdjust="0"/>
  </p:normalViewPr>
  <p:slideViewPr>
    <p:cSldViewPr snapToGrid="0">
      <p:cViewPr varScale="1">
        <p:scale>
          <a:sx n="83" d="100"/>
          <a:sy n="83" d="100"/>
        </p:scale>
        <p:origin x="1088" y="192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2018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BB702-E265-E34A-BDE0-A7FC310AB52F}" type="datetime8">
              <a:rPr lang="en-US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8/5/19 12:08 PM</a:t>
            </a:fld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altLang="x-none" sz="700" dirty="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x-none" sz="700" dirty="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CA8E1BB1-B036-4140-B110-296DC0701D04}" type="datetime8">
              <a:rPr lang="en-US" smtClean="0"/>
              <a:pPr/>
              <a:t>8/5/19 12:08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97212" rtl="0" eaLnBrk="1" latinLnBrk="0" hangingPunct="1">
      <a:lnSpc>
        <a:spcPct val="90000"/>
      </a:lnSpc>
      <a:spcAft>
        <a:spcPts val="400"/>
      </a:spcAft>
      <a:defRPr sz="1059" kern="1200">
        <a:solidFill>
          <a:schemeClr val="tx1"/>
        </a:solidFill>
        <a:latin typeface="+mj-lt"/>
        <a:ea typeface="+mn-ea"/>
        <a:cs typeface="+mn-cs"/>
      </a:defRPr>
    </a:lvl1pPr>
    <a:lvl2pPr marL="255572" indent="-126991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393675" indent="-138105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579402" indent="-176201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738142" indent="-138105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743031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6pPr>
    <a:lvl7pPr marL="3291635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7pPr>
    <a:lvl8pPr marL="3840241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8pPr>
    <a:lvl9pPr marL="4388848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1882E56-9BBC-5549-962E-8E06798B1869}" type="datetime8">
              <a:rPr lang="en-US" smtClean="0"/>
              <a:t>8/5/19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6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ummitpink">
            <a:extLst>
              <a:ext uri="{FF2B5EF4-FFF2-40B4-BE49-F238E27FC236}">
                <a16:creationId xmlns:a16="http://schemas.microsoft.com/office/drawing/2014/main" id="{7B608FB8-BC2F-477B-A115-09BFB1B9B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9DC84CA-CE72-4309-9EAB-66ED7D370A86}"/>
              </a:ext>
            </a:extLst>
          </p:cNvPr>
          <p:cNvSpPr/>
          <p:nvPr userDrawn="1"/>
        </p:nvSpPr>
        <p:spPr bwMode="black">
          <a:xfrm>
            <a:off x="567307" y="3564340"/>
            <a:ext cx="2127613" cy="1276425"/>
          </a:xfrm>
          <a:custGeom>
            <a:avLst/>
            <a:gdLst>
              <a:gd name="connsiteX0" fmla="*/ 16294 w 1038916"/>
              <a:gd name="connsiteY0" fmla="*/ 412214 h 623280"/>
              <a:gd name="connsiteX1" fmla="*/ 530500 w 1038916"/>
              <a:gd name="connsiteY1" fmla="*/ 548204 h 623280"/>
              <a:gd name="connsiteX2" fmla="*/ 922882 w 1038916"/>
              <a:gd name="connsiteY2" fmla="*/ 467460 h 623280"/>
              <a:gd name="connsiteX3" fmla="*/ 939881 w 1038916"/>
              <a:gd name="connsiteY3" fmla="*/ 494374 h 623280"/>
              <a:gd name="connsiteX4" fmla="*/ 519167 w 1038916"/>
              <a:gd name="connsiteY4" fmla="*/ 623280 h 623280"/>
              <a:gd name="connsiteX5" fmla="*/ 4961 w 1038916"/>
              <a:gd name="connsiteY5" fmla="*/ 427796 h 623280"/>
              <a:gd name="connsiteX6" fmla="*/ 16294 w 1038916"/>
              <a:gd name="connsiteY6" fmla="*/ 412214 h 623280"/>
              <a:gd name="connsiteX7" fmla="*/ 962369 w 1038916"/>
              <a:gd name="connsiteY7" fmla="*/ 389372 h 623280"/>
              <a:gd name="connsiteX8" fmla="*/ 1034790 w 1038916"/>
              <a:gd name="connsiteY8" fmla="*/ 403715 h 623280"/>
              <a:gd name="connsiteX9" fmla="*/ 971045 w 1038916"/>
              <a:gd name="connsiteY9" fmla="*/ 576534 h 623280"/>
              <a:gd name="connsiteX10" fmla="*/ 956880 w 1038916"/>
              <a:gd name="connsiteY10" fmla="*/ 569451 h 623280"/>
              <a:gd name="connsiteX11" fmla="*/ 986627 w 1038916"/>
              <a:gd name="connsiteY11" fmla="*/ 440545 h 623280"/>
              <a:gd name="connsiteX12" fmla="*/ 853471 w 1038916"/>
              <a:gd name="connsiteY12" fmla="*/ 436295 h 623280"/>
              <a:gd name="connsiteX13" fmla="*/ 850638 w 1038916"/>
              <a:gd name="connsiteY13" fmla="*/ 420713 h 623280"/>
              <a:gd name="connsiteX14" fmla="*/ 962369 w 1038916"/>
              <a:gd name="connsiteY14" fmla="*/ 389372 h 623280"/>
              <a:gd name="connsiteX15" fmla="*/ 172113 w 1038916"/>
              <a:gd name="connsiteY15" fmla="*/ 175652 h 623280"/>
              <a:gd name="connsiteX16" fmla="*/ 121118 w 1038916"/>
              <a:gd name="connsiteY16" fmla="*/ 189817 h 623280"/>
              <a:gd name="connsiteX17" fmla="*/ 104119 w 1038916"/>
              <a:gd name="connsiteY17" fmla="*/ 229480 h 623280"/>
              <a:gd name="connsiteX18" fmla="*/ 116868 w 1038916"/>
              <a:gd name="connsiteY18" fmla="*/ 266310 h 623280"/>
              <a:gd name="connsiteX19" fmla="*/ 153698 w 1038916"/>
              <a:gd name="connsiteY19" fmla="*/ 277643 h 623280"/>
              <a:gd name="connsiteX20" fmla="*/ 189112 w 1038916"/>
              <a:gd name="connsiteY20" fmla="*/ 271976 h 623280"/>
              <a:gd name="connsiteX21" fmla="*/ 221692 w 1038916"/>
              <a:gd name="connsiteY21" fmla="*/ 249312 h 623280"/>
              <a:gd name="connsiteX22" fmla="*/ 233025 w 1038916"/>
              <a:gd name="connsiteY22" fmla="*/ 226647 h 623280"/>
              <a:gd name="connsiteX23" fmla="*/ 235858 w 1038916"/>
              <a:gd name="connsiteY23" fmla="*/ 196900 h 623280"/>
              <a:gd name="connsiteX24" fmla="*/ 235858 w 1038916"/>
              <a:gd name="connsiteY24" fmla="*/ 182734 h 623280"/>
              <a:gd name="connsiteX25" fmla="*/ 204694 w 1038916"/>
              <a:gd name="connsiteY25" fmla="*/ 177068 h 623280"/>
              <a:gd name="connsiteX26" fmla="*/ 172113 w 1038916"/>
              <a:gd name="connsiteY26" fmla="*/ 175652 h 623280"/>
              <a:gd name="connsiteX27" fmla="*/ 335016 w 1038916"/>
              <a:gd name="connsiteY27" fmla="*/ 8499 h 623280"/>
              <a:gd name="connsiteX28" fmla="*/ 369013 w 1038916"/>
              <a:gd name="connsiteY28" fmla="*/ 8499 h 623280"/>
              <a:gd name="connsiteX29" fmla="*/ 383178 w 1038916"/>
              <a:gd name="connsiteY29" fmla="*/ 11332 h 623280"/>
              <a:gd name="connsiteX30" fmla="*/ 390261 w 1038916"/>
              <a:gd name="connsiteY30" fmla="*/ 25498 h 623280"/>
              <a:gd name="connsiteX31" fmla="*/ 448339 w 1038916"/>
              <a:gd name="connsiteY31" fmla="*/ 253561 h 623280"/>
              <a:gd name="connsiteX32" fmla="*/ 502169 w 1038916"/>
              <a:gd name="connsiteY32" fmla="*/ 25498 h 623280"/>
              <a:gd name="connsiteX33" fmla="*/ 509251 w 1038916"/>
              <a:gd name="connsiteY33" fmla="*/ 11332 h 623280"/>
              <a:gd name="connsiteX34" fmla="*/ 523417 w 1038916"/>
              <a:gd name="connsiteY34" fmla="*/ 8499 h 623280"/>
              <a:gd name="connsiteX35" fmla="*/ 551748 w 1038916"/>
              <a:gd name="connsiteY35" fmla="*/ 8499 h 623280"/>
              <a:gd name="connsiteX36" fmla="*/ 565914 w 1038916"/>
              <a:gd name="connsiteY36" fmla="*/ 11332 h 623280"/>
              <a:gd name="connsiteX37" fmla="*/ 572996 w 1038916"/>
              <a:gd name="connsiteY37" fmla="*/ 25498 h 623280"/>
              <a:gd name="connsiteX38" fmla="*/ 623992 w 1038916"/>
              <a:gd name="connsiteY38" fmla="*/ 257811 h 623280"/>
              <a:gd name="connsiteX39" fmla="*/ 683487 w 1038916"/>
              <a:gd name="connsiteY39" fmla="*/ 26914 h 623280"/>
              <a:gd name="connsiteX40" fmla="*/ 690569 w 1038916"/>
              <a:gd name="connsiteY40" fmla="*/ 12749 h 623280"/>
              <a:gd name="connsiteX41" fmla="*/ 704735 w 1038916"/>
              <a:gd name="connsiteY41" fmla="*/ 9916 h 623280"/>
              <a:gd name="connsiteX42" fmla="*/ 737315 w 1038916"/>
              <a:gd name="connsiteY42" fmla="*/ 9916 h 623280"/>
              <a:gd name="connsiteX43" fmla="*/ 745815 w 1038916"/>
              <a:gd name="connsiteY43" fmla="*/ 18415 h 623280"/>
              <a:gd name="connsiteX44" fmla="*/ 745815 w 1038916"/>
              <a:gd name="connsiteY44" fmla="*/ 24081 h 623280"/>
              <a:gd name="connsiteX45" fmla="*/ 742982 w 1038916"/>
              <a:gd name="connsiteY45" fmla="*/ 32581 h 623280"/>
              <a:gd name="connsiteX46" fmla="*/ 659405 w 1038916"/>
              <a:gd name="connsiteY46" fmla="*/ 300307 h 623280"/>
              <a:gd name="connsiteX47" fmla="*/ 652323 w 1038916"/>
              <a:gd name="connsiteY47" fmla="*/ 314473 h 623280"/>
              <a:gd name="connsiteX48" fmla="*/ 639574 w 1038916"/>
              <a:gd name="connsiteY48" fmla="*/ 317306 h 623280"/>
              <a:gd name="connsiteX49" fmla="*/ 609826 w 1038916"/>
              <a:gd name="connsiteY49" fmla="*/ 317306 h 623280"/>
              <a:gd name="connsiteX50" fmla="*/ 595661 w 1038916"/>
              <a:gd name="connsiteY50" fmla="*/ 313056 h 623280"/>
              <a:gd name="connsiteX51" fmla="*/ 588578 w 1038916"/>
              <a:gd name="connsiteY51" fmla="*/ 298891 h 623280"/>
              <a:gd name="connsiteX52" fmla="*/ 534750 w 1038916"/>
              <a:gd name="connsiteY52" fmla="*/ 76493 h 623280"/>
              <a:gd name="connsiteX53" fmla="*/ 480920 w 1038916"/>
              <a:gd name="connsiteY53" fmla="*/ 298891 h 623280"/>
              <a:gd name="connsiteX54" fmla="*/ 473837 w 1038916"/>
              <a:gd name="connsiteY54" fmla="*/ 313056 h 623280"/>
              <a:gd name="connsiteX55" fmla="*/ 459672 w 1038916"/>
              <a:gd name="connsiteY55" fmla="*/ 317306 h 623280"/>
              <a:gd name="connsiteX56" fmla="*/ 431341 w 1038916"/>
              <a:gd name="connsiteY56" fmla="*/ 317306 h 623280"/>
              <a:gd name="connsiteX57" fmla="*/ 431341 w 1038916"/>
              <a:gd name="connsiteY57" fmla="*/ 315889 h 623280"/>
              <a:gd name="connsiteX58" fmla="*/ 418592 w 1038916"/>
              <a:gd name="connsiteY58" fmla="*/ 313056 h 623280"/>
              <a:gd name="connsiteX59" fmla="*/ 411509 w 1038916"/>
              <a:gd name="connsiteY59" fmla="*/ 298891 h 623280"/>
              <a:gd name="connsiteX60" fmla="*/ 330766 w 1038916"/>
              <a:gd name="connsiteY60" fmla="*/ 31164 h 623280"/>
              <a:gd name="connsiteX61" fmla="*/ 326517 w 1038916"/>
              <a:gd name="connsiteY61" fmla="*/ 16999 h 623280"/>
              <a:gd name="connsiteX62" fmla="*/ 335016 w 1038916"/>
              <a:gd name="connsiteY62" fmla="*/ 8499 h 623280"/>
              <a:gd name="connsiteX63" fmla="*/ 887469 w 1038916"/>
              <a:gd name="connsiteY63" fmla="*/ 1417 h 623280"/>
              <a:gd name="connsiteX64" fmla="*/ 910134 w 1038916"/>
              <a:gd name="connsiteY64" fmla="*/ 2833 h 623280"/>
              <a:gd name="connsiteX65" fmla="*/ 932798 w 1038916"/>
              <a:gd name="connsiteY65" fmla="*/ 7083 h 623280"/>
              <a:gd name="connsiteX66" fmla="*/ 952630 w 1038916"/>
              <a:gd name="connsiteY66" fmla="*/ 12749 h 623280"/>
              <a:gd name="connsiteX67" fmla="*/ 966795 w 1038916"/>
              <a:gd name="connsiteY67" fmla="*/ 18415 h 623280"/>
              <a:gd name="connsiteX68" fmla="*/ 976711 w 1038916"/>
              <a:gd name="connsiteY68" fmla="*/ 26914 h 623280"/>
              <a:gd name="connsiteX69" fmla="*/ 979544 w 1038916"/>
              <a:gd name="connsiteY69" fmla="*/ 38247 h 623280"/>
              <a:gd name="connsiteX70" fmla="*/ 979544 w 1038916"/>
              <a:gd name="connsiteY70" fmla="*/ 55245 h 623280"/>
              <a:gd name="connsiteX71" fmla="*/ 971045 w 1038916"/>
              <a:gd name="connsiteY71" fmla="*/ 66578 h 623280"/>
              <a:gd name="connsiteX72" fmla="*/ 958296 w 1038916"/>
              <a:gd name="connsiteY72" fmla="*/ 62328 h 623280"/>
              <a:gd name="connsiteX73" fmla="*/ 891719 w 1038916"/>
              <a:gd name="connsiteY73" fmla="*/ 49579 h 623280"/>
              <a:gd name="connsiteX74" fmla="*/ 846389 w 1038916"/>
              <a:gd name="connsiteY74" fmla="*/ 59495 h 623280"/>
              <a:gd name="connsiteX75" fmla="*/ 829391 w 1038916"/>
              <a:gd name="connsiteY75" fmla="*/ 90659 h 623280"/>
              <a:gd name="connsiteX76" fmla="*/ 839307 w 1038916"/>
              <a:gd name="connsiteY76" fmla="*/ 114740 h 623280"/>
              <a:gd name="connsiteX77" fmla="*/ 877553 w 1038916"/>
              <a:gd name="connsiteY77" fmla="*/ 133155 h 623280"/>
              <a:gd name="connsiteX78" fmla="*/ 927132 w 1038916"/>
              <a:gd name="connsiteY78" fmla="*/ 148737 h 623280"/>
              <a:gd name="connsiteX79" fmla="*/ 980961 w 1038916"/>
              <a:gd name="connsiteY79" fmla="*/ 181318 h 623280"/>
              <a:gd name="connsiteX80" fmla="*/ 996543 w 1038916"/>
              <a:gd name="connsiteY80" fmla="*/ 229480 h 623280"/>
              <a:gd name="connsiteX81" fmla="*/ 988044 w 1038916"/>
              <a:gd name="connsiteY81" fmla="*/ 269143 h 623280"/>
              <a:gd name="connsiteX82" fmla="*/ 962546 w 1038916"/>
              <a:gd name="connsiteY82" fmla="*/ 300307 h 623280"/>
              <a:gd name="connsiteX83" fmla="*/ 924299 w 1038916"/>
              <a:gd name="connsiteY83" fmla="*/ 320139 h 623280"/>
              <a:gd name="connsiteX84" fmla="*/ 874720 w 1038916"/>
              <a:gd name="connsiteY84" fmla="*/ 324389 h 623280"/>
              <a:gd name="connsiteX85" fmla="*/ 820891 w 1038916"/>
              <a:gd name="connsiteY85" fmla="*/ 318722 h 623280"/>
              <a:gd name="connsiteX86" fmla="*/ 781228 w 1038916"/>
              <a:gd name="connsiteY86" fmla="*/ 304557 h 623280"/>
              <a:gd name="connsiteX87" fmla="*/ 771312 w 1038916"/>
              <a:gd name="connsiteY87" fmla="*/ 294641 h 623280"/>
              <a:gd name="connsiteX88" fmla="*/ 769896 w 1038916"/>
              <a:gd name="connsiteY88" fmla="*/ 284725 h 623280"/>
              <a:gd name="connsiteX89" fmla="*/ 769896 w 1038916"/>
              <a:gd name="connsiteY89" fmla="*/ 267727 h 623280"/>
              <a:gd name="connsiteX90" fmla="*/ 778395 w 1038916"/>
              <a:gd name="connsiteY90" fmla="*/ 256395 h 623280"/>
              <a:gd name="connsiteX91" fmla="*/ 784061 w 1038916"/>
              <a:gd name="connsiteY91" fmla="*/ 257811 h 623280"/>
              <a:gd name="connsiteX92" fmla="*/ 792561 w 1038916"/>
              <a:gd name="connsiteY92" fmla="*/ 262061 h 623280"/>
              <a:gd name="connsiteX93" fmla="*/ 830807 w 1038916"/>
              <a:gd name="connsiteY93" fmla="*/ 274810 h 623280"/>
              <a:gd name="connsiteX94" fmla="*/ 871887 w 1038916"/>
              <a:gd name="connsiteY94" fmla="*/ 279059 h 623280"/>
              <a:gd name="connsiteX95" fmla="*/ 922883 w 1038916"/>
              <a:gd name="connsiteY95" fmla="*/ 267727 h 623280"/>
              <a:gd name="connsiteX96" fmla="*/ 941298 w 1038916"/>
              <a:gd name="connsiteY96" fmla="*/ 235146 h 623280"/>
              <a:gd name="connsiteX97" fmla="*/ 931382 w 1038916"/>
              <a:gd name="connsiteY97" fmla="*/ 211065 h 623280"/>
              <a:gd name="connsiteX98" fmla="*/ 895968 w 1038916"/>
              <a:gd name="connsiteY98" fmla="*/ 192650 h 623280"/>
              <a:gd name="connsiteX99" fmla="*/ 846389 w 1038916"/>
              <a:gd name="connsiteY99" fmla="*/ 177068 h 623280"/>
              <a:gd name="connsiteX100" fmla="*/ 791144 w 1038916"/>
              <a:gd name="connsiteY100" fmla="*/ 141654 h 623280"/>
              <a:gd name="connsiteX101" fmla="*/ 774145 w 1038916"/>
              <a:gd name="connsiteY101" fmla="*/ 92075 h 623280"/>
              <a:gd name="connsiteX102" fmla="*/ 784061 w 1038916"/>
              <a:gd name="connsiteY102" fmla="*/ 53829 h 623280"/>
              <a:gd name="connsiteX103" fmla="*/ 808143 w 1038916"/>
              <a:gd name="connsiteY103" fmla="*/ 25498 h 623280"/>
              <a:gd name="connsiteX104" fmla="*/ 843556 w 1038916"/>
              <a:gd name="connsiteY104" fmla="*/ 7083 h 623280"/>
              <a:gd name="connsiteX105" fmla="*/ 887469 w 1038916"/>
              <a:gd name="connsiteY105" fmla="*/ 1417 h 623280"/>
              <a:gd name="connsiteX106" fmla="*/ 176363 w 1038916"/>
              <a:gd name="connsiteY106" fmla="*/ 0 h 623280"/>
              <a:gd name="connsiteX107" fmla="*/ 267022 w 1038916"/>
              <a:gd name="connsiteY107" fmla="*/ 28331 h 623280"/>
              <a:gd name="connsiteX108" fmla="*/ 295353 w 1038916"/>
              <a:gd name="connsiteY108" fmla="*/ 113324 h 623280"/>
              <a:gd name="connsiteX109" fmla="*/ 295353 w 1038916"/>
              <a:gd name="connsiteY109" fmla="*/ 225231 h 623280"/>
              <a:gd name="connsiteX110" fmla="*/ 293936 w 1038916"/>
              <a:gd name="connsiteY110" fmla="*/ 225231 h 623280"/>
              <a:gd name="connsiteX111" fmla="*/ 298186 w 1038916"/>
              <a:gd name="connsiteY111" fmla="*/ 256395 h 623280"/>
              <a:gd name="connsiteX112" fmla="*/ 309518 w 1038916"/>
              <a:gd name="connsiteY112" fmla="*/ 280476 h 623280"/>
              <a:gd name="connsiteX113" fmla="*/ 312351 w 1038916"/>
              <a:gd name="connsiteY113" fmla="*/ 288975 h 623280"/>
              <a:gd name="connsiteX114" fmla="*/ 305269 w 1038916"/>
              <a:gd name="connsiteY114" fmla="*/ 298891 h 623280"/>
              <a:gd name="connsiteX115" fmla="*/ 284020 w 1038916"/>
              <a:gd name="connsiteY115" fmla="*/ 313056 h 623280"/>
              <a:gd name="connsiteX116" fmla="*/ 275521 w 1038916"/>
              <a:gd name="connsiteY116" fmla="*/ 315889 h 623280"/>
              <a:gd name="connsiteX117" fmla="*/ 265605 w 1038916"/>
              <a:gd name="connsiteY117" fmla="*/ 311640 h 623280"/>
              <a:gd name="connsiteX118" fmla="*/ 252856 w 1038916"/>
              <a:gd name="connsiteY118" fmla="*/ 296058 h 623280"/>
              <a:gd name="connsiteX119" fmla="*/ 242941 w 1038916"/>
              <a:gd name="connsiteY119" fmla="*/ 276226 h 623280"/>
              <a:gd name="connsiteX120" fmla="*/ 140949 w 1038916"/>
              <a:gd name="connsiteY120" fmla="*/ 324389 h 623280"/>
              <a:gd name="connsiteX121" fmla="*/ 71539 w 1038916"/>
              <a:gd name="connsiteY121" fmla="*/ 300307 h 623280"/>
              <a:gd name="connsiteX122" fmla="*/ 46041 w 1038916"/>
              <a:gd name="connsiteY122" fmla="*/ 233730 h 623280"/>
              <a:gd name="connsiteX123" fmla="*/ 77205 w 1038916"/>
              <a:gd name="connsiteY123" fmla="*/ 162903 h 623280"/>
              <a:gd name="connsiteX124" fmla="*/ 162198 w 1038916"/>
              <a:gd name="connsiteY124" fmla="*/ 135988 h 623280"/>
              <a:gd name="connsiteX125" fmla="*/ 199028 w 1038916"/>
              <a:gd name="connsiteY125" fmla="*/ 138821 h 623280"/>
              <a:gd name="connsiteX126" fmla="*/ 238691 w 1038916"/>
              <a:gd name="connsiteY126" fmla="*/ 145904 h 623280"/>
              <a:gd name="connsiteX127" fmla="*/ 238691 w 1038916"/>
              <a:gd name="connsiteY127" fmla="*/ 120406 h 623280"/>
              <a:gd name="connsiteX128" fmla="*/ 221692 w 1038916"/>
              <a:gd name="connsiteY128" fmla="*/ 65161 h 623280"/>
              <a:gd name="connsiteX129" fmla="*/ 165031 w 1038916"/>
              <a:gd name="connsiteY129" fmla="*/ 49579 h 623280"/>
              <a:gd name="connsiteX130" fmla="*/ 128201 w 1038916"/>
              <a:gd name="connsiteY130" fmla="*/ 53829 h 623280"/>
              <a:gd name="connsiteX131" fmla="*/ 91370 w 1038916"/>
              <a:gd name="connsiteY131" fmla="*/ 65161 h 623280"/>
              <a:gd name="connsiteX132" fmla="*/ 78622 w 1038916"/>
              <a:gd name="connsiteY132" fmla="*/ 69411 h 623280"/>
              <a:gd name="connsiteX133" fmla="*/ 72955 w 1038916"/>
              <a:gd name="connsiteY133" fmla="*/ 70827 h 623280"/>
              <a:gd name="connsiteX134" fmla="*/ 65873 w 1038916"/>
              <a:gd name="connsiteY134" fmla="*/ 59495 h 623280"/>
              <a:gd name="connsiteX135" fmla="*/ 65873 w 1038916"/>
              <a:gd name="connsiteY135" fmla="*/ 42496 h 623280"/>
              <a:gd name="connsiteX136" fmla="*/ 68706 w 1038916"/>
              <a:gd name="connsiteY136" fmla="*/ 29747 h 623280"/>
              <a:gd name="connsiteX137" fmla="*/ 78622 w 1038916"/>
              <a:gd name="connsiteY137" fmla="*/ 22665 h 623280"/>
              <a:gd name="connsiteX138" fmla="*/ 122534 w 1038916"/>
              <a:gd name="connsiteY138" fmla="*/ 7083 h 623280"/>
              <a:gd name="connsiteX139" fmla="*/ 176363 w 1038916"/>
              <a:gd name="connsiteY139" fmla="*/ 0 h 62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038916" h="623280">
                <a:moveTo>
                  <a:pt x="16294" y="412214"/>
                </a:moveTo>
                <a:cubicBezTo>
                  <a:pt x="162198" y="497207"/>
                  <a:pt x="343515" y="548204"/>
                  <a:pt x="530500" y="548204"/>
                </a:cubicBezTo>
                <a:cubicBezTo>
                  <a:pt x="656572" y="548204"/>
                  <a:pt x="795393" y="522706"/>
                  <a:pt x="922882" y="467460"/>
                </a:cubicBezTo>
                <a:cubicBezTo>
                  <a:pt x="942714" y="460377"/>
                  <a:pt x="958296" y="480208"/>
                  <a:pt x="939881" y="494374"/>
                </a:cubicBezTo>
                <a:cubicBezTo>
                  <a:pt x="826557" y="577951"/>
                  <a:pt x="660822" y="623280"/>
                  <a:pt x="519167" y="623280"/>
                </a:cubicBezTo>
                <a:cubicBezTo>
                  <a:pt x="320850" y="623280"/>
                  <a:pt x="140949" y="549620"/>
                  <a:pt x="4961" y="427796"/>
                </a:cubicBezTo>
                <a:cubicBezTo>
                  <a:pt x="-6371" y="417881"/>
                  <a:pt x="3545" y="405132"/>
                  <a:pt x="16294" y="412214"/>
                </a:cubicBezTo>
                <a:close/>
                <a:moveTo>
                  <a:pt x="962369" y="389372"/>
                </a:moveTo>
                <a:cubicBezTo>
                  <a:pt x="998668" y="388841"/>
                  <a:pt x="1028416" y="395924"/>
                  <a:pt x="1034790" y="403715"/>
                </a:cubicBezTo>
                <a:cubicBezTo>
                  <a:pt x="1047539" y="419297"/>
                  <a:pt x="1031957" y="525538"/>
                  <a:pt x="971045" y="576534"/>
                </a:cubicBezTo>
                <a:cubicBezTo>
                  <a:pt x="961130" y="585033"/>
                  <a:pt x="952630" y="580784"/>
                  <a:pt x="956880" y="569451"/>
                </a:cubicBezTo>
                <a:cubicBezTo>
                  <a:pt x="971045" y="535454"/>
                  <a:pt x="1002209" y="458960"/>
                  <a:pt x="986627" y="440545"/>
                </a:cubicBezTo>
                <a:cubicBezTo>
                  <a:pt x="972462" y="422130"/>
                  <a:pt x="890301" y="432046"/>
                  <a:pt x="853471" y="436295"/>
                </a:cubicBezTo>
                <a:cubicBezTo>
                  <a:pt x="842139" y="437712"/>
                  <a:pt x="840722" y="427796"/>
                  <a:pt x="850638" y="420713"/>
                </a:cubicBezTo>
                <a:cubicBezTo>
                  <a:pt x="883218" y="398049"/>
                  <a:pt x="926069" y="389904"/>
                  <a:pt x="962369" y="389372"/>
                </a:cubicBezTo>
                <a:close/>
                <a:moveTo>
                  <a:pt x="172113" y="175652"/>
                </a:moveTo>
                <a:cubicBezTo>
                  <a:pt x="149449" y="175652"/>
                  <a:pt x="132450" y="179901"/>
                  <a:pt x="121118" y="189817"/>
                </a:cubicBezTo>
                <a:cubicBezTo>
                  <a:pt x="109786" y="199733"/>
                  <a:pt x="104119" y="212482"/>
                  <a:pt x="104119" y="229480"/>
                </a:cubicBezTo>
                <a:cubicBezTo>
                  <a:pt x="104119" y="245062"/>
                  <a:pt x="108369" y="257811"/>
                  <a:pt x="116868" y="266310"/>
                </a:cubicBezTo>
                <a:cubicBezTo>
                  <a:pt x="125368" y="273393"/>
                  <a:pt x="138116" y="277643"/>
                  <a:pt x="153698" y="277643"/>
                </a:cubicBezTo>
                <a:cubicBezTo>
                  <a:pt x="165031" y="277643"/>
                  <a:pt x="176363" y="276226"/>
                  <a:pt x="189112" y="271976"/>
                </a:cubicBezTo>
                <a:cubicBezTo>
                  <a:pt x="201861" y="267727"/>
                  <a:pt x="211777" y="260644"/>
                  <a:pt x="221692" y="249312"/>
                </a:cubicBezTo>
                <a:cubicBezTo>
                  <a:pt x="227359" y="242229"/>
                  <a:pt x="231608" y="235146"/>
                  <a:pt x="233025" y="226647"/>
                </a:cubicBezTo>
                <a:cubicBezTo>
                  <a:pt x="235858" y="218148"/>
                  <a:pt x="235858" y="208232"/>
                  <a:pt x="235858" y="196900"/>
                </a:cubicBezTo>
                <a:lnTo>
                  <a:pt x="235858" y="182734"/>
                </a:lnTo>
                <a:cubicBezTo>
                  <a:pt x="225942" y="179901"/>
                  <a:pt x="214610" y="178485"/>
                  <a:pt x="204694" y="177068"/>
                </a:cubicBezTo>
                <a:cubicBezTo>
                  <a:pt x="193362" y="175652"/>
                  <a:pt x="183446" y="175652"/>
                  <a:pt x="172113" y="175652"/>
                </a:cubicBezTo>
                <a:close/>
                <a:moveTo>
                  <a:pt x="335016" y="8499"/>
                </a:moveTo>
                <a:lnTo>
                  <a:pt x="369013" y="8499"/>
                </a:lnTo>
                <a:cubicBezTo>
                  <a:pt x="376096" y="8499"/>
                  <a:pt x="380345" y="9916"/>
                  <a:pt x="383178" y="11332"/>
                </a:cubicBezTo>
                <a:cubicBezTo>
                  <a:pt x="386012" y="14166"/>
                  <a:pt x="387428" y="18415"/>
                  <a:pt x="390261" y="25498"/>
                </a:cubicBezTo>
                <a:lnTo>
                  <a:pt x="448339" y="253561"/>
                </a:lnTo>
                <a:lnTo>
                  <a:pt x="502169" y="25498"/>
                </a:lnTo>
                <a:cubicBezTo>
                  <a:pt x="503585" y="18415"/>
                  <a:pt x="506419" y="14166"/>
                  <a:pt x="509251" y="11332"/>
                </a:cubicBezTo>
                <a:cubicBezTo>
                  <a:pt x="512085" y="8499"/>
                  <a:pt x="516335" y="8499"/>
                  <a:pt x="523417" y="8499"/>
                </a:cubicBezTo>
                <a:lnTo>
                  <a:pt x="551748" y="8499"/>
                </a:lnTo>
                <a:cubicBezTo>
                  <a:pt x="558831" y="8499"/>
                  <a:pt x="563081" y="9916"/>
                  <a:pt x="565914" y="11332"/>
                </a:cubicBezTo>
                <a:cubicBezTo>
                  <a:pt x="568747" y="14166"/>
                  <a:pt x="571580" y="18415"/>
                  <a:pt x="572996" y="25498"/>
                </a:cubicBezTo>
                <a:lnTo>
                  <a:pt x="623992" y="257811"/>
                </a:lnTo>
                <a:lnTo>
                  <a:pt x="683487" y="26914"/>
                </a:lnTo>
                <a:cubicBezTo>
                  <a:pt x="684903" y="19832"/>
                  <a:pt x="687736" y="15582"/>
                  <a:pt x="690569" y="12749"/>
                </a:cubicBezTo>
                <a:cubicBezTo>
                  <a:pt x="693403" y="9916"/>
                  <a:pt x="697652" y="9916"/>
                  <a:pt x="704735" y="9916"/>
                </a:cubicBezTo>
                <a:lnTo>
                  <a:pt x="737315" y="9916"/>
                </a:lnTo>
                <a:cubicBezTo>
                  <a:pt x="742982" y="9916"/>
                  <a:pt x="745815" y="12749"/>
                  <a:pt x="745815" y="18415"/>
                </a:cubicBezTo>
                <a:cubicBezTo>
                  <a:pt x="745815" y="19832"/>
                  <a:pt x="745815" y="21248"/>
                  <a:pt x="745815" y="24081"/>
                </a:cubicBezTo>
                <a:cubicBezTo>
                  <a:pt x="745815" y="25498"/>
                  <a:pt x="744398" y="28331"/>
                  <a:pt x="742982" y="32581"/>
                </a:cubicBezTo>
                <a:lnTo>
                  <a:pt x="659405" y="300307"/>
                </a:lnTo>
                <a:cubicBezTo>
                  <a:pt x="657989" y="307390"/>
                  <a:pt x="655156" y="311640"/>
                  <a:pt x="652323" y="314473"/>
                </a:cubicBezTo>
                <a:cubicBezTo>
                  <a:pt x="649490" y="317306"/>
                  <a:pt x="645240" y="317306"/>
                  <a:pt x="639574" y="317306"/>
                </a:cubicBezTo>
                <a:lnTo>
                  <a:pt x="609826" y="317306"/>
                </a:lnTo>
                <a:cubicBezTo>
                  <a:pt x="602744" y="317306"/>
                  <a:pt x="598494" y="315889"/>
                  <a:pt x="595661" y="313056"/>
                </a:cubicBezTo>
                <a:cubicBezTo>
                  <a:pt x="592828" y="310223"/>
                  <a:pt x="589995" y="305974"/>
                  <a:pt x="588578" y="298891"/>
                </a:cubicBezTo>
                <a:lnTo>
                  <a:pt x="534750" y="76493"/>
                </a:lnTo>
                <a:lnTo>
                  <a:pt x="480920" y="298891"/>
                </a:lnTo>
                <a:cubicBezTo>
                  <a:pt x="479503" y="305974"/>
                  <a:pt x="476670" y="310223"/>
                  <a:pt x="473837" y="313056"/>
                </a:cubicBezTo>
                <a:cubicBezTo>
                  <a:pt x="471004" y="315889"/>
                  <a:pt x="466755" y="317306"/>
                  <a:pt x="459672" y="317306"/>
                </a:cubicBezTo>
                <a:lnTo>
                  <a:pt x="431341" y="317306"/>
                </a:lnTo>
                <a:lnTo>
                  <a:pt x="431341" y="315889"/>
                </a:lnTo>
                <a:cubicBezTo>
                  <a:pt x="425675" y="315889"/>
                  <a:pt x="421425" y="314473"/>
                  <a:pt x="418592" y="313056"/>
                </a:cubicBezTo>
                <a:cubicBezTo>
                  <a:pt x="415759" y="310223"/>
                  <a:pt x="412926" y="305974"/>
                  <a:pt x="411509" y="298891"/>
                </a:cubicBezTo>
                <a:lnTo>
                  <a:pt x="330766" y="31164"/>
                </a:lnTo>
                <a:cubicBezTo>
                  <a:pt x="326517" y="24081"/>
                  <a:pt x="326517" y="19832"/>
                  <a:pt x="326517" y="16999"/>
                </a:cubicBezTo>
                <a:cubicBezTo>
                  <a:pt x="326517" y="11332"/>
                  <a:pt x="329350" y="8499"/>
                  <a:pt x="335016" y="8499"/>
                </a:cubicBezTo>
                <a:close/>
                <a:moveTo>
                  <a:pt x="887469" y="1417"/>
                </a:moveTo>
                <a:cubicBezTo>
                  <a:pt x="894552" y="1417"/>
                  <a:pt x="903051" y="1417"/>
                  <a:pt x="910134" y="2833"/>
                </a:cubicBezTo>
                <a:cubicBezTo>
                  <a:pt x="918633" y="4250"/>
                  <a:pt x="925716" y="5666"/>
                  <a:pt x="932798" y="7083"/>
                </a:cubicBezTo>
                <a:cubicBezTo>
                  <a:pt x="939881" y="8499"/>
                  <a:pt x="946964" y="9916"/>
                  <a:pt x="952630" y="12749"/>
                </a:cubicBezTo>
                <a:cubicBezTo>
                  <a:pt x="958296" y="14166"/>
                  <a:pt x="963962" y="16999"/>
                  <a:pt x="966795" y="18415"/>
                </a:cubicBezTo>
                <a:cubicBezTo>
                  <a:pt x="971045" y="21248"/>
                  <a:pt x="975295" y="24081"/>
                  <a:pt x="976711" y="26914"/>
                </a:cubicBezTo>
                <a:cubicBezTo>
                  <a:pt x="978128" y="29747"/>
                  <a:pt x="979544" y="33997"/>
                  <a:pt x="979544" y="38247"/>
                </a:cubicBezTo>
                <a:lnTo>
                  <a:pt x="979544" y="55245"/>
                </a:lnTo>
                <a:cubicBezTo>
                  <a:pt x="979544" y="62328"/>
                  <a:pt x="976711" y="66578"/>
                  <a:pt x="971045" y="66578"/>
                </a:cubicBezTo>
                <a:cubicBezTo>
                  <a:pt x="968212" y="66578"/>
                  <a:pt x="963962" y="65161"/>
                  <a:pt x="958296" y="62328"/>
                </a:cubicBezTo>
                <a:cubicBezTo>
                  <a:pt x="938465" y="53829"/>
                  <a:pt x="915800" y="49579"/>
                  <a:pt x="891719" y="49579"/>
                </a:cubicBezTo>
                <a:cubicBezTo>
                  <a:pt x="871887" y="49579"/>
                  <a:pt x="856305" y="52412"/>
                  <a:pt x="846389" y="59495"/>
                </a:cubicBezTo>
                <a:cubicBezTo>
                  <a:pt x="835057" y="66578"/>
                  <a:pt x="829391" y="76493"/>
                  <a:pt x="829391" y="90659"/>
                </a:cubicBezTo>
                <a:cubicBezTo>
                  <a:pt x="829391" y="100575"/>
                  <a:pt x="832224" y="109074"/>
                  <a:pt x="839307" y="114740"/>
                </a:cubicBezTo>
                <a:cubicBezTo>
                  <a:pt x="846389" y="121823"/>
                  <a:pt x="859138" y="127489"/>
                  <a:pt x="877553" y="133155"/>
                </a:cubicBezTo>
                <a:lnTo>
                  <a:pt x="927132" y="148737"/>
                </a:lnTo>
                <a:cubicBezTo>
                  <a:pt x="952630" y="157236"/>
                  <a:pt x="969629" y="168569"/>
                  <a:pt x="980961" y="181318"/>
                </a:cubicBezTo>
                <a:cubicBezTo>
                  <a:pt x="992293" y="195483"/>
                  <a:pt x="996543" y="211065"/>
                  <a:pt x="996543" y="229480"/>
                </a:cubicBezTo>
                <a:cubicBezTo>
                  <a:pt x="996543" y="245062"/>
                  <a:pt x="993710" y="257811"/>
                  <a:pt x="988044" y="269143"/>
                </a:cubicBezTo>
                <a:cubicBezTo>
                  <a:pt x="982377" y="280476"/>
                  <a:pt x="973878" y="291808"/>
                  <a:pt x="962546" y="300307"/>
                </a:cubicBezTo>
                <a:cubicBezTo>
                  <a:pt x="951213" y="308807"/>
                  <a:pt x="938465" y="315889"/>
                  <a:pt x="924299" y="320139"/>
                </a:cubicBezTo>
                <a:cubicBezTo>
                  <a:pt x="908717" y="322972"/>
                  <a:pt x="891719" y="324389"/>
                  <a:pt x="874720" y="324389"/>
                </a:cubicBezTo>
                <a:cubicBezTo>
                  <a:pt x="856305" y="324389"/>
                  <a:pt x="839307" y="322972"/>
                  <a:pt x="820891" y="318722"/>
                </a:cubicBezTo>
                <a:cubicBezTo>
                  <a:pt x="803893" y="314473"/>
                  <a:pt x="789727" y="310223"/>
                  <a:pt x="781228" y="304557"/>
                </a:cubicBezTo>
                <a:cubicBezTo>
                  <a:pt x="775562" y="301724"/>
                  <a:pt x="772729" y="297474"/>
                  <a:pt x="771312" y="294641"/>
                </a:cubicBezTo>
                <a:cubicBezTo>
                  <a:pt x="769896" y="291808"/>
                  <a:pt x="769896" y="287558"/>
                  <a:pt x="769896" y="284725"/>
                </a:cubicBezTo>
                <a:lnTo>
                  <a:pt x="769896" y="267727"/>
                </a:lnTo>
                <a:cubicBezTo>
                  <a:pt x="769896" y="260644"/>
                  <a:pt x="772729" y="256395"/>
                  <a:pt x="778395" y="256395"/>
                </a:cubicBezTo>
                <a:cubicBezTo>
                  <a:pt x="779812" y="256395"/>
                  <a:pt x="782645" y="256395"/>
                  <a:pt x="784061" y="257811"/>
                </a:cubicBezTo>
                <a:cubicBezTo>
                  <a:pt x="786894" y="259228"/>
                  <a:pt x="789727" y="259228"/>
                  <a:pt x="792561" y="262061"/>
                </a:cubicBezTo>
                <a:cubicBezTo>
                  <a:pt x="803893" y="267727"/>
                  <a:pt x="816642" y="271976"/>
                  <a:pt x="830807" y="274810"/>
                </a:cubicBezTo>
                <a:cubicBezTo>
                  <a:pt x="844973" y="277643"/>
                  <a:pt x="857722" y="279059"/>
                  <a:pt x="871887" y="279059"/>
                </a:cubicBezTo>
                <a:cubicBezTo>
                  <a:pt x="893135" y="279059"/>
                  <a:pt x="910134" y="274810"/>
                  <a:pt x="922883" y="267727"/>
                </a:cubicBezTo>
                <a:cubicBezTo>
                  <a:pt x="934215" y="260644"/>
                  <a:pt x="941298" y="249312"/>
                  <a:pt x="941298" y="235146"/>
                </a:cubicBezTo>
                <a:cubicBezTo>
                  <a:pt x="941298" y="225231"/>
                  <a:pt x="938465" y="216731"/>
                  <a:pt x="931382" y="211065"/>
                </a:cubicBezTo>
                <a:cubicBezTo>
                  <a:pt x="925716" y="203982"/>
                  <a:pt x="912967" y="198316"/>
                  <a:pt x="895968" y="192650"/>
                </a:cubicBezTo>
                <a:lnTo>
                  <a:pt x="846389" y="177068"/>
                </a:lnTo>
                <a:cubicBezTo>
                  <a:pt x="820891" y="168569"/>
                  <a:pt x="802476" y="157236"/>
                  <a:pt x="791144" y="141654"/>
                </a:cubicBezTo>
                <a:cubicBezTo>
                  <a:pt x="779812" y="126072"/>
                  <a:pt x="774145" y="109074"/>
                  <a:pt x="774145" y="92075"/>
                </a:cubicBezTo>
                <a:cubicBezTo>
                  <a:pt x="774145" y="77910"/>
                  <a:pt x="776979" y="65161"/>
                  <a:pt x="784061" y="53829"/>
                </a:cubicBezTo>
                <a:cubicBezTo>
                  <a:pt x="789727" y="42496"/>
                  <a:pt x="798227" y="32581"/>
                  <a:pt x="808143" y="25498"/>
                </a:cubicBezTo>
                <a:cubicBezTo>
                  <a:pt x="818058" y="16999"/>
                  <a:pt x="830807" y="11332"/>
                  <a:pt x="843556" y="7083"/>
                </a:cubicBezTo>
                <a:cubicBezTo>
                  <a:pt x="857722" y="2833"/>
                  <a:pt x="871887" y="1417"/>
                  <a:pt x="887469" y="1417"/>
                </a:cubicBezTo>
                <a:close/>
                <a:moveTo>
                  <a:pt x="176363" y="0"/>
                </a:moveTo>
                <a:cubicBezTo>
                  <a:pt x="217443" y="0"/>
                  <a:pt x="247190" y="9916"/>
                  <a:pt x="267022" y="28331"/>
                </a:cubicBezTo>
                <a:cubicBezTo>
                  <a:pt x="286854" y="46746"/>
                  <a:pt x="295353" y="75077"/>
                  <a:pt x="295353" y="113324"/>
                </a:cubicBezTo>
                <a:lnTo>
                  <a:pt x="295353" y="225231"/>
                </a:lnTo>
                <a:lnTo>
                  <a:pt x="293936" y="225231"/>
                </a:lnTo>
                <a:cubicBezTo>
                  <a:pt x="293936" y="237979"/>
                  <a:pt x="295353" y="247895"/>
                  <a:pt x="298186" y="256395"/>
                </a:cubicBezTo>
                <a:cubicBezTo>
                  <a:pt x="301019" y="263477"/>
                  <a:pt x="303852" y="271976"/>
                  <a:pt x="309518" y="280476"/>
                </a:cubicBezTo>
                <a:cubicBezTo>
                  <a:pt x="310935" y="283309"/>
                  <a:pt x="312351" y="286142"/>
                  <a:pt x="312351" y="288975"/>
                </a:cubicBezTo>
                <a:cubicBezTo>
                  <a:pt x="312351" y="293225"/>
                  <a:pt x="309518" y="296058"/>
                  <a:pt x="305269" y="298891"/>
                </a:cubicBezTo>
                <a:lnTo>
                  <a:pt x="284020" y="313056"/>
                </a:lnTo>
                <a:cubicBezTo>
                  <a:pt x="281187" y="314473"/>
                  <a:pt x="278354" y="315889"/>
                  <a:pt x="275521" y="315889"/>
                </a:cubicBezTo>
                <a:cubicBezTo>
                  <a:pt x="271272" y="315889"/>
                  <a:pt x="268438" y="314473"/>
                  <a:pt x="265605" y="311640"/>
                </a:cubicBezTo>
                <a:cubicBezTo>
                  <a:pt x="261356" y="307390"/>
                  <a:pt x="257106" y="301724"/>
                  <a:pt x="252856" y="296058"/>
                </a:cubicBezTo>
                <a:cubicBezTo>
                  <a:pt x="250023" y="290392"/>
                  <a:pt x="245774" y="283309"/>
                  <a:pt x="242941" y="276226"/>
                </a:cubicBezTo>
                <a:cubicBezTo>
                  <a:pt x="216026" y="307390"/>
                  <a:pt x="182029" y="324389"/>
                  <a:pt x="140949" y="324389"/>
                </a:cubicBezTo>
                <a:cubicBezTo>
                  <a:pt x="112619" y="324389"/>
                  <a:pt x="88537" y="315889"/>
                  <a:pt x="71539" y="300307"/>
                </a:cubicBezTo>
                <a:cubicBezTo>
                  <a:pt x="54540" y="283309"/>
                  <a:pt x="46041" y="262061"/>
                  <a:pt x="46041" y="233730"/>
                </a:cubicBezTo>
                <a:cubicBezTo>
                  <a:pt x="46041" y="203982"/>
                  <a:pt x="55957" y="181318"/>
                  <a:pt x="77205" y="162903"/>
                </a:cubicBezTo>
                <a:cubicBezTo>
                  <a:pt x="98453" y="144488"/>
                  <a:pt x="126784" y="135988"/>
                  <a:pt x="162198" y="135988"/>
                </a:cubicBezTo>
                <a:cubicBezTo>
                  <a:pt x="173530" y="135988"/>
                  <a:pt x="186279" y="137405"/>
                  <a:pt x="199028" y="138821"/>
                </a:cubicBezTo>
                <a:cubicBezTo>
                  <a:pt x="211777" y="140238"/>
                  <a:pt x="224526" y="143071"/>
                  <a:pt x="238691" y="145904"/>
                </a:cubicBezTo>
                <a:lnTo>
                  <a:pt x="238691" y="120406"/>
                </a:lnTo>
                <a:cubicBezTo>
                  <a:pt x="238691" y="94909"/>
                  <a:pt x="233025" y="75077"/>
                  <a:pt x="221692" y="65161"/>
                </a:cubicBezTo>
                <a:cubicBezTo>
                  <a:pt x="210360" y="53829"/>
                  <a:pt x="191945" y="49579"/>
                  <a:pt x="165031" y="49579"/>
                </a:cubicBezTo>
                <a:cubicBezTo>
                  <a:pt x="152282" y="49579"/>
                  <a:pt x="140949" y="50996"/>
                  <a:pt x="128201" y="53829"/>
                </a:cubicBezTo>
                <a:cubicBezTo>
                  <a:pt x="115452" y="56662"/>
                  <a:pt x="102703" y="60911"/>
                  <a:pt x="91370" y="65161"/>
                </a:cubicBezTo>
                <a:cubicBezTo>
                  <a:pt x="85704" y="67994"/>
                  <a:pt x="81455" y="69411"/>
                  <a:pt x="78622" y="69411"/>
                </a:cubicBezTo>
                <a:cubicBezTo>
                  <a:pt x="75788" y="69411"/>
                  <a:pt x="74372" y="70827"/>
                  <a:pt x="72955" y="70827"/>
                </a:cubicBezTo>
                <a:cubicBezTo>
                  <a:pt x="68706" y="70827"/>
                  <a:pt x="65873" y="66578"/>
                  <a:pt x="65873" y="59495"/>
                </a:cubicBezTo>
                <a:lnTo>
                  <a:pt x="65873" y="42496"/>
                </a:lnTo>
                <a:cubicBezTo>
                  <a:pt x="65873" y="36830"/>
                  <a:pt x="67289" y="32581"/>
                  <a:pt x="68706" y="29747"/>
                </a:cubicBezTo>
                <a:cubicBezTo>
                  <a:pt x="70122" y="26914"/>
                  <a:pt x="72955" y="25498"/>
                  <a:pt x="78622" y="22665"/>
                </a:cubicBezTo>
                <a:cubicBezTo>
                  <a:pt x="91370" y="16999"/>
                  <a:pt x="105536" y="11332"/>
                  <a:pt x="122534" y="7083"/>
                </a:cubicBezTo>
                <a:cubicBezTo>
                  <a:pt x="139533" y="2833"/>
                  <a:pt x="157948" y="0"/>
                  <a:pt x="176363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>
            <a:normAutofit/>
          </a:bodyPr>
          <a:lstStyle/>
          <a:p>
            <a:endParaRPr lang="en-US" sz="3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621C-B751-485D-99D9-A8088077E9C6}"/>
              </a:ext>
            </a:extLst>
          </p:cNvPr>
          <p:cNvSpPr txBox="1"/>
          <p:nvPr userDrawn="1"/>
        </p:nvSpPr>
        <p:spPr bwMode="black">
          <a:xfrm>
            <a:off x="3362081" y="3435128"/>
            <a:ext cx="4486519" cy="79417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5200" b="0" kern="1200" spc="1200" baseline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SUMMIT</a:t>
            </a:r>
          </a:p>
        </p:txBody>
      </p:sp>
      <p:sp>
        <p:nvSpPr>
          <p:cNvPr id="77" name="Text Placeholder 75">
            <a:extLst>
              <a:ext uri="{FF2B5EF4-FFF2-40B4-BE49-F238E27FC236}">
                <a16:creationId xmlns:a16="http://schemas.microsoft.com/office/drawing/2014/main" id="{E023C602-6BE4-47DE-B943-32F0B4DC2F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62081" y="4270635"/>
            <a:ext cx="9869732" cy="553998"/>
          </a:xfrm>
        </p:spPr>
        <p:txBody>
          <a:bodyPr lIns="0" tIns="0" rIns="0" bIns="0"/>
          <a:lstStyle>
            <a:lvl1pPr marL="0" algn="l" defTabSz="1097212" rtl="0" eaLnBrk="1" latinLnBrk="0" hangingPunct="1">
              <a:lnSpc>
                <a:spcPct val="90000"/>
              </a:lnSpc>
              <a:spcAft>
                <a:spcPts val="1800"/>
              </a:spcAft>
              <a:defRPr lang="en-US" sz="4000" b="0" kern="1200" spc="600" baseline="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l" defTabSz="109721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80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CITY NAME</a:t>
            </a:r>
          </a:p>
        </p:txBody>
      </p:sp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Ful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AA35186C-ECB0-4E0C-B713-18574AB95FE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6324" y="1427011"/>
            <a:ext cx="14017752" cy="5716067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" y="347413"/>
            <a:ext cx="14017752" cy="1079598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25D63-A1DD-47DB-847A-93B4DF9A2F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323088" y="1427011"/>
            <a:ext cx="7310437" cy="84946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85784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52479A-5DAD-4873-981C-C65E6B0D3CDB}"/>
              </a:ext>
            </a:extLst>
          </p:cNvPr>
          <p:cNvSpPr/>
          <p:nvPr userDrawn="1"/>
        </p:nvSpPr>
        <p:spPr bwMode="white">
          <a:xfrm>
            <a:off x="5381842" y="7539582"/>
            <a:ext cx="5752323" cy="33809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" y="347412"/>
            <a:ext cx="6260590" cy="1618547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AEA6AC-FBE3-42D3-8F8F-4CE26A44427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15200" y="0"/>
            <a:ext cx="7315200" cy="82296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4BFDE4-EF97-4A84-B9A4-E362847419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3089" y="2432855"/>
            <a:ext cx="6260591" cy="226523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D8948-597D-4B30-8B6E-BDB22A958C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4630400" cy="82296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insert </a:t>
            </a:r>
            <a:r>
              <a:rPr lang="en-US" dirty="0"/>
              <a:t>image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5C438C-5785-440F-97CD-7B887B1888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323088" y="1427011"/>
            <a:ext cx="7310437" cy="84946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F7D3E0-85A7-4888-9332-9B0C252C20E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323088" y="347413"/>
            <a:ext cx="14017752" cy="1079598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7660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AC034E-E54C-4458-8A41-EB0300702CFF}"/>
              </a:ext>
            </a:extLst>
          </p:cNvPr>
          <p:cNvSpPr/>
          <p:nvPr userDrawn="1"/>
        </p:nvSpPr>
        <p:spPr bwMode="auto">
          <a:xfrm rot="5400000">
            <a:off x="6088380" y="2887980"/>
            <a:ext cx="2453640" cy="2453640"/>
          </a:xfrm>
          <a:custGeom>
            <a:avLst/>
            <a:gdLst>
              <a:gd name="connsiteX0" fmla="*/ 696468 w 2453640"/>
              <a:gd name="connsiteY0" fmla="*/ 1493520 h 2453640"/>
              <a:gd name="connsiteX1" fmla="*/ 1757172 w 2453640"/>
              <a:gd name="connsiteY1" fmla="*/ 1493520 h 2453640"/>
              <a:gd name="connsiteX2" fmla="*/ 1226820 w 2453640"/>
              <a:gd name="connsiteY2" fmla="*/ 701040 h 2453640"/>
              <a:gd name="connsiteX3" fmla="*/ 0 w 2453640"/>
              <a:gd name="connsiteY3" fmla="*/ 1226820 h 2453640"/>
              <a:gd name="connsiteX4" fmla="*/ 1226820 w 2453640"/>
              <a:gd name="connsiteY4" fmla="*/ 0 h 2453640"/>
              <a:gd name="connsiteX5" fmla="*/ 2453640 w 2453640"/>
              <a:gd name="connsiteY5" fmla="*/ 1226820 h 2453640"/>
              <a:gd name="connsiteX6" fmla="*/ 1226820 w 2453640"/>
              <a:gd name="connsiteY6" fmla="*/ 2453640 h 2453640"/>
              <a:gd name="connsiteX7" fmla="*/ 0 w 2453640"/>
              <a:gd name="connsiteY7" fmla="*/ 1226820 h 245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3640" h="2453640">
                <a:moveTo>
                  <a:pt x="696468" y="1493520"/>
                </a:moveTo>
                <a:lnTo>
                  <a:pt x="1757172" y="1493520"/>
                </a:lnTo>
                <a:lnTo>
                  <a:pt x="1226820" y="701040"/>
                </a:lnTo>
                <a:close/>
                <a:moveTo>
                  <a:pt x="0" y="1226820"/>
                </a:moveTo>
                <a:cubicBezTo>
                  <a:pt x="0" y="549266"/>
                  <a:pt x="549266" y="0"/>
                  <a:pt x="1226820" y="0"/>
                </a:cubicBezTo>
                <a:cubicBezTo>
                  <a:pt x="1904374" y="0"/>
                  <a:pt x="2453640" y="549266"/>
                  <a:pt x="2453640" y="1226820"/>
                </a:cubicBezTo>
                <a:cubicBezTo>
                  <a:pt x="2453640" y="1904374"/>
                  <a:pt x="1904374" y="2453640"/>
                  <a:pt x="1226820" y="2453640"/>
                </a:cubicBezTo>
                <a:cubicBezTo>
                  <a:pt x="549266" y="2453640"/>
                  <a:pt x="0" y="1904374"/>
                  <a:pt x="0" y="122682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62EA48BA-8AA5-4D2B-BA49-A7696755D9F4}"/>
              </a:ext>
            </a:extLst>
          </p:cNvPr>
          <p:cNvSpPr>
            <a:spLocks noGrp="1"/>
          </p:cNvSpPr>
          <p:nvPr userDrawn="1">
            <p:ph type="media" sz="quarter" idx="10" hasCustomPrompt="1"/>
          </p:nvPr>
        </p:nvSpPr>
        <p:spPr>
          <a:xfrm>
            <a:off x="0" y="3800868"/>
            <a:ext cx="14630400" cy="627864"/>
          </a:xfr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26539475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AA8A47-C5F7-4859-8110-C48C0CFB8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323850" y="3444973"/>
            <a:ext cx="12908725" cy="1126462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600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090277-2AEC-4589-A0BC-2AEE9638B004}"/>
              </a:ext>
            </a:extLst>
          </p:cNvPr>
          <p:cNvGrpSpPr/>
          <p:nvPr userDrawn="1"/>
        </p:nvGrpSpPr>
        <p:grpSpPr bwMode="black">
          <a:xfrm>
            <a:off x="538164" y="7480675"/>
            <a:ext cx="4366203" cy="349837"/>
            <a:chOff x="15462169" y="3620905"/>
            <a:chExt cx="5755114" cy="461123"/>
          </a:xfrm>
          <a:solidFill>
            <a:schemeClr val="tx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5BDEDD-1799-4711-AFB7-000C1A5F4B7A}"/>
                </a:ext>
              </a:extLst>
            </p:cNvPr>
            <p:cNvSpPr txBox="1"/>
            <p:nvPr userDrawn="1"/>
          </p:nvSpPr>
          <p:spPr bwMode="black">
            <a:xfrm>
              <a:off x="16349615" y="3620905"/>
              <a:ext cx="4867668" cy="328602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1097212" rtl="0" eaLnBrk="1" latinLnBrk="0" hangingPunct="1">
                <a:lnSpc>
                  <a:spcPct val="90000"/>
                </a:lnSpc>
                <a:spcAft>
                  <a:spcPts val="1800"/>
                </a:spcAft>
              </a:pPr>
              <a:r>
                <a:rPr lang="en-US" sz="1800" b="0" kern="1200" spc="30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FB791A-438B-44C5-9345-E78C95C40297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411E4A2D-1820-442F-BD3F-461BCDD042B4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ummitpink">
            <a:extLst>
              <a:ext uri="{FF2B5EF4-FFF2-40B4-BE49-F238E27FC236}">
                <a16:creationId xmlns:a16="http://schemas.microsoft.com/office/drawing/2014/main" id="{A70FE137-F3F1-4B64-8983-D64B3EDAFB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322675" y="3444973"/>
            <a:ext cx="12908725" cy="1126462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600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5B5873-CF26-4556-B4B0-239A71268838}"/>
              </a:ext>
            </a:extLst>
          </p:cNvPr>
          <p:cNvGrpSpPr/>
          <p:nvPr userDrawn="1"/>
        </p:nvGrpSpPr>
        <p:grpSpPr bwMode="black">
          <a:xfrm>
            <a:off x="538164" y="7480675"/>
            <a:ext cx="4366203" cy="349837"/>
            <a:chOff x="15462169" y="3620905"/>
            <a:chExt cx="5755114" cy="461123"/>
          </a:xfrm>
          <a:solidFill>
            <a:schemeClr val="tx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18F938-DFAC-4F7B-8B12-B2B44FAF0AA9}"/>
                </a:ext>
              </a:extLst>
            </p:cNvPr>
            <p:cNvSpPr txBox="1"/>
            <p:nvPr userDrawn="1"/>
          </p:nvSpPr>
          <p:spPr bwMode="black">
            <a:xfrm>
              <a:off x="16349615" y="3620905"/>
              <a:ext cx="4867668" cy="328602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1097212" rtl="0" eaLnBrk="1" latinLnBrk="0" hangingPunct="1">
                <a:lnSpc>
                  <a:spcPct val="90000"/>
                </a:lnSpc>
                <a:spcAft>
                  <a:spcPts val="1800"/>
                </a:spcAft>
              </a:pPr>
              <a:r>
                <a:rPr lang="en-US" sz="1800" b="0" kern="1200" spc="30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D5E327-4A56-42F4-9E19-E4C17D16944D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9B5B42AC-9770-464D-8E27-7DF76D70C218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4218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8B1A0E-731D-4AD7-8C46-F0F05F21E3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5" t="22116"/>
          <a:stretch/>
        </p:blipFill>
        <p:spPr bwMode="white">
          <a:xfrm flipH="1" flipV="1">
            <a:off x="-3" y="0"/>
            <a:ext cx="14630402" cy="8229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323850" y="3444973"/>
            <a:ext cx="12908725" cy="1126462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600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3A0F77-9119-4B75-9256-CBACF7E00C8B}"/>
              </a:ext>
            </a:extLst>
          </p:cNvPr>
          <p:cNvGrpSpPr/>
          <p:nvPr userDrawn="1"/>
        </p:nvGrpSpPr>
        <p:grpSpPr bwMode="black">
          <a:xfrm>
            <a:off x="538164" y="7480675"/>
            <a:ext cx="4366203" cy="349837"/>
            <a:chOff x="15462169" y="3620905"/>
            <a:chExt cx="5755114" cy="461123"/>
          </a:xfrm>
          <a:solidFill>
            <a:schemeClr val="tx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6B5BFC-4C4A-48E8-9972-01D702D251A2}"/>
                </a:ext>
              </a:extLst>
            </p:cNvPr>
            <p:cNvSpPr txBox="1"/>
            <p:nvPr userDrawn="1"/>
          </p:nvSpPr>
          <p:spPr bwMode="black">
            <a:xfrm>
              <a:off x="16349615" y="3620905"/>
              <a:ext cx="4867668" cy="328602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1097212" rtl="0" eaLnBrk="1" latinLnBrk="0" hangingPunct="1">
                <a:lnSpc>
                  <a:spcPct val="90000"/>
                </a:lnSpc>
                <a:spcAft>
                  <a:spcPts val="1800"/>
                </a:spcAft>
              </a:pPr>
              <a:r>
                <a:rPr lang="en-US" sz="1800" b="0" kern="1200" spc="30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7820FD-2DDC-4EE1-B79D-009B3DDF5D98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2C611321-4375-4774-B64A-DFEBA63198AC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4353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23851" y="349250"/>
            <a:ext cx="14306550" cy="1077913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23850" y="1809750"/>
            <a:ext cx="13768388" cy="4665893"/>
          </a:xfrm>
        </p:spPr>
        <p:txBody>
          <a:bodyPr lIns="182880" tIns="146304" rIns="182880" bIns="146304"/>
          <a:lstStyle>
            <a:lvl1pPr>
              <a:spcBef>
                <a:spcPts val="2400"/>
              </a:spcBef>
              <a:defRPr sz="200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D61396-5886-41B4-BBC0-939B0D1D94CB}"/>
              </a:ext>
            </a:extLst>
          </p:cNvPr>
          <p:cNvGrpSpPr/>
          <p:nvPr userDrawn="1"/>
        </p:nvGrpSpPr>
        <p:grpSpPr bwMode="black">
          <a:xfrm>
            <a:off x="538164" y="7480675"/>
            <a:ext cx="4366203" cy="349837"/>
            <a:chOff x="15462169" y="3620905"/>
            <a:chExt cx="5755114" cy="461123"/>
          </a:xfrm>
          <a:solidFill>
            <a:schemeClr val="tx1"/>
          </a:solidFill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7F915C-3FA2-4A5D-B997-655E978C009F}"/>
                </a:ext>
              </a:extLst>
            </p:cNvPr>
            <p:cNvSpPr txBox="1"/>
            <p:nvPr userDrawn="1"/>
          </p:nvSpPr>
          <p:spPr bwMode="black">
            <a:xfrm>
              <a:off x="16349615" y="3620905"/>
              <a:ext cx="4867668" cy="328602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1097212" rtl="0" eaLnBrk="1" latinLnBrk="0" hangingPunct="1">
                <a:lnSpc>
                  <a:spcPct val="90000"/>
                </a:lnSpc>
                <a:spcAft>
                  <a:spcPts val="1800"/>
                </a:spcAft>
              </a:pPr>
              <a:r>
                <a:rPr lang="en-US" sz="1800" b="0" kern="1200" spc="30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5A543-A464-4D97-96AB-E77598D648CA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CB043161-9FFF-4CA5-B6D0-F762D953CE7E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991698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_2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23851" y="349250"/>
            <a:ext cx="14306550" cy="1077913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23850" y="1809750"/>
            <a:ext cx="6453188" cy="4942892"/>
          </a:xfrm>
        </p:spPr>
        <p:txBody>
          <a:bodyPr lIns="182880" tIns="146304" rIns="182880" bIns="146304"/>
          <a:lstStyle>
            <a:lvl1pPr>
              <a:spcBef>
                <a:spcPts val="2400"/>
              </a:spcBef>
              <a:defRPr sz="200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37C8F698-9535-4EA1-A06D-92ABCB324DB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64787" y="1809750"/>
            <a:ext cx="6453188" cy="4942892"/>
          </a:xfrm>
        </p:spPr>
        <p:txBody>
          <a:bodyPr lIns="182880" tIns="146304" rIns="182880" bIns="146304"/>
          <a:lstStyle>
            <a:lvl1pPr>
              <a:spcBef>
                <a:spcPts val="2400"/>
              </a:spcBef>
              <a:defRPr sz="200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95D794-DFFC-4214-AD22-15DC429A8AA3}"/>
              </a:ext>
            </a:extLst>
          </p:cNvPr>
          <p:cNvGrpSpPr/>
          <p:nvPr userDrawn="1"/>
        </p:nvGrpSpPr>
        <p:grpSpPr bwMode="black">
          <a:xfrm>
            <a:off x="538164" y="7480675"/>
            <a:ext cx="4366203" cy="349837"/>
            <a:chOff x="15462169" y="3620905"/>
            <a:chExt cx="5755114" cy="461123"/>
          </a:xfrm>
          <a:solidFill>
            <a:schemeClr val="tx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710EC2-2C89-4051-8B37-B2617CA92769}"/>
                </a:ext>
              </a:extLst>
            </p:cNvPr>
            <p:cNvSpPr txBox="1"/>
            <p:nvPr userDrawn="1"/>
          </p:nvSpPr>
          <p:spPr bwMode="black">
            <a:xfrm>
              <a:off x="16349615" y="3620905"/>
              <a:ext cx="4867668" cy="328602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1097212" rtl="0" eaLnBrk="1" latinLnBrk="0" hangingPunct="1">
                <a:lnSpc>
                  <a:spcPct val="90000"/>
                </a:lnSpc>
                <a:spcAft>
                  <a:spcPts val="1800"/>
                </a:spcAft>
              </a:pPr>
              <a:r>
                <a:rPr lang="en-US" sz="1800" b="0" kern="1200" spc="30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249913-DAFA-47B0-A6D2-B6285DD43283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Box 3">
            <a:extLst>
              <a:ext uri="{FF2B5EF4-FFF2-40B4-BE49-F238E27FC236}">
                <a16:creationId xmlns:a16="http://schemas.microsoft.com/office/drawing/2014/main" id="{20159795-9550-480F-9E75-192419484406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263240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ummitpink">
            <a:extLst>
              <a:ext uri="{FF2B5EF4-FFF2-40B4-BE49-F238E27FC236}">
                <a16:creationId xmlns:a16="http://schemas.microsoft.com/office/drawing/2014/main" id="{6011423D-FFAE-4823-B491-6D62F5F38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 flipH="1" flipV="1"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323850" y="2225993"/>
            <a:ext cx="12910746" cy="2692450"/>
          </a:xfrm>
        </p:spPr>
        <p:txBody>
          <a:bodyPr lIns="182880" tIns="146304" rIns="182880" bIns="146304"/>
          <a:lstStyle>
            <a:lvl1pPr marL="171450" indent="-17145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 Maecenas </a:t>
            </a:r>
            <a:r>
              <a:rPr lang="en-US" dirty="0" err="1"/>
              <a:t>porttitor</a:t>
            </a:r>
            <a:r>
              <a:rPr lang="en-US" dirty="0"/>
              <a:t> congue </a:t>
            </a:r>
            <a:r>
              <a:rPr lang="en-US" dirty="0" err="1"/>
              <a:t>massa</a:t>
            </a:r>
            <a:r>
              <a:rPr lang="en-US" dirty="0"/>
              <a:t>.” 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0" hasCustomPrompt="1"/>
          </p:nvPr>
        </p:nvSpPr>
        <p:spPr bwMode="black">
          <a:xfrm>
            <a:off x="6233160" y="5454968"/>
            <a:ext cx="7001828" cy="683264"/>
          </a:xfrm>
        </p:spPr>
        <p:txBody>
          <a:bodyPr lIns="182880" tIns="146304" rIns="182880" bIns="146304"/>
          <a:lstStyle>
            <a:lvl1pPr marL="228600" indent="0" algn="r">
              <a:buNone/>
              <a:defRPr sz="2800" b="1">
                <a:solidFill>
                  <a:schemeClr val="tx1"/>
                </a:solidFill>
                <a:latin typeface="+mn-lt"/>
              </a:defRPr>
            </a:lvl1pPr>
            <a:lvl2pPr marL="40338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67231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941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21016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0ECFB0-2D69-450A-BA30-9626A3F05DDE}"/>
              </a:ext>
            </a:extLst>
          </p:cNvPr>
          <p:cNvGrpSpPr/>
          <p:nvPr userDrawn="1"/>
        </p:nvGrpSpPr>
        <p:grpSpPr bwMode="black">
          <a:xfrm>
            <a:off x="538164" y="7480675"/>
            <a:ext cx="4366203" cy="349837"/>
            <a:chOff x="15462169" y="3620905"/>
            <a:chExt cx="5755114" cy="461123"/>
          </a:xfrm>
          <a:solidFill>
            <a:schemeClr val="tx1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73AEF-ABF4-4F43-973C-6C4716CB2793}"/>
                </a:ext>
              </a:extLst>
            </p:cNvPr>
            <p:cNvSpPr txBox="1"/>
            <p:nvPr userDrawn="1"/>
          </p:nvSpPr>
          <p:spPr bwMode="black">
            <a:xfrm>
              <a:off x="16349615" y="3620905"/>
              <a:ext cx="4867668" cy="328602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1097212" rtl="0" eaLnBrk="1" latinLnBrk="0" hangingPunct="1">
                <a:lnSpc>
                  <a:spcPct val="90000"/>
                </a:lnSpc>
                <a:spcAft>
                  <a:spcPts val="1800"/>
                </a:spcAft>
              </a:pPr>
              <a:r>
                <a:rPr lang="en-US" sz="1800" b="0" kern="1200" spc="30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154EE40-5E4D-46BC-B8B9-B781EA0D34C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0589A2F4-68C4-4A8D-BCDA-1ED2F9722023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36352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neSpeak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5C51F4B-76CE-4269-A8A1-B3D8041F1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323088" y="2330011"/>
            <a:ext cx="10462197" cy="1850571"/>
          </a:xfrm>
          <a:noFill/>
        </p:spPr>
        <p:txBody>
          <a:bodyPr lIns="182880" tIns="146304" rIns="182880" bIns="146304" anchor="t" anchorCtr="0"/>
          <a:lstStyle>
            <a:lvl1pPr>
              <a:defRPr sz="5400" spc="-11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323850" y="4652963"/>
            <a:ext cx="10458448" cy="1665514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23087" y="1471315"/>
            <a:ext cx="10462197" cy="572464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spc="6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F758A9E-D98A-4B48-B7C9-FD59B2A7D711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1F1239-A73C-4685-9E35-F5D795BB27B6}"/>
              </a:ext>
            </a:extLst>
          </p:cNvPr>
          <p:cNvGrpSpPr/>
          <p:nvPr userDrawn="1"/>
        </p:nvGrpSpPr>
        <p:grpSpPr bwMode="black">
          <a:xfrm>
            <a:off x="538164" y="7480673"/>
            <a:ext cx="4366203" cy="349836"/>
            <a:chOff x="15462169" y="3620906"/>
            <a:chExt cx="5755114" cy="461122"/>
          </a:xfrm>
          <a:solidFill>
            <a:schemeClr val="tx1"/>
          </a:solidFill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2EF1FC-A325-4A3C-AF24-2F0816040C80}"/>
                </a:ext>
              </a:extLst>
            </p:cNvPr>
            <p:cNvSpPr txBox="1"/>
            <p:nvPr userDrawn="1"/>
          </p:nvSpPr>
          <p:spPr bwMode="black">
            <a:xfrm>
              <a:off x="16349615" y="3620906"/>
              <a:ext cx="4867668" cy="328602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1800"/>
                </a:spcAft>
              </a:pPr>
              <a:r>
                <a:rPr lang="en-US" sz="1800" b="0" spc="30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37C4F5-F56D-44D5-9ECD-8BF490385D7A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ummitpink">
            <a:extLst>
              <a:ext uri="{FF2B5EF4-FFF2-40B4-BE49-F238E27FC236}">
                <a16:creationId xmlns:a16="http://schemas.microsoft.com/office/drawing/2014/main" id="{DCE151BC-25D8-41A0-8CC5-9B5D23F1BE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 flipH="1">
            <a:off x="0" y="0"/>
            <a:ext cx="14630400" cy="82296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67E3236-3BFA-49FE-817B-CDA727884803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 bwMode="black">
          <a:xfrm>
            <a:off x="323850" y="4235192"/>
            <a:ext cx="6130439" cy="1665514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8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Contact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B8BD6-A711-4A2B-B746-1B6F5FF44CFA}"/>
              </a:ext>
            </a:extLst>
          </p:cNvPr>
          <p:cNvSpPr txBox="1"/>
          <p:nvPr userDrawn="1"/>
        </p:nvSpPr>
        <p:spPr bwMode="black">
          <a:xfrm>
            <a:off x="323086" y="2209619"/>
            <a:ext cx="11975593" cy="1905181"/>
          </a:xfrm>
          <a:prstGeom prst="rect">
            <a:avLst/>
          </a:prstGeom>
          <a:noFill/>
        </p:spPr>
        <p:txBody>
          <a:bodyPr vert="horz" wrap="square" lIns="182880" tIns="91440" rIns="146304" bIns="91440" rtlCol="0" anchor="t" anchorCtr="0">
            <a:noAutofit/>
          </a:bodyPr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sz="11500" dirty="0">
                <a:solidFill>
                  <a:schemeClr val="tx1"/>
                </a:solidFill>
              </a:rPr>
              <a:t>Thank you!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2F340-0598-4806-899C-D106A0B4FFC8}"/>
              </a:ext>
            </a:extLst>
          </p:cNvPr>
          <p:cNvGrpSpPr/>
          <p:nvPr userDrawn="1"/>
        </p:nvGrpSpPr>
        <p:grpSpPr bwMode="black">
          <a:xfrm>
            <a:off x="538164" y="7480675"/>
            <a:ext cx="4366203" cy="349837"/>
            <a:chOff x="15462169" y="3620905"/>
            <a:chExt cx="5755114" cy="461123"/>
          </a:xfrm>
          <a:solidFill>
            <a:schemeClr val="tx1"/>
          </a:solidFill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279CAF-F798-4ED3-9CA6-061163C3287E}"/>
                </a:ext>
              </a:extLst>
            </p:cNvPr>
            <p:cNvSpPr txBox="1"/>
            <p:nvPr userDrawn="1"/>
          </p:nvSpPr>
          <p:spPr bwMode="black">
            <a:xfrm>
              <a:off x="16349615" y="3620905"/>
              <a:ext cx="4867668" cy="328602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1097212" rtl="0" eaLnBrk="1" latinLnBrk="0" hangingPunct="1">
                <a:lnSpc>
                  <a:spcPct val="90000"/>
                </a:lnSpc>
                <a:spcAft>
                  <a:spcPts val="1800"/>
                </a:spcAft>
              </a:pPr>
              <a:r>
                <a:rPr lang="en-US" sz="1800" b="0" kern="1200" spc="30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BD0D3F-F2A6-4DB9-A080-8F7EA66F7F83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Box 3">
            <a:extLst>
              <a:ext uri="{FF2B5EF4-FFF2-40B4-BE49-F238E27FC236}">
                <a16:creationId xmlns:a16="http://schemas.microsoft.com/office/drawing/2014/main" id="{E72E0899-9E18-4317-B7E5-C3F57DDAF139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0534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 Reminder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ummitpink">
            <a:extLst>
              <a:ext uri="{FF2B5EF4-FFF2-40B4-BE49-F238E27FC236}">
                <a16:creationId xmlns:a16="http://schemas.microsoft.com/office/drawing/2014/main" id="{6011423D-FFAE-4823-B491-6D62F5F38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50ECFB0-2D69-450A-BA30-9626A3F05DDE}"/>
              </a:ext>
            </a:extLst>
          </p:cNvPr>
          <p:cNvGrpSpPr/>
          <p:nvPr userDrawn="1"/>
        </p:nvGrpSpPr>
        <p:grpSpPr bwMode="black">
          <a:xfrm>
            <a:off x="538164" y="7480675"/>
            <a:ext cx="4366203" cy="349837"/>
            <a:chOff x="15462169" y="3620905"/>
            <a:chExt cx="5755114" cy="461123"/>
          </a:xfrm>
          <a:solidFill>
            <a:schemeClr val="tx1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73AEF-ABF4-4F43-973C-6C4716CB2793}"/>
                </a:ext>
              </a:extLst>
            </p:cNvPr>
            <p:cNvSpPr txBox="1"/>
            <p:nvPr userDrawn="1"/>
          </p:nvSpPr>
          <p:spPr bwMode="black">
            <a:xfrm>
              <a:off x="16349615" y="3620905"/>
              <a:ext cx="4867668" cy="328602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1097212" rtl="0" eaLnBrk="1" latinLnBrk="0" hangingPunct="1">
                <a:lnSpc>
                  <a:spcPct val="90000"/>
                </a:lnSpc>
                <a:spcAft>
                  <a:spcPts val="1800"/>
                </a:spcAft>
              </a:pPr>
              <a:r>
                <a:rPr lang="en-US" sz="1800" b="0" kern="1200" spc="30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154EE40-5E4D-46BC-B8B9-B781EA0D34C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0589A2F4-68C4-4A8D-BCDA-1ED2F9722023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23EE07-A5B5-48E3-9EA8-C1EAECD604BB}"/>
              </a:ext>
            </a:extLst>
          </p:cNvPr>
          <p:cNvSpPr/>
          <p:nvPr userDrawn="1"/>
        </p:nvSpPr>
        <p:spPr bwMode="auto">
          <a:xfrm>
            <a:off x="6370320" y="1445839"/>
            <a:ext cx="1889760" cy="188976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365760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D01847-5CAF-4FC3-8F2A-C22DD706ADBB}"/>
              </a:ext>
            </a:extLst>
          </p:cNvPr>
          <p:cNvSpPr txBox="1"/>
          <p:nvPr userDrawn="1"/>
        </p:nvSpPr>
        <p:spPr bwMode="white">
          <a:xfrm>
            <a:off x="2816964" y="3551057"/>
            <a:ext cx="8996472" cy="2931572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>
            <a:defPPr>
              <a:defRPr lang="en-US"/>
            </a:defPPr>
            <a:lvl1pPr marL="0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06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12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818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424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031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635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241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8848" algn="l" defTabSz="1097212" rtl="0" eaLnBrk="1" latinLnBrk="0" hangingPunct="1">
              <a:defRPr sz="2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500"/>
              </a:spcAft>
            </a:pPr>
            <a:r>
              <a:rPr lang="en-US" sz="4500">
                <a:effectLst/>
                <a:latin typeface="+mj-lt"/>
                <a:ea typeface="Calibri" panose="020F0502020204030204" pitchFamily="34" charset="0"/>
              </a:rPr>
              <a:t>Please complete the session survey in the mobile app. </a:t>
            </a:r>
          </a:p>
          <a:p>
            <a:pPr algn="ctr">
              <a:lnSpc>
                <a:spcPct val="90000"/>
              </a:lnSpc>
              <a:spcAft>
                <a:spcPts val="1500"/>
              </a:spcAft>
            </a:pPr>
            <a:r>
              <a:rPr lang="en-US" sz="4500">
                <a:effectLst/>
                <a:latin typeface="+mj-lt"/>
                <a:ea typeface="Calibri" panose="020F0502020204030204" pitchFamily="34" charset="0"/>
              </a:rPr>
              <a:t>Complete three surveys, and you’ll receive a gift at the Help Desk.</a:t>
            </a:r>
            <a:endParaRPr lang="en-US" sz="45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9898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CD699BB-11E7-4913-B301-5E3E6D2BE4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323088" y="2330011"/>
            <a:ext cx="10459209" cy="1850571"/>
          </a:xfrm>
          <a:noFill/>
        </p:spPr>
        <p:txBody>
          <a:bodyPr lIns="182880" tIns="146304" rIns="182880" bIns="146304" anchor="t" anchorCtr="0"/>
          <a:lstStyle>
            <a:lvl1pPr>
              <a:defRPr sz="5400" spc="-11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323851" y="4652963"/>
            <a:ext cx="5238749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23088" y="1471315"/>
            <a:ext cx="10459210" cy="572464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spc="6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2225D5F-0ED5-4581-A2C0-55B5A05E2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562600" y="4652963"/>
            <a:ext cx="5219697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5E284F4-9467-43F4-B445-7D9D9A904B46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BFE1CE-8D4E-4420-B8D0-A2596221A7DE}"/>
              </a:ext>
            </a:extLst>
          </p:cNvPr>
          <p:cNvGrpSpPr/>
          <p:nvPr userDrawn="1"/>
        </p:nvGrpSpPr>
        <p:grpSpPr bwMode="black">
          <a:xfrm>
            <a:off x="538164" y="7480675"/>
            <a:ext cx="4366203" cy="349837"/>
            <a:chOff x="15462169" y="3620905"/>
            <a:chExt cx="5755114" cy="461123"/>
          </a:xfrm>
          <a:solidFill>
            <a:schemeClr val="tx1"/>
          </a:solidFill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DF6E23-C45F-40B4-AEAB-3444F41D3585}"/>
                </a:ext>
              </a:extLst>
            </p:cNvPr>
            <p:cNvSpPr txBox="1"/>
            <p:nvPr userDrawn="1"/>
          </p:nvSpPr>
          <p:spPr bwMode="black">
            <a:xfrm>
              <a:off x="16349615" y="3620905"/>
              <a:ext cx="4867668" cy="328602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1097212" rtl="0" eaLnBrk="1" latinLnBrk="0" hangingPunct="1">
                <a:lnSpc>
                  <a:spcPct val="90000"/>
                </a:lnSpc>
                <a:spcAft>
                  <a:spcPts val="1800"/>
                </a:spcAft>
              </a:pPr>
              <a:r>
                <a:rPr lang="en-US" sz="1800" b="0" kern="1200" spc="30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CB0038-A61B-483A-903F-8FF38E4BB38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1765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hreeSpeak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83F5EE-B4F7-479E-8397-30873492A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3088" y="2330011"/>
            <a:ext cx="10459211" cy="1850571"/>
          </a:xfrm>
          <a:noFill/>
        </p:spPr>
        <p:txBody>
          <a:bodyPr lIns="182880" tIns="146304" rIns="182880" bIns="146304" anchor="t" anchorCtr="0"/>
          <a:lstStyle>
            <a:lvl1pPr>
              <a:defRPr sz="5400" spc="-11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3851" y="4652963"/>
            <a:ext cx="3467100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3088" y="1471315"/>
            <a:ext cx="10459210" cy="572464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spc="6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C66111-A5DF-40D5-A01B-0A66C984B0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914593" y="4652963"/>
            <a:ext cx="3467100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673D9BF-43B5-4C63-9CF5-575796F704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505335" y="4652963"/>
            <a:ext cx="3467100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8EB09985-DDBD-43D9-A4A3-6F4555DFC34A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CCE726-6DCE-459D-B04B-F2CF5F187C01}"/>
              </a:ext>
            </a:extLst>
          </p:cNvPr>
          <p:cNvGrpSpPr/>
          <p:nvPr userDrawn="1"/>
        </p:nvGrpSpPr>
        <p:grpSpPr bwMode="black">
          <a:xfrm>
            <a:off x="538164" y="7480675"/>
            <a:ext cx="4366203" cy="349837"/>
            <a:chOff x="15462169" y="3620905"/>
            <a:chExt cx="5755114" cy="461123"/>
          </a:xfrm>
          <a:solidFill>
            <a:schemeClr val="tx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15657A-8F69-49A2-9B56-68920352E527}"/>
                </a:ext>
              </a:extLst>
            </p:cNvPr>
            <p:cNvSpPr txBox="1"/>
            <p:nvPr userDrawn="1"/>
          </p:nvSpPr>
          <p:spPr bwMode="black">
            <a:xfrm>
              <a:off x="16349615" y="3620905"/>
              <a:ext cx="4867668" cy="328602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1097212" rtl="0" eaLnBrk="1" latinLnBrk="0" hangingPunct="1">
                <a:lnSpc>
                  <a:spcPct val="90000"/>
                </a:lnSpc>
                <a:spcAft>
                  <a:spcPts val="1800"/>
                </a:spcAft>
              </a:pPr>
              <a:r>
                <a:rPr lang="en-US" sz="1800" b="0" kern="1200" spc="30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FD77D4-3A14-4331-AA04-9DFC5AAA4CD5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0405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775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3089" y="1427015"/>
            <a:ext cx="13984225" cy="226523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61400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Bulle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3089" y="1427015"/>
            <a:ext cx="13984225" cy="226523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746288" indent="-342900">
              <a:buFont typeface="Arial" panose="020B0604020202020204" pitchFamily="34" charset="0"/>
              <a:buChar char="•"/>
              <a:defRPr/>
            </a:lvl2pPr>
            <a:lvl3pPr marL="1015213" indent="-342900">
              <a:buFont typeface="Arial" panose="020B0604020202020204" pitchFamily="34" charset="0"/>
              <a:buChar char="•"/>
              <a:defRPr/>
            </a:lvl3pPr>
            <a:lvl4pPr marL="1284138" indent="-342900">
              <a:buFont typeface="Arial" panose="020B0604020202020204" pitchFamily="34" charset="0"/>
              <a:buChar char="•"/>
              <a:defRPr/>
            </a:lvl4pPr>
            <a:lvl5pPr marL="1553063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35230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8" y="1427011"/>
            <a:ext cx="6305572" cy="226523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0" y="1427011"/>
            <a:ext cx="6305572" cy="226523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2629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8" y="1427011"/>
            <a:ext cx="6305572" cy="2708434"/>
          </a:xfrm>
        </p:spPr>
        <p:txBody>
          <a:bodyPr vert="horz" wrap="square" lIns="182880" tIns="146304" rIns="182880" bIns="146304" rtlCol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 lang="en-US" dirty="0"/>
            </a:lvl1pPr>
            <a:lvl2pPr marL="746288" indent="-342900">
              <a:buFont typeface="Arial" panose="020B0604020202020204" pitchFamily="34" charset="0"/>
              <a:buChar char="•"/>
              <a:defRPr lang="en-US" dirty="0"/>
            </a:lvl2pPr>
            <a:lvl3pPr marL="1015213" indent="-342900">
              <a:buFont typeface="Arial" panose="020B0604020202020204" pitchFamily="34" charset="0"/>
              <a:buChar char="•"/>
              <a:defRPr lang="en-US" dirty="0"/>
            </a:lvl3pPr>
            <a:lvl4pPr marL="1284138" indent="-342900">
              <a:buFont typeface="Arial" panose="020B0604020202020204" pitchFamily="34" charset="0"/>
              <a:buChar char="•"/>
              <a:defRPr lang="en-US" dirty="0"/>
            </a:lvl4pPr>
            <a:lvl5pPr marL="1553063" indent="-342900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0" y="1427011"/>
            <a:ext cx="6305572" cy="2708434"/>
          </a:xfrm>
        </p:spPr>
        <p:txBody>
          <a:bodyPr vert="horz" wrap="square" lIns="182880" tIns="146304" rIns="182880" bIns="146304" rtlCol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 lang="en-US" dirty="0"/>
            </a:lvl1pPr>
            <a:lvl2pPr marL="746288" indent="-342900">
              <a:buFont typeface="Arial" panose="020B0604020202020204" pitchFamily="34" charset="0"/>
              <a:buChar char="•"/>
              <a:defRPr lang="en-US" dirty="0"/>
            </a:lvl2pPr>
            <a:lvl3pPr marL="1015213" indent="-342900">
              <a:buFont typeface="Arial" panose="020B0604020202020204" pitchFamily="34" charset="0"/>
              <a:buChar char="•"/>
              <a:defRPr lang="en-US" dirty="0"/>
            </a:lvl3pPr>
            <a:lvl4pPr marL="1284138" indent="-342900">
              <a:buFont typeface="Arial" panose="020B0604020202020204" pitchFamily="34" charset="0"/>
              <a:buChar char="•"/>
              <a:defRPr lang="en-US" dirty="0"/>
            </a:lvl4pPr>
            <a:lvl5pPr marL="1553063" indent="-342900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41100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088" y="347413"/>
            <a:ext cx="13987008" cy="1079598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23089" y="1427015"/>
            <a:ext cx="13984225" cy="220983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844DB65-7BC5-46FD-90A0-CE01B3D0D3C6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202AE6-866E-4EC4-89B3-4AD1E9281E55}"/>
              </a:ext>
            </a:extLst>
          </p:cNvPr>
          <p:cNvGrpSpPr/>
          <p:nvPr userDrawn="1"/>
        </p:nvGrpSpPr>
        <p:grpSpPr bwMode="black">
          <a:xfrm>
            <a:off x="538164" y="7480675"/>
            <a:ext cx="4366203" cy="349837"/>
            <a:chOff x="15462169" y="3620905"/>
            <a:chExt cx="5755114" cy="461123"/>
          </a:xfrm>
          <a:solidFill>
            <a:schemeClr val="tx1"/>
          </a:solidFill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DE2086-1A6A-442F-A5C7-E5F96AAF6B61}"/>
                </a:ext>
              </a:extLst>
            </p:cNvPr>
            <p:cNvSpPr txBox="1"/>
            <p:nvPr userDrawn="1"/>
          </p:nvSpPr>
          <p:spPr bwMode="black">
            <a:xfrm>
              <a:off x="16349615" y="3620905"/>
              <a:ext cx="4867668" cy="328602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1097212" rtl="0" eaLnBrk="1" latinLnBrk="0" hangingPunct="1">
                <a:lnSpc>
                  <a:spcPct val="90000"/>
                </a:lnSpc>
                <a:spcAft>
                  <a:spcPts val="1800"/>
                </a:spcAft>
              </a:pPr>
              <a:r>
                <a:rPr lang="en-US" sz="1800" b="0" kern="1200" spc="30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D4D031B-E88B-493D-B8EB-D3D99981E5BB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66" r:id="rId2"/>
    <p:sldLayoutId id="2147484360" r:id="rId3"/>
    <p:sldLayoutId id="2147484361" r:id="rId4"/>
    <p:sldLayoutId id="2147484337" r:id="rId5"/>
    <p:sldLayoutId id="2147484372" r:id="rId6"/>
    <p:sldLayoutId id="2147484440" r:id="rId7"/>
    <p:sldLayoutId id="2147484359" r:id="rId8"/>
    <p:sldLayoutId id="2147484441" r:id="rId9"/>
    <p:sldLayoutId id="2147484369" r:id="rId10"/>
    <p:sldLayoutId id="2147484295" r:id="rId11"/>
    <p:sldLayoutId id="2147484370" r:id="rId12"/>
    <p:sldLayoutId id="2147484371" r:id="rId13"/>
    <p:sldLayoutId id="2147484249" r:id="rId14"/>
    <p:sldLayoutId id="2147484347" r:id="rId15"/>
    <p:sldLayoutId id="2147484364" r:id="rId16"/>
    <p:sldLayoutId id="2147484338" r:id="rId17"/>
    <p:sldLayoutId id="2147484437" r:id="rId18"/>
    <p:sldLayoutId id="2147484309" r:id="rId19"/>
    <p:sldLayoutId id="2147484373" r:id="rId20"/>
    <p:sldLayoutId id="2147484442" r:id="rId21"/>
    <p:sldLayoutId id="2147484256" r:id="rId22"/>
  </p:sldLayoutIdLst>
  <p:transition>
    <p:fade/>
  </p:transition>
  <p:hf sldNum="0" hdr="0" ftr="0" dt="0"/>
  <p:txStyles>
    <p:titleStyle>
      <a:lvl1pPr algn="l" defTabSz="1097278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0" baseline="0" dirty="0">
          <a:ln w="3175">
            <a:noFill/>
          </a:ln>
          <a:solidFill>
            <a:schemeClr val="tx1"/>
          </a:solidFill>
          <a:effectLst/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0" marR="0" indent="0" algn="l" defTabSz="10972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3200" b="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403388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4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672313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4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941238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210163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3017513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6pPr>
      <a:lvl7pPr marL="3566153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7pPr>
      <a:lvl8pPr marL="4114792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8pPr>
      <a:lvl9pPr marL="4663432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1pPr>
      <a:lvl2pPr marL="548639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2pPr>
      <a:lvl3pPr marL="1097278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3pPr>
      <a:lvl4pPr marL="1645917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4pPr>
      <a:lvl5pPr marL="2194555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5pPr>
      <a:lvl6pPr marL="2743195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6pPr>
      <a:lvl7pPr marL="3291833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7pPr>
      <a:lvl8pPr marL="3840472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8pPr>
      <a:lvl9pPr marL="4389112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0" userDrawn="1">
          <p15:clr>
            <a:srgbClr val="5ACBF0"/>
          </p15:clr>
        </p15:guide>
        <p15:guide id="2" pos="204" userDrawn="1">
          <p15:clr>
            <a:srgbClr val="5ACBF0"/>
          </p15:clr>
        </p15:guide>
        <p15:guide id="3" pos="881" userDrawn="1">
          <p15:clr>
            <a:srgbClr val="5ACBF0"/>
          </p15:clr>
        </p15:guide>
        <p15:guide id="4" pos="1559" userDrawn="1">
          <p15:clr>
            <a:srgbClr val="5ACBF0"/>
          </p15:clr>
        </p15:guide>
        <p15:guide id="5" pos="2236" userDrawn="1">
          <p15:clr>
            <a:srgbClr val="5ACBF0"/>
          </p15:clr>
        </p15:guide>
        <p15:guide id="6" pos="2914" userDrawn="1">
          <p15:clr>
            <a:srgbClr val="5ACBF0"/>
          </p15:clr>
        </p15:guide>
        <p15:guide id="7" pos="3592" userDrawn="1">
          <p15:clr>
            <a:srgbClr val="5ACBF0"/>
          </p15:clr>
        </p15:guide>
        <p15:guide id="8" pos="4269" userDrawn="1">
          <p15:clr>
            <a:srgbClr val="5ACBF0"/>
          </p15:clr>
        </p15:guide>
        <p15:guide id="9" pos="4944" userDrawn="1">
          <p15:clr>
            <a:srgbClr val="5ACBF0"/>
          </p15:clr>
        </p15:guide>
        <p15:guide id="10" pos="5624" userDrawn="1">
          <p15:clr>
            <a:srgbClr val="5ACBF0"/>
          </p15:clr>
        </p15:guide>
        <p15:guide id="11" pos="6302" userDrawn="1">
          <p15:clr>
            <a:srgbClr val="5ACBF0"/>
          </p15:clr>
        </p15:guide>
        <p15:guide id="12" pos="6980" userDrawn="1">
          <p15:clr>
            <a:srgbClr val="5ACBF0"/>
          </p15:clr>
        </p15:guide>
        <p15:guide id="13" pos="7657" userDrawn="1">
          <p15:clr>
            <a:srgbClr val="5ACBF0"/>
          </p15:clr>
        </p15:guide>
        <p15:guide id="14" pos="8335" userDrawn="1">
          <p15:clr>
            <a:srgbClr val="5ACBF0"/>
          </p15:clr>
        </p15:guide>
        <p15:guide id="15" pos="9012" userDrawn="1">
          <p15:clr>
            <a:srgbClr val="5ACBF0"/>
          </p15:clr>
        </p15:guide>
        <p15:guide id="16" pos="339" userDrawn="1">
          <p15:clr>
            <a:srgbClr val="C35EA4"/>
          </p15:clr>
        </p15:guide>
        <p15:guide id="17" pos="8877" userDrawn="1">
          <p15:clr>
            <a:srgbClr val="C35EA4"/>
          </p15:clr>
        </p15:guide>
        <p15:guide id="18" orient="horz" pos="912" userDrawn="1">
          <p15:clr>
            <a:srgbClr val="5ACBF0"/>
          </p15:clr>
        </p15:guide>
        <p15:guide id="19" orient="horz" pos="1575" userDrawn="1">
          <p15:clr>
            <a:srgbClr val="5ACBF0"/>
          </p15:clr>
        </p15:guide>
        <p15:guide id="20" orient="horz" pos="2253" userDrawn="1">
          <p15:clr>
            <a:srgbClr val="5ACBF0"/>
          </p15:clr>
        </p15:guide>
        <p15:guide id="21" orient="horz" pos="2931" userDrawn="1">
          <p15:clr>
            <a:srgbClr val="5ACBF0"/>
          </p15:clr>
        </p15:guide>
        <p15:guide id="22" orient="horz" pos="3609" userDrawn="1">
          <p15:clr>
            <a:srgbClr val="5ACBF0"/>
          </p15:clr>
        </p15:guide>
        <p15:guide id="23" orient="horz" pos="4286" userDrawn="1">
          <p15:clr>
            <a:srgbClr val="5ACBF0"/>
          </p15:clr>
        </p15:guide>
        <p15:guide id="24" orient="horz" pos="4964" userDrawn="1">
          <p15:clr>
            <a:srgbClr val="5ACBF0"/>
          </p15:clr>
        </p15:guide>
        <p15:guide id="25" orient="horz" pos="355" userDrawn="1">
          <p15:clr>
            <a:srgbClr val="C35EA4"/>
          </p15:clr>
        </p15:guide>
        <p15:guide id="26" orient="horz" pos="4829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AWS: Ep. 1</a:t>
            </a:r>
            <a:br>
              <a:rPr lang="en-US" dirty="0"/>
            </a:br>
            <a:r>
              <a:rPr lang="en-US" b="1" dirty="0"/>
              <a:t>Setting up your AWS Account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Alejandra (AWS Developer Relations)</a:t>
            </a:r>
          </a:p>
          <a:p>
            <a:r>
              <a:rPr lang="en-US" dirty="0"/>
              <a:t>John (ML Specialist Public Sector) </a:t>
            </a:r>
          </a:p>
        </p:txBody>
      </p:sp>
    </p:spTree>
    <p:extLst>
      <p:ext uri="{BB962C8B-B14F-4D97-AF65-F5344CB8AC3E}">
        <p14:creationId xmlns:p14="http://schemas.microsoft.com/office/powerpoint/2010/main" val="3849848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B1B2-1B6E-774E-A414-284CAE9D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IAM?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3459-CE36-AB4F-BC02-1F5264FF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89" y="1427015"/>
            <a:ext cx="13984225" cy="2708434"/>
          </a:xfrm>
        </p:spPr>
        <p:txBody>
          <a:bodyPr/>
          <a:lstStyle/>
          <a:p>
            <a:r>
              <a:rPr lang="en-US" dirty="0"/>
              <a:t>AWS Identity and Access Management (IAM) is a web service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helps you securely control access to AWS resources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You use IAM to control who is authenticated (signed in) and authorized (has permissions) to use resources.</a:t>
            </a:r>
          </a:p>
        </p:txBody>
      </p:sp>
    </p:spTree>
    <p:extLst>
      <p:ext uri="{BB962C8B-B14F-4D97-AF65-F5344CB8AC3E}">
        <p14:creationId xmlns:p14="http://schemas.microsoft.com/office/powerpoint/2010/main" val="18341751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B1B2-1B6E-774E-A414-284CAE9D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3459-CE36-AB4F-BC02-1F5264FF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89" y="1427015"/>
            <a:ext cx="13984225" cy="5416868"/>
          </a:xfrm>
        </p:spPr>
        <p:txBody>
          <a:bodyPr/>
          <a:lstStyle/>
          <a:p>
            <a:r>
              <a:rPr lang="en-US" dirty="0"/>
              <a:t>Amazon Resource Names (ARNs)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uniquely identify AWS resources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We require an ARN when you need to specify a resource unambiguously across all of AWS, such as 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IAM</a:t>
            </a:r>
            <a:r>
              <a:rPr lang="en-US" dirty="0"/>
              <a:t> policies.</a:t>
            </a:r>
          </a:p>
          <a:p>
            <a:endParaRPr lang="en-US" dirty="0"/>
          </a:p>
          <a:p>
            <a:r>
              <a:rPr lang="en-US" dirty="0"/>
              <a:t>An example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ARN</a:t>
            </a:r>
            <a:r>
              <a:rPr lang="en-US" dirty="0"/>
              <a:t> for 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IAM user name</a:t>
            </a:r>
            <a:r>
              <a:rPr lang="en-US" dirty="0"/>
              <a:t>:</a:t>
            </a:r>
          </a:p>
          <a:p>
            <a:r>
              <a:rPr lang="en-US" dirty="0" err="1">
                <a:latin typeface="American Typewriter" panose="02090604020004020304" pitchFamily="18" charset="77"/>
              </a:rPr>
              <a:t>arn:aws:iam</a:t>
            </a:r>
            <a:r>
              <a:rPr lang="en-US" dirty="0">
                <a:latin typeface="American Typewriter" panose="02090604020004020304" pitchFamily="18" charset="77"/>
              </a:rPr>
              <a:t>::123456789012:user/David </a:t>
            </a:r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7732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B1B2-1B6E-774E-A414-284CAE9D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Root Credentials?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3459-CE36-AB4F-BC02-1F5264FF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89" y="1427015"/>
            <a:ext cx="13984225" cy="2265236"/>
          </a:xfrm>
        </p:spPr>
        <p:txBody>
          <a:bodyPr/>
          <a:lstStyle/>
          <a:p>
            <a:r>
              <a:rPr lang="en-US" dirty="0"/>
              <a:t>All AWS accounts have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root user credentials </a:t>
            </a:r>
            <a:r>
              <a:rPr lang="en-US" dirty="0"/>
              <a:t>(that is, the credentials of the account owner). </a:t>
            </a:r>
          </a:p>
          <a:p>
            <a:endParaRPr lang="en-US" dirty="0"/>
          </a:p>
          <a:p>
            <a:r>
              <a:rPr lang="en-US" dirty="0"/>
              <a:t>These credentials allow full access to all resources in the account. </a:t>
            </a:r>
          </a:p>
        </p:txBody>
      </p:sp>
    </p:spTree>
    <p:extLst>
      <p:ext uri="{BB962C8B-B14F-4D97-AF65-F5344CB8AC3E}">
        <p14:creationId xmlns:p14="http://schemas.microsoft.com/office/powerpoint/2010/main" val="38027577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B1B2-1B6E-774E-A414-284CAE9D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AWS CloudTrail?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3459-CE36-AB4F-BC02-1F5264FF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89" y="1427015"/>
            <a:ext cx="13984225" cy="4776692"/>
          </a:xfrm>
        </p:spPr>
        <p:txBody>
          <a:bodyPr/>
          <a:lstStyle/>
          <a:p>
            <a:r>
              <a:rPr lang="en-US" dirty="0"/>
              <a:t>AWS CloudTrail is an AWS service that helps you enable governance, compliance, and operational and risk auditing of your AWS account.</a:t>
            </a:r>
          </a:p>
          <a:p>
            <a:endParaRPr lang="en-US" dirty="0"/>
          </a:p>
          <a:p>
            <a:r>
              <a:rPr lang="en-US" dirty="0"/>
              <a:t>Actions taken by a user, role, or an AWS service are recorded 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events</a:t>
            </a:r>
            <a:r>
              <a:rPr lang="en-US" dirty="0"/>
              <a:t> in AWS CloudTrail.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Events</a:t>
            </a:r>
            <a:r>
              <a:rPr lang="en-US" dirty="0"/>
              <a:t> include actions taken in the AWS Management Console, AWS Command Line Interface, and AWS SDKs and APIs.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56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B1B2-1B6E-774E-A414-284CAE9D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AWS billing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3459-CE36-AB4F-BC02-1F5264FF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89" y="1427015"/>
            <a:ext cx="13984225" cy="290541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What are some tools we can use to control and monitor AWS costs?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Billing alarms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Amazon CloudWatch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4438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B1B2-1B6E-774E-A414-284CAE9D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Amazon CloudWatch?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3459-CE36-AB4F-BC02-1F5264FF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89" y="1427015"/>
            <a:ext cx="13984225" cy="3151632"/>
          </a:xfrm>
        </p:spPr>
        <p:txBody>
          <a:bodyPr/>
          <a:lstStyle/>
          <a:p>
            <a:r>
              <a:rPr lang="en-US" dirty="0"/>
              <a:t>Amazon CloudWatch is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monitoring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management service </a:t>
            </a:r>
            <a:r>
              <a:rPr lang="en-US" dirty="0"/>
              <a:t>that provides data and actionable insights for AWS, hybrid, and on-premises applications and infrastructure resources. </a:t>
            </a:r>
          </a:p>
          <a:p>
            <a:endParaRPr lang="en-US" dirty="0"/>
          </a:p>
          <a:p>
            <a:r>
              <a:rPr lang="en-US" dirty="0"/>
              <a:t>With CloudWatch, you can collect and access all your performance and operational data in form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logs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metrics</a:t>
            </a:r>
            <a:r>
              <a:rPr lang="en-US" dirty="0"/>
              <a:t> from a single platform. </a:t>
            </a:r>
          </a:p>
        </p:txBody>
      </p:sp>
    </p:spTree>
    <p:extLst>
      <p:ext uri="{BB962C8B-B14F-4D97-AF65-F5344CB8AC3E}">
        <p14:creationId xmlns:p14="http://schemas.microsoft.com/office/powerpoint/2010/main" val="59334134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B1B2-1B6E-774E-A414-284CAE9D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MFA?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3459-CE36-AB4F-BC02-1F5264FF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89" y="1427015"/>
            <a:ext cx="13984225" cy="162506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Multi-factor authentication </a:t>
            </a:r>
            <a:r>
              <a:rPr lang="en-US" dirty="0"/>
              <a:t>(MFA) is an authentication method in which a computer user is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granted access only after successfully presenting </a:t>
            </a:r>
            <a:r>
              <a:rPr lang="en-US" dirty="0">
                <a:solidFill>
                  <a:srgbClr val="C00000"/>
                </a:solidFill>
              </a:rPr>
              <a:t>two or more pieces of evidence to an authentication mechanism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39382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B1B2-1B6E-774E-A414-284CAE9D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S3 bucket?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3459-CE36-AB4F-BC02-1F5264FF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89" y="1427015"/>
            <a:ext cx="13984225" cy="3791807"/>
          </a:xfrm>
        </p:spPr>
        <p:txBody>
          <a:bodyPr/>
          <a:lstStyle/>
          <a:p>
            <a:r>
              <a:rPr lang="en-US" dirty="0"/>
              <a:t>An Amazon S3 bucket is a public cloud storage resource available in Amazon Web Services' (AWS) Simple Storage Service (S3), an </a:t>
            </a:r>
            <a:r>
              <a:rPr lang="en-US" dirty="0">
                <a:solidFill>
                  <a:srgbClr val="C00000"/>
                </a:solidFill>
              </a:rPr>
              <a:t>object storage offering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Amazon S3 buckets are similar to file folders, in that they store objects. </a:t>
            </a:r>
          </a:p>
          <a:p>
            <a:endParaRPr lang="en-US" dirty="0"/>
          </a:p>
          <a:p>
            <a:r>
              <a:rPr lang="en-US" dirty="0"/>
              <a:t>These objects consist of data and its descriptive metadata. </a:t>
            </a:r>
          </a:p>
        </p:txBody>
      </p:sp>
    </p:spTree>
    <p:extLst>
      <p:ext uri="{BB962C8B-B14F-4D97-AF65-F5344CB8AC3E}">
        <p14:creationId xmlns:p14="http://schemas.microsoft.com/office/powerpoint/2010/main" val="39348940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-05853_Summit_2019_Template_Light">
  <a:themeElements>
    <a:clrScheme name="Summit">
      <a:dk1>
        <a:srgbClr val="000000"/>
      </a:dk1>
      <a:lt1>
        <a:srgbClr val="FFFFFF"/>
      </a:lt1>
      <a:dk2>
        <a:srgbClr val="282828"/>
      </a:dk2>
      <a:lt2>
        <a:srgbClr val="F2F2F2"/>
      </a:lt2>
      <a:accent1>
        <a:srgbClr val="FF5252"/>
      </a:accent1>
      <a:accent2>
        <a:srgbClr val="527FFF"/>
      </a:accent2>
      <a:accent3>
        <a:srgbClr val="A166FF"/>
      </a:accent3>
      <a:accent4>
        <a:srgbClr val="FF6138"/>
      </a:accent4>
      <a:accent5>
        <a:srgbClr val="E72C97"/>
      </a:accent5>
      <a:accent6>
        <a:srgbClr val="FDC500"/>
      </a:accent6>
      <a:hlink>
        <a:srgbClr val="2D93AA"/>
      </a:hlink>
      <a:folHlink>
        <a:srgbClr val="2D64AA"/>
      </a:folHlink>
    </a:clrScheme>
    <a:fontScheme name="Re:Invent 2018">
      <a:majorFont>
        <a:latin typeface="Amazon Ember Light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ummit 2019 template_16x9_light.potx" id="{653BCEEC-9921-4CB5-BA8B-76F450BADB12}" vid="{B709E87D-CFA5-4B05-BA57-C78BD50FA3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630a2e83-186a-4a0f-ab27-bee8a8096ab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Summit 2019 template_16x9_light (1)</Template>
  <TotalTime>258</TotalTime>
  <Words>361</Words>
  <Application>Microsoft Macintosh PowerPoint</Application>
  <PresentationFormat>Custom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Amazon Ember</vt:lpstr>
      <vt:lpstr>Lucida Console</vt:lpstr>
      <vt:lpstr>Arial Black</vt:lpstr>
      <vt:lpstr>Calibri</vt:lpstr>
      <vt:lpstr>Amazon Ember Medium</vt:lpstr>
      <vt:lpstr>Arial</vt:lpstr>
      <vt:lpstr>Segoe UI</vt:lpstr>
      <vt:lpstr>Amazon Ember Light</vt:lpstr>
      <vt:lpstr>American Typewriter</vt:lpstr>
      <vt:lpstr>4-05853_Summit_2019_Template_Light</vt:lpstr>
      <vt:lpstr>100 AWS: Ep. 1 Setting up your AWS Account</vt:lpstr>
      <vt:lpstr>What Is IAM?</vt:lpstr>
      <vt:lpstr>What is an ARN?</vt:lpstr>
      <vt:lpstr>What are Root Credentials?</vt:lpstr>
      <vt:lpstr>What is AWS CloudTrail? </vt:lpstr>
      <vt:lpstr>How does AWS billing work?</vt:lpstr>
      <vt:lpstr>What is Amazon CloudWatch? </vt:lpstr>
      <vt:lpstr>What is MFA? </vt:lpstr>
      <vt:lpstr>What is an S3 bucket? </vt:lpstr>
    </vt:vector>
  </TitlesOfParts>
  <Company>Amazon Corporate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Sullivan, Andrea</dc:creator>
  <cp:keywords>AWS Summit 2019</cp:keywords>
  <cp:lastModifiedBy>Microsoft Office User</cp:lastModifiedBy>
  <cp:revision>22</cp:revision>
  <dcterms:created xsi:type="dcterms:W3CDTF">2018-12-14T21:41:34Z</dcterms:created>
  <dcterms:modified xsi:type="dcterms:W3CDTF">2019-08-05T23:14:16Z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