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F46584-32E1-4182-BB28-60856713659A}" type="datetimeFigureOut">
              <a:rPr lang="en-IN" smtClean="0"/>
              <a:pPr/>
              <a:t>20-09-2013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389E03-D231-4E48-851A-B7337F1A7B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IEEE</a:t>
            </a:r>
            <a:r>
              <a:rPr lang="en-US" dirty="0" smtClean="0"/>
              <a:t> </a:t>
            </a:r>
            <a:r>
              <a:rPr lang="en-US" dirty="0" smtClean="0"/>
              <a:t>802.11 a/b/g and </a:t>
            </a:r>
            <a:r>
              <a:rPr lang="en-US" dirty="0" err="1" smtClean="0"/>
              <a:t>Wireshark</a:t>
            </a:r>
            <a:r>
              <a:rPr lang="en-US" dirty="0" smtClean="0"/>
              <a:t> Connector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Shashank Gaur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802.11 a/b/g Rx by Bastian </a:t>
            </a:r>
            <a:r>
              <a:rPr lang="en-US" dirty="0" err="1" smtClean="0"/>
              <a:t>Bloessl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FTW </a:t>
            </a:r>
            <a:r>
              <a:rPr lang="en-US" dirty="0" err="1" smtClean="0"/>
              <a:t>Tx</a:t>
            </a:r>
            <a:r>
              <a:rPr lang="en-US" dirty="0" smtClean="0"/>
              <a:t> for 802.11 (CGRAN Project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28092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OOT </a:t>
            </a:r>
            <a:r>
              <a:rPr lang="en-US" dirty="0" smtClean="0"/>
              <a:t>module by </a:t>
            </a:r>
            <a:r>
              <a:rPr lang="en-US" dirty="0" smtClean="0"/>
              <a:t>Bastian </a:t>
            </a:r>
            <a:r>
              <a:rPr lang="en-US" dirty="0" err="1" smtClean="0"/>
              <a:t>Bloessl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Adaptation </a:t>
            </a:r>
            <a:r>
              <a:rPr lang="en-US" dirty="0" smtClean="0"/>
              <a:t>for 802.11 Rx</a:t>
            </a:r>
          </a:p>
          <a:p>
            <a:pPr lvl="2"/>
            <a:r>
              <a:rPr lang="en-US" dirty="0" smtClean="0"/>
              <a:t>Modifying output of blocks such as </a:t>
            </a:r>
            <a:r>
              <a:rPr lang="en-US" dirty="0" err="1" smtClean="0"/>
              <a:t>decode_mac</a:t>
            </a:r>
            <a:endParaRPr lang="en-US" dirty="0" smtClean="0"/>
          </a:p>
          <a:p>
            <a:pPr lvl="2"/>
            <a:r>
              <a:rPr lang="en-US" dirty="0" smtClean="0"/>
              <a:t>Such as passing dictionary with encoding, moving functions between </a:t>
            </a:r>
            <a:r>
              <a:rPr lang="en-US" dirty="0" err="1" smtClean="0"/>
              <a:t>parse_mac</a:t>
            </a:r>
            <a:r>
              <a:rPr lang="en-US" dirty="0" smtClean="0"/>
              <a:t> and </a:t>
            </a:r>
            <a:r>
              <a:rPr lang="en-US" dirty="0" err="1" smtClean="0"/>
              <a:t>decode_mac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234888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PDU Packets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48264" y="234888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71800" y="234888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Wireshark</a:t>
            </a:r>
            <a:endParaRPr lang="en-US" dirty="0" smtClean="0"/>
          </a:p>
          <a:p>
            <a:pPr algn="ctr"/>
            <a:r>
              <a:rPr lang="en-US" dirty="0" smtClean="0"/>
              <a:t>Connector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60032" y="234888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PCAP File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051720" y="27089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28184" y="27089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39952" y="27089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Connector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Libpcap</a:t>
            </a:r>
            <a:r>
              <a:rPr lang="en-US" smtClean="0"/>
              <a:t> format</a:t>
            </a:r>
          </a:p>
          <a:p>
            <a:r>
              <a:rPr lang="en-US" dirty="0" smtClean="0"/>
              <a:t>PCAP Headers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132856"/>
            <a:ext cx="2057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348880"/>
            <a:ext cx="24955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Wireshark</a:t>
            </a:r>
            <a:r>
              <a:rPr lang="en-US" dirty="0" smtClean="0"/>
              <a:t> Connector block</a:t>
            </a:r>
          </a:p>
          <a:p>
            <a:pPr lvl="2"/>
            <a:r>
              <a:rPr lang="en-US" dirty="0" smtClean="0"/>
              <a:t>Creation of </a:t>
            </a:r>
            <a:r>
              <a:rPr lang="en-US" dirty="0" err="1" smtClean="0"/>
              <a:t>pcap</a:t>
            </a:r>
            <a:r>
              <a:rPr lang="en-US" dirty="0" smtClean="0"/>
              <a:t> per-file and per-packet header</a:t>
            </a:r>
          </a:p>
          <a:p>
            <a:pPr lvl="2"/>
            <a:r>
              <a:rPr lang="en-US" dirty="0" smtClean="0"/>
              <a:t>Writing to FIFO file </a:t>
            </a:r>
          </a:p>
          <a:p>
            <a:pPr lvl="2"/>
            <a:r>
              <a:rPr lang="en-US" dirty="0" smtClean="0"/>
              <a:t>Creating Pipe between </a:t>
            </a:r>
            <a:r>
              <a:rPr lang="en-US" dirty="0" err="1" smtClean="0"/>
              <a:t>wireshark</a:t>
            </a:r>
            <a:r>
              <a:rPr lang="en-US" dirty="0" smtClean="0"/>
              <a:t> and </a:t>
            </a:r>
            <a:r>
              <a:rPr lang="en-US" dirty="0" err="1" smtClean="0"/>
              <a:t>gnuradio</a:t>
            </a:r>
            <a:endParaRPr lang="en-US" dirty="0" smtClean="0"/>
          </a:p>
          <a:p>
            <a:pPr lvl="1"/>
            <a:r>
              <a:rPr lang="en-US" dirty="0" smtClean="0"/>
              <a:t>Receiver imported to OFDM block</a:t>
            </a:r>
          </a:p>
          <a:p>
            <a:r>
              <a:rPr lang="en-US" dirty="0" smtClean="0"/>
              <a:t>Future Objectives</a:t>
            </a:r>
          </a:p>
          <a:p>
            <a:pPr lvl="1"/>
            <a:r>
              <a:rPr lang="en-US" dirty="0" smtClean="0"/>
              <a:t>Finish off the OFDM Import</a:t>
            </a:r>
          </a:p>
          <a:p>
            <a:pPr lvl="1"/>
            <a:r>
              <a:rPr lang="en-US" dirty="0" smtClean="0"/>
              <a:t>Deliver independent </a:t>
            </a:r>
            <a:r>
              <a:rPr lang="en-US" dirty="0" err="1" smtClean="0"/>
              <a:t>ofdm</a:t>
            </a:r>
            <a:r>
              <a:rPr lang="en-US" dirty="0" smtClean="0"/>
              <a:t> blocks</a:t>
            </a:r>
          </a:p>
          <a:p>
            <a:pPr lvl="2"/>
            <a:r>
              <a:rPr lang="en-US" dirty="0" smtClean="0"/>
              <a:t>Containing the IEEE 802.11 a/p/g receiver</a:t>
            </a:r>
          </a:p>
          <a:p>
            <a:pPr lvl="2"/>
            <a:r>
              <a:rPr lang="en-US" dirty="0" smtClean="0"/>
              <a:t>With some other refined features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</TotalTime>
  <Words>119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IEEE 802.11 a/b/g and Wireshark Connector</vt:lpstr>
      <vt:lpstr>State of the Art</vt:lpstr>
      <vt:lpstr>Development </vt:lpstr>
      <vt:lpstr>Wireshark Connector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GSoC’13: 802.11 a/b/g and Wireshark Connector</dc:title>
  <dc:creator>shashank</dc:creator>
  <cp:lastModifiedBy>shashank</cp:lastModifiedBy>
  <cp:revision>5</cp:revision>
  <dcterms:created xsi:type="dcterms:W3CDTF">2013-07-18T15:45:45Z</dcterms:created>
  <dcterms:modified xsi:type="dcterms:W3CDTF">2013-09-20T21:48:33Z</dcterms:modified>
</cp:coreProperties>
</file>