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6"/>
  </p:notesMasterIdLst>
  <p:sldIdLst>
    <p:sldId id="256" r:id="rId2"/>
    <p:sldId id="288" r:id="rId3"/>
    <p:sldId id="293" r:id="rId4"/>
    <p:sldId id="294" r:id="rId5"/>
    <p:sldId id="295" r:id="rId6"/>
    <p:sldId id="290" r:id="rId7"/>
    <p:sldId id="291" r:id="rId8"/>
    <p:sldId id="281" r:id="rId9"/>
    <p:sldId id="282" r:id="rId10"/>
    <p:sldId id="296" r:id="rId11"/>
    <p:sldId id="298" r:id="rId12"/>
    <p:sldId id="297" r:id="rId13"/>
    <p:sldId id="292" r:id="rId14"/>
    <p:sldId id="27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8.03.2020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izer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5/10/05/opencv-gamma-correction/" TargetMode="External"/><Relationship Id="rId2" Type="http://schemas.openxmlformats.org/officeDocument/2006/relationships/hyperlink" Target="https://docs.opencv.org/3.1.0/d5/daf/tutorial_py_histogram_equaliz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1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944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Renkli bir görsel okuyun</a:t>
            </a:r>
          </a:p>
          <a:p>
            <a:r>
              <a:rPr lang="tr-TR" dirty="0" smtClean="0"/>
              <a:t>Görselin boyutlarını yazdırın</a:t>
            </a:r>
          </a:p>
          <a:p>
            <a:r>
              <a:rPr lang="tr-TR" dirty="0" smtClean="0"/>
              <a:t>150,150’deki pikselin değerini yazdırın</a:t>
            </a:r>
          </a:p>
          <a:p>
            <a:endParaRPr lang="tr-TR" dirty="0"/>
          </a:p>
          <a:p>
            <a:r>
              <a:rPr lang="tr-TR" dirty="0" smtClean="0"/>
              <a:t>Görseli </a:t>
            </a:r>
            <a:r>
              <a:rPr lang="tr-TR" dirty="0" err="1" smtClean="0"/>
              <a:t>grayscale’a</a:t>
            </a:r>
            <a:r>
              <a:rPr lang="tr-TR" dirty="0" smtClean="0"/>
              <a:t> çevirin</a:t>
            </a:r>
          </a:p>
          <a:p>
            <a:r>
              <a:rPr lang="tr-TR" dirty="0" smtClean="0"/>
              <a:t>Görselin boyutlarını yazdırın</a:t>
            </a:r>
          </a:p>
          <a:p>
            <a:r>
              <a:rPr lang="tr-TR" dirty="0"/>
              <a:t>150,150’deki pikselin değerini </a:t>
            </a:r>
            <a:r>
              <a:rPr lang="tr-TR" dirty="0" smtClean="0"/>
              <a:t>yazdırın</a:t>
            </a:r>
          </a:p>
          <a:p>
            <a:endParaRPr lang="tr-TR" dirty="0"/>
          </a:p>
          <a:p>
            <a:r>
              <a:rPr lang="tr-TR" dirty="0" err="1" smtClean="0"/>
              <a:t>Grayscale</a:t>
            </a:r>
            <a:r>
              <a:rPr lang="tr-TR" dirty="0" smtClean="0"/>
              <a:t> görsele t=125’lik </a:t>
            </a:r>
            <a:r>
              <a:rPr lang="tr-TR" dirty="0" err="1" smtClean="0"/>
              <a:t>threshold</a:t>
            </a:r>
            <a:r>
              <a:rPr lang="tr-TR" dirty="0" smtClean="0"/>
              <a:t> uygulayın</a:t>
            </a:r>
            <a:endParaRPr lang="tr-TR" dirty="0"/>
          </a:p>
          <a:p>
            <a:r>
              <a:rPr lang="tr-TR" dirty="0"/>
              <a:t>Görselin boyutlarını yazdırın</a:t>
            </a:r>
          </a:p>
          <a:p>
            <a:r>
              <a:rPr lang="tr-TR" dirty="0"/>
              <a:t>150,150’deki pikselin değerini yazdırın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51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InRange</a:t>
            </a:r>
            <a:r>
              <a:rPr lang="tr-TR" dirty="0" smtClean="0"/>
              <a:t> (Aralık Bulma)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6246"/>
          </a:xfrm>
        </p:spPr>
        <p:txBody>
          <a:bodyPr>
            <a:normAutofit/>
          </a:bodyPr>
          <a:lstStyle/>
          <a:p>
            <a:r>
              <a:rPr lang="tr-TR" dirty="0" err="1" smtClean="0"/>
              <a:t>Threshold’a</a:t>
            </a:r>
            <a:r>
              <a:rPr lang="tr-TR" dirty="0" smtClean="0"/>
              <a:t> çok benzer</a:t>
            </a:r>
          </a:p>
          <a:p>
            <a:r>
              <a:rPr lang="tr-TR" dirty="0" smtClean="0"/>
              <a:t>1 eşik değer yerine</a:t>
            </a:r>
          </a:p>
          <a:p>
            <a:r>
              <a:rPr lang="tr-TR" dirty="0" smtClean="0"/>
              <a:t>1 alt ve 1 üst değer</a:t>
            </a:r>
          </a:p>
          <a:p>
            <a:r>
              <a:rPr lang="tr-TR" dirty="0" smtClean="0"/>
              <a:t>Çıktı: Belirlenen aralığa dahil olan pikseller beyaz, diğer pikseller siyah </a:t>
            </a:r>
          </a:p>
          <a:p>
            <a:endParaRPr lang="tr-TR" dirty="0"/>
          </a:p>
          <a:p>
            <a:r>
              <a:rPr lang="tr-TR" dirty="0" smtClean="0"/>
              <a:t>Çok kanallı görsellere uygulanabilir</a:t>
            </a:r>
          </a:p>
          <a:p>
            <a:r>
              <a:rPr lang="tr-TR" dirty="0" smtClean="0"/>
              <a:t>Renk tanımak için birebir</a:t>
            </a:r>
          </a:p>
          <a:p>
            <a:r>
              <a:rPr lang="tr-TR" dirty="0">
                <a:hlinkClick r:id="rId2"/>
              </a:rPr>
              <a:t>http://colorizer.org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i</a:t>
            </a:r>
            <a:r>
              <a:rPr lang="tr-TR" dirty="0" smtClean="0"/>
              <a:t>nrange.py</a:t>
            </a:r>
          </a:p>
        </p:txBody>
      </p:sp>
    </p:spTree>
    <p:extLst>
      <p:ext uri="{BB962C8B-B14F-4D97-AF65-F5344CB8AC3E}">
        <p14:creationId xmlns:p14="http://schemas.microsoft.com/office/powerpoint/2010/main" val="319785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Alıştırma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184400"/>
            <a:ext cx="10554574" cy="4284133"/>
          </a:xfrm>
        </p:spPr>
        <p:txBody>
          <a:bodyPr>
            <a:normAutofit/>
          </a:bodyPr>
          <a:lstStyle/>
          <a:p>
            <a:r>
              <a:rPr lang="tr-TR" dirty="0" smtClean="0"/>
              <a:t>Renkli bir görsel okuyun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InRange</a:t>
            </a:r>
            <a:r>
              <a:rPr lang="tr-TR" dirty="0" smtClean="0"/>
              <a:t> kullanarak, </a:t>
            </a:r>
            <a:r>
              <a:rPr lang="tr-TR" dirty="0" err="1" smtClean="0"/>
              <a:t>sırasıylav</a:t>
            </a:r>
            <a:r>
              <a:rPr lang="tr-TR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Mavi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Kırmızı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Yeşil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Beyaz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Siyah</a:t>
            </a:r>
          </a:p>
          <a:p>
            <a:pPr>
              <a:buFont typeface="+mj-lt"/>
              <a:buAutoNum type="arabicPeriod"/>
            </a:pPr>
            <a:r>
              <a:rPr lang="tr-TR" sz="1600" dirty="0" smtClean="0"/>
              <a:t>Sarı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 smtClean="0"/>
              <a:t>Renklerini tanıyan bir program yazın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962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smtClean="0"/>
              <a:t>HSV renk uzayı</a:t>
            </a:r>
          </a:p>
          <a:p>
            <a:r>
              <a:rPr lang="tr-TR" dirty="0" smtClean="0"/>
              <a:t>Vide</a:t>
            </a:r>
            <a:r>
              <a:rPr lang="tr-TR" dirty="0" smtClean="0"/>
              <a:t>o işleme</a:t>
            </a:r>
          </a:p>
          <a:p>
            <a:r>
              <a:rPr lang="tr-TR" b="1" dirty="0" smtClean="0"/>
              <a:t>Canlı renk tanıma (alıştırma)</a:t>
            </a:r>
          </a:p>
          <a:p>
            <a:r>
              <a:rPr lang="tr-TR" dirty="0" smtClean="0"/>
              <a:t>Fotoğraf </a:t>
            </a:r>
            <a:r>
              <a:rPr lang="tr-TR" dirty="0"/>
              <a:t>dönüşümleri (kırpma, döndürme, simetri, yeniden boyutlandırma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Görsellerde mantıksal işlemler (ve, veya vb.)</a:t>
            </a:r>
          </a:p>
          <a:p>
            <a:r>
              <a:rPr lang="tr-TR" dirty="0" smtClean="0"/>
              <a:t>Morfolojik işlemler (</a:t>
            </a:r>
            <a:r>
              <a:rPr lang="tr-TR" dirty="0" err="1" smtClean="0"/>
              <a:t>erosion</a:t>
            </a:r>
            <a:r>
              <a:rPr lang="tr-TR" dirty="0" smtClean="0"/>
              <a:t>, </a:t>
            </a:r>
            <a:r>
              <a:rPr lang="tr-TR" dirty="0" err="1" smtClean="0"/>
              <a:t>dilation</a:t>
            </a:r>
            <a:r>
              <a:rPr lang="tr-TR" dirty="0" smtClean="0"/>
              <a:t> vb.)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Salı (yarın) 18.15’te </a:t>
            </a:r>
            <a:r>
              <a:rPr lang="tr-TR" b="1" dirty="0" smtClean="0"/>
              <a:t>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Önceki Derste Konuştuklarımız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kütüphanesine </a:t>
            </a:r>
            <a:r>
              <a:rPr lang="tr-TR" dirty="0" smtClean="0"/>
              <a:t>giriş</a:t>
            </a:r>
            <a:endParaRPr lang="tr-TR" dirty="0" smtClean="0"/>
          </a:p>
          <a:p>
            <a:r>
              <a:rPr lang="tr-TR" dirty="0" smtClean="0"/>
              <a:t>Fotoğraf okuma ve gösterme</a:t>
            </a:r>
          </a:p>
          <a:p>
            <a:r>
              <a:rPr lang="tr-TR" dirty="0" smtClean="0"/>
              <a:t>Fotoğrafı belli bir formatta kaydetme</a:t>
            </a:r>
          </a:p>
          <a:p>
            <a:r>
              <a:rPr lang="tr-TR" dirty="0" smtClean="0"/>
              <a:t>BGR fotoğrafı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</a:p>
          <a:p>
            <a:r>
              <a:rPr lang="tr-TR" dirty="0" smtClean="0"/>
              <a:t>Bit, piksel ve çözünürlük kavramları</a:t>
            </a:r>
          </a:p>
          <a:p>
            <a:r>
              <a:rPr lang="tr-TR" dirty="0" smtClean="0"/>
              <a:t>JPG, PNG vb.</a:t>
            </a:r>
          </a:p>
        </p:txBody>
      </p:sp>
    </p:spTree>
    <p:extLst>
      <p:ext uri="{BB962C8B-B14F-4D97-AF65-F5344CB8AC3E}">
        <p14:creationId xmlns:p14="http://schemas.microsoft.com/office/powerpoint/2010/main" val="1612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Bugün Konuşacaklarımız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844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dirty="0" err="1" smtClean="0"/>
              <a:t>NumPy</a:t>
            </a:r>
            <a:r>
              <a:rPr lang="tr-TR" dirty="0" smtClean="0"/>
              <a:t> tekrar</a:t>
            </a:r>
            <a:r>
              <a:rPr lang="tr-TR" dirty="0"/>
              <a:t>ı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RGB -&gt; R, G, B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Histogram</a:t>
            </a:r>
            <a:r>
              <a:rPr lang="tr-TR" dirty="0" smtClean="0"/>
              <a:t> (piksel sayma)</a:t>
            </a:r>
          </a:p>
          <a:p>
            <a:pPr>
              <a:buFont typeface="+mj-lt"/>
              <a:buAutoNum type="arabicPeriod"/>
            </a:pPr>
            <a:r>
              <a:rPr lang="tr-TR" dirty="0"/>
              <a:t>Parlaklık ve Karşıtlık Ayarlama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err="1" smtClean="0"/>
              <a:t>Thresholding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InRange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 &amp; aralık bulma)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 smtClean="0"/>
              <a:t>Alıştırma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 smtClean="0"/>
              <a:t>HSV Renk Uzayı (vakit kalırsa)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NumPy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</a:t>
            </a:r>
            <a:r>
              <a:rPr lang="tr-TR" dirty="0" err="1" smtClean="0"/>
              <a:t>p.ones</a:t>
            </a:r>
            <a:r>
              <a:rPr lang="tr-TR" dirty="0" smtClean="0"/>
              <a:t> &amp; </a:t>
            </a:r>
            <a:r>
              <a:rPr lang="tr-TR" dirty="0" err="1" smtClean="0"/>
              <a:t>np.zeros</a:t>
            </a:r>
            <a:endParaRPr lang="tr-TR" dirty="0" smtClean="0"/>
          </a:p>
          <a:p>
            <a:r>
              <a:rPr lang="tr-TR" dirty="0" err="1"/>
              <a:t>n</a:t>
            </a:r>
            <a:r>
              <a:rPr lang="tr-TR" dirty="0" err="1" smtClean="0"/>
              <a:t>p.arange</a:t>
            </a:r>
            <a:r>
              <a:rPr lang="tr-TR" dirty="0" smtClean="0"/>
              <a:t> &amp; </a:t>
            </a:r>
            <a:r>
              <a:rPr lang="tr-TR" dirty="0" err="1" smtClean="0"/>
              <a:t>np.random</a:t>
            </a:r>
            <a:endParaRPr lang="tr-TR" dirty="0" smtClean="0"/>
          </a:p>
          <a:p>
            <a:r>
              <a:rPr lang="tr-TR" dirty="0" err="1" smtClean="0"/>
              <a:t>array.ndim</a:t>
            </a:r>
            <a:r>
              <a:rPr lang="tr-TR" dirty="0" smtClean="0"/>
              <a:t> &amp; </a:t>
            </a:r>
            <a:r>
              <a:rPr lang="tr-TR" dirty="0" err="1" smtClean="0"/>
              <a:t>array.shape</a:t>
            </a:r>
            <a:endParaRPr lang="tr-TR" dirty="0" smtClean="0"/>
          </a:p>
          <a:p>
            <a:r>
              <a:rPr lang="tr-TR" dirty="0" err="1" smtClean="0"/>
              <a:t>array.reshape</a:t>
            </a:r>
            <a:endParaRPr lang="tr-TR" dirty="0" smtClean="0"/>
          </a:p>
          <a:p>
            <a:r>
              <a:rPr lang="tr-TR" dirty="0" smtClean="0"/>
              <a:t>Erişim &amp; </a:t>
            </a:r>
            <a:r>
              <a:rPr lang="tr-TR" dirty="0" err="1" smtClean="0"/>
              <a:t>index</a:t>
            </a:r>
            <a:endParaRPr lang="tr-TR" dirty="0" smtClean="0"/>
          </a:p>
          <a:p>
            <a:r>
              <a:rPr lang="tr-TR" dirty="0" smtClean="0"/>
              <a:t>Çoklu </a:t>
            </a:r>
            <a:r>
              <a:rPr lang="tr-TR" dirty="0" err="1" smtClean="0"/>
              <a:t>indexleme</a:t>
            </a:r>
            <a:endParaRPr lang="tr-TR" dirty="0" smtClean="0"/>
          </a:p>
          <a:p>
            <a:r>
              <a:rPr lang="tr-TR" dirty="0" smtClean="0"/>
              <a:t>Kırpma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248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</a:t>
            </a:r>
            <a:r>
              <a:rPr lang="tr-TR" dirty="0"/>
              <a:t> </a:t>
            </a:r>
            <a:r>
              <a:rPr lang="tr-TR" dirty="0" smtClean="0"/>
              <a:t>Renk Uzayı – R, G, 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795682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RGB görüntülerin R, G ve B kanalları aslında tek kanallı görüntülerdir. </a:t>
            </a:r>
          </a:p>
          <a:p>
            <a:r>
              <a:rPr lang="tr-TR" dirty="0" smtClean="0"/>
              <a:t>R </a:t>
            </a:r>
            <a:r>
              <a:rPr lang="tr-TR" dirty="0"/>
              <a:t>matrisi görüntüdeki kırmızı miktarını, G yeşil miktarını, B ise mavi miktarını </a:t>
            </a:r>
            <a:r>
              <a:rPr lang="tr-TR" dirty="0" smtClean="0"/>
              <a:t>gösterir ve ayrı ayrı incelenebilir.</a:t>
            </a:r>
          </a:p>
          <a:p>
            <a:endParaRPr lang="tr-TR" dirty="0" smtClean="0"/>
          </a:p>
          <a:p>
            <a:r>
              <a:rPr lang="tr-TR" dirty="0"/>
              <a:t>s</a:t>
            </a:r>
            <a:r>
              <a:rPr lang="tr-TR" dirty="0" smtClean="0"/>
              <a:t>plit.py &amp; bgr_channels.py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87" y="2194560"/>
            <a:ext cx="4078160" cy="38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982" y="2222287"/>
            <a:ext cx="6362018" cy="426164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Sayma işleminden ibaret. </a:t>
            </a:r>
          </a:p>
          <a:p>
            <a:r>
              <a:rPr lang="tr-TR" dirty="0" smtClean="0"/>
              <a:t>Görüntü hakkında güzel bir bilgi.</a:t>
            </a:r>
          </a:p>
          <a:p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dirty="0" smtClean="0"/>
              <a:t>Değeri 0 olan pikselleri say</a:t>
            </a:r>
          </a:p>
          <a:p>
            <a:pPr>
              <a:buFont typeface="+mj-lt"/>
              <a:buAutoNum type="arabicPeriod"/>
            </a:pPr>
            <a:r>
              <a:rPr lang="tr-TR" dirty="0"/>
              <a:t>Değeri </a:t>
            </a:r>
            <a:r>
              <a:rPr lang="tr-TR" dirty="0" smtClean="0"/>
              <a:t>1 olan </a:t>
            </a:r>
            <a:r>
              <a:rPr lang="tr-TR" dirty="0"/>
              <a:t>pikselleri say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...</a:t>
            </a:r>
          </a:p>
          <a:p>
            <a:pPr>
              <a:buFont typeface="+mj-lt"/>
              <a:buAutoNum type="arabicPeriod"/>
            </a:pPr>
            <a:r>
              <a:rPr lang="tr-TR" dirty="0"/>
              <a:t>Değeri </a:t>
            </a:r>
            <a:r>
              <a:rPr lang="tr-TR" dirty="0" smtClean="0"/>
              <a:t>255 </a:t>
            </a:r>
            <a:r>
              <a:rPr lang="tr-TR" dirty="0"/>
              <a:t>olan pikselleri say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Sonucu göster</a:t>
            </a:r>
          </a:p>
          <a:p>
            <a:r>
              <a:rPr lang="tr-TR" dirty="0" smtClean="0"/>
              <a:t>Örnek program -&gt; histogram.py</a:t>
            </a:r>
          </a:p>
          <a:p>
            <a:pPr>
              <a:buFont typeface="+mj-lt"/>
              <a:buAutoNum type="arabicPeriod"/>
            </a:pPr>
            <a:endParaRPr lang="tr-TR" dirty="0" smtClean="0"/>
          </a:p>
          <a:p>
            <a:r>
              <a:rPr lang="tr-TR" dirty="0" smtClean="0"/>
              <a:t>RGB görüntülerde ise tüm kanalları ayrı ayrı say.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9" y="2222287"/>
            <a:ext cx="6748963" cy="41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Parlaklık ve</a:t>
            </a:r>
            <a:r>
              <a:rPr lang="tr-TR" dirty="0"/>
              <a:t> </a:t>
            </a:r>
            <a:r>
              <a:rPr lang="tr-TR" dirty="0" smtClean="0"/>
              <a:t>Karşıtlık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görselin </a:t>
            </a:r>
            <a:r>
              <a:rPr lang="tr-TR" dirty="0" err="1" smtClean="0"/>
              <a:t>histogramına</a:t>
            </a:r>
            <a:r>
              <a:rPr lang="tr-TR" dirty="0" smtClean="0"/>
              <a:t> bakarak o görselin parlaklık ve karşıtlık değerlerini </a:t>
            </a:r>
            <a:r>
              <a:rPr lang="tr-TR" dirty="0" smtClean="0"/>
              <a:t>rahatlıkla anlayabiliriz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Bu tarz ayarlamaları yapan birkaç güzel yöntem var: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Histogram</a:t>
            </a:r>
            <a:r>
              <a:rPr lang="tr-TR" dirty="0" smtClean="0"/>
              <a:t> </a:t>
            </a:r>
            <a:r>
              <a:rPr lang="tr-TR" dirty="0" err="1" smtClean="0"/>
              <a:t>normalization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docs.opencv.org/3.1.0/d5/daf/tutorial_py_histogram_equalization.html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Gamma </a:t>
            </a:r>
            <a:r>
              <a:rPr lang="tr-TR" dirty="0" err="1" smtClean="0"/>
              <a:t>correction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(</a:t>
            </a:r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://www.pyimagesearch.com/2015/10/05/opencv-gamma-correction</a:t>
            </a:r>
            <a:r>
              <a:rPr lang="tr-TR" dirty="0" smtClean="0">
                <a:hlinkClick r:id="rId3"/>
              </a:rPr>
              <a:t>/</a:t>
            </a:r>
            <a:r>
              <a:rPr lang="tr-TR" dirty="0" smtClean="0"/>
              <a:t>)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/>
              <a:t>K</a:t>
            </a:r>
            <a:r>
              <a:rPr lang="tr-TR" dirty="0" smtClean="0"/>
              <a:t>odlarını yazmak yerine inceleyelim.</a:t>
            </a:r>
          </a:p>
        </p:txBody>
      </p:sp>
    </p:spTree>
    <p:extLst>
      <p:ext uri="{BB962C8B-B14F-4D97-AF65-F5344CB8AC3E}">
        <p14:creationId xmlns:p14="http://schemas.microsoft.com/office/powerpoint/2010/main" val="20798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Thresholding</a:t>
            </a:r>
            <a:r>
              <a:rPr lang="tr-TR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Eşikleme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76913"/>
          </a:xfrm>
        </p:spPr>
        <p:txBody>
          <a:bodyPr>
            <a:normAutofit/>
          </a:bodyPr>
          <a:lstStyle/>
          <a:p>
            <a:r>
              <a:rPr lang="tr-TR" dirty="0" smtClean="0"/>
              <a:t>0 ile 255 (8-bit olduğunu varsayalım) arasında bir sayı (eşik değeri) seç.</a:t>
            </a:r>
            <a:endParaRPr lang="tr-TR" dirty="0"/>
          </a:p>
          <a:p>
            <a:r>
              <a:rPr lang="tr-TR" dirty="0" smtClean="0"/>
              <a:t>O görüntüde değeri eşik değerinden düşük olan pikselleri 0, diğerlerini 255’e eşitle.</a:t>
            </a:r>
          </a:p>
          <a:p>
            <a:endParaRPr lang="tr-TR" dirty="0"/>
          </a:p>
          <a:p>
            <a:r>
              <a:rPr lang="tr-TR" dirty="0" smtClean="0"/>
              <a:t>Eşik değeri nasıl seçilir? </a:t>
            </a:r>
          </a:p>
          <a:p>
            <a:pPr>
              <a:buFont typeface="+mj-lt"/>
              <a:buAutoNum type="arabicPeriod"/>
            </a:pPr>
            <a:r>
              <a:rPr lang="tr-TR" b="1" dirty="0" err="1" smtClean="0"/>
              <a:t>Histogram</a:t>
            </a:r>
            <a:r>
              <a:rPr lang="tr-TR" b="1" dirty="0" smtClean="0"/>
              <a:t> </a:t>
            </a:r>
            <a:r>
              <a:rPr lang="tr-TR" dirty="0" smtClean="0"/>
              <a:t>verisi. (medyan, ortalama, medyan ile ortalamanın ortalaması)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 hakkında ön bilgi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Deneme yanılma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Otsu ve </a:t>
            </a:r>
            <a:r>
              <a:rPr lang="tr-TR" dirty="0" err="1" smtClean="0"/>
              <a:t>iterative</a:t>
            </a:r>
            <a:r>
              <a:rPr lang="tr-TR" dirty="0" smtClean="0"/>
              <a:t> gibi eşik değerini otomatik bulan yöntemler</a:t>
            </a:r>
          </a:p>
          <a:p>
            <a:pPr>
              <a:buFont typeface="+mj-lt"/>
              <a:buAutoNum type="arabicPeriod"/>
            </a:pPr>
            <a:endParaRPr lang="tr-TR" dirty="0"/>
          </a:p>
          <a:p>
            <a:r>
              <a:rPr lang="tr-TR" dirty="0"/>
              <a:t>t</a:t>
            </a:r>
            <a:r>
              <a:rPr lang="tr-TR" dirty="0" smtClean="0"/>
              <a:t>hreshold.py</a:t>
            </a:r>
          </a:p>
        </p:txBody>
      </p:sp>
    </p:spTree>
    <p:extLst>
      <p:ext uri="{BB962C8B-B14F-4D97-AF65-F5344CB8AC3E}">
        <p14:creationId xmlns:p14="http://schemas.microsoft.com/office/powerpoint/2010/main" val="397238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0000" y="684253"/>
            <a:ext cx="3304800" cy="4573545"/>
          </a:xfrm>
        </p:spPr>
        <p:txBody>
          <a:bodyPr/>
          <a:lstStyle/>
          <a:p>
            <a:r>
              <a:rPr lang="tr-TR" b="0" dirty="0" err="1" smtClean="0"/>
              <a:t>Adaptive</a:t>
            </a:r>
            <a:r>
              <a:rPr lang="tr-TR" b="0" dirty="0" smtClean="0"/>
              <a:t> </a:t>
            </a:r>
            <a:r>
              <a:rPr lang="tr-TR" b="0" dirty="0" err="1" smtClean="0"/>
              <a:t>Thresholding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600" b="0" dirty="0"/>
              <a:t>https://docs.opencv.org/3.4/d7/d4d/tutorial_py_thresholding.html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7" y="93134"/>
            <a:ext cx="6070600" cy="6448327"/>
          </a:xfrm>
        </p:spPr>
      </p:pic>
    </p:spTree>
    <p:extLst>
      <p:ext uri="{BB962C8B-B14F-4D97-AF65-F5344CB8AC3E}">
        <p14:creationId xmlns:p14="http://schemas.microsoft.com/office/powerpoint/2010/main" val="364667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781</TotalTime>
  <Words>431</Words>
  <Application>Microsoft Office PowerPoint</Application>
  <PresentationFormat>Geniş ekran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Alıntı</vt:lpstr>
      <vt:lpstr>Bilgisayarla Görü (Computer Vision)</vt:lpstr>
      <vt:lpstr>Önceki Derste Konuştuklarımız</vt:lpstr>
      <vt:lpstr>Bugün Konuşacaklarımız</vt:lpstr>
      <vt:lpstr>NumPy</vt:lpstr>
      <vt:lpstr>RGB Renk Uzayı – R, G, B</vt:lpstr>
      <vt:lpstr>Histogram</vt:lpstr>
      <vt:lpstr>Parlaklık ve Karşıtlık Ayarlama</vt:lpstr>
      <vt:lpstr>Thresholding (Eşikleme)</vt:lpstr>
      <vt:lpstr>Adaptive Thresholding  https://docs.opencv.org/3.4/d7/d4d/tutorial_py_thresholding.html</vt:lpstr>
      <vt:lpstr>Alıştırma 1</vt:lpstr>
      <vt:lpstr>InRange (Aralık Bulma)</vt:lpstr>
      <vt:lpstr>Alıştırma 2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109</cp:revision>
  <dcterms:created xsi:type="dcterms:W3CDTF">2018-10-20T13:09:35Z</dcterms:created>
  <dcterms:modified xsi:type="dcterms:W3CDTF">2020-03-08T16:56:34Z</dcterms:modified>
</cp:coreProperties>
</file>