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87" r:id="rId6"/>
    <p:sldId id="294" r:id="rId7"/>
    <p:sldId id="286" r:id="rId8"/>
    <p:sldId id="288" r:id="rId9"/>
    <p:sldId id="289" r:id="rId10"/>
    <p:sldId id="292" r:id="rId11"/>
    <p:sldId id="293" r:id="rId12"/>
    <p:sldId id="291" r:id="rId13"/>
    <p:sldId id="273" r:id="rId14"/>
    <p:sldId id="29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26.11.2018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lorize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1.0/da/d22/tutorial_py_cann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ocs.opencv.org/3.0-beta/doc/py_tutorials/py_feature2d/py_features_meaning/py_features_mean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(Bilgisayarla Görü)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HSV </a:t>
            </a:r>
            <a:r>
              <a:rPr lang="tr-TR" dirty="0" err="1" smtClean="0"/>
              <a:t>Color</a:t>
            </a:r>
            <a:r>
              <a:rPr lang="tr-TR" dirty="0" smtClean="0"/>
              <a:t> Space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988488" cy="415311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RGB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is </a:t>
            </a:r>
            <a:r>
              <a:rPr lang="tr-TR" b="1" dirty="0" err="1" smtClean="0"/>
              <a:t>bad</a:t>
            </a:r>
            <a:r>
              <a:rPr lang="tr-TR" dirty="0" smtClean="0"/>
              <a:t> at </a:t>
            </a:r>
            <a:r>
              <a:rPr lang="tr-TR" dirty="0" err="1" smtClean="0"/>
              <a:t>describing</a:t>
            </a:r>
            <a:r>
              <a:rPr lang="tr-TR" dirty="0" smtClean="0"/>
              <a:t> a </a:t>
            </a:r>
            <a:r>
              <a:rPr lang="tr-TR" dirty="0" err="1" smtClean="0"/>
              <a:t>color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How can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describe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shades</a:t>
            </a:r>
            <a:r>
              <a:rPr lang="tr-TR" dirty="0" smtClean="0"/>
              <a:t> of a </a:t>
            </a:r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b="1" dirty="0" smtClean="0"/>
              <a:t>RGB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? </a:t>
            </a:r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endParaRPr lang="tr-TR" dirty="0" smtClean="0"/>
          </a:p>
          <a:p>
            <a:endParaRPr lang="tr-TR" dirty="0"/>
          </a:p>
          <a:p>
            <a:r>
              <a:rPr lang="tr-TR" dirty="0">
                <a:hlinkClick r:id="rId2"/>
              </a:rPr>
              <a:t>http://colorizer.org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How can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describe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shades</a:t>
            </a:r>
            <a:r>
              <a:rPr lang="tr-TR" dirty="0"/>
              <a:t> of a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b="1" dirty="0" smtClean="0"/>
              <a:t>HSV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? </a:t>
            </a:r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in_range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Örnek: </a:t>
            </a:r>
            <a:r>
              <a:rPr lang="tr-TR" dirty="0" err="1" smtClean="0"/>
              <a:t>tennis_ball</a:t>
            </a:r>
            <a:r>
              <a:rPr lang="tr-TR" dirty="0" smtClean="0"/>
              <a:t>, </a:t>
            </a:r>
            <a:r>
              <a:rPr lang="tr-TR" dirty="0" err="1" smtClean="0"/>
              <a:t>inrange_bgr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17" y="2338863"/>
            <a:ext cx="5220832" cy="39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Video </a:t>
            </a:r>
            <a:r>
              <a:rPr lang="tr-TR" dirty="0" err="1" smtClean="0"/>
              <a:t>Processing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perform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 on a video? </a:t>
            </a:r>
            <a:r>
              <a:rPr lang="tr-TR" dirty="0" err="1" smtClean="0"/>
              <a:t>What</a:t>
            </a:r>
            <a:r>
              <a:rPr lang="tr-TR" dirty="0" smtClean="0"/>
              <a:t> is a video?</a:t>
            </a:r>
            <a:endParaRPr lang="tr-TR" dirty="0"/>
          </a:p>
          <a:p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video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live</a:t>
            </a:r>
            <a:r>
              <a:rPr lang="tr-TR" dirty="0" smtClean="0"/>
              <a:t> </a:t>
            </a:r>
            <a:r>
              <a:rPr lang="tr-TR" dirty="0" err="1" smtClean="0"/>
              <a:t>stream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Example</a:t>
            </a:r>
            <a:r>
              <a:rPr lang="tr-TR" dirty="0"/>
              <a:t>: </a:t>
            </a:r>
            <a:r>
              <a:rPr lang="tr-TR" dirty="0" err="1" smtClean="0"/>
              <a:t>basic_live_stream</a:t>
            </a:r>
            <a:r>
              <a:rPr lang="tr-TR" dirty="0"/>
              <a:t>, </a:t>
            </a:r>
            <a:r>
              <a:rPr lang="tr-TR" dirty="0" err="1"/>
              <a:t>live_yellow_filter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59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Let’s</a:t>
            </a:r>
            <a:r>
              <a:rPr lang="tr-TR" dirty="0" smtClean="0"/>
              <a:t> Test </a:t>
            </a:r>
            <a:r>
              <a:rPr lang="tr-TR" dirty="0" err="1" smtClean="0"/>
              <a:t>Ourselves</a:t>
            </a:r>
            <a:r>
              <a:rPr lang="tr-TR" dirty="0" smtClean="0"/>
              <a:t>!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0399" y="2442634"/>
            <a:ext cx="5096933" cy="38227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4" t="31161" r="35595" b="29702"/>
          <a:stretch/>
        </p:blipFill>
        <p:spPr>
          <a:xfrm>
            <a:off x="9635067" y="3690409"/>
            <a:ext cx="1437745" cy="1327149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6836833" y="3622123"/>
            <a:ext cx="1718733" cy="1463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0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6312" y="1737061"/>
            <a:ext cx="10865288" cy="1505671"/>
          </a:xfrm>
        </p:spPr>
        <p:txBody>
          <a:bodyPr/>
          <a:lstStyle/>
          <a:p>
            <a:r>
              <a:rPr lang="tr-TR" sz="8000" dirty="0" err="1" smtClean="0"/>
              <a:t>End</a:t>
            </a:r>
            <a:r>
              <a:rPr lang="tr-TR" sz="8000" dirty="0" smtClean="0"/>
              <a:t> of </a:t>
            </a:r>
            <a:r>
              <a:rPr lang="tr-TR" sz="8000" dirty="0" err="1" smtClean="0"/>
              <a:t>the</a:t>
            </a:r>
            <a:r>
              <a:rPr lang="tr-TR" sz="8000" dirty="0" smtClean="0"/>
              <a:t> </a:t>
            </a:r>
            <a:r>
              <a:rPr lang="tr-TR" sz="8000" dirty="0" err="1" smtClean="0"/>
              <a:t>Computer</a:t>
            </a:r>
            <a:r>
              <a:rPr lang="tr-TR" sz="8000" dirty="0" smtClean="0"/>
              <a:t> </a:t>
            </a:r>
            <a:r>
              <a:rPr lang="tr-TR" sz="8000" dirty="0" err="1" smtClean="0"/>
              <a:t>Vision</a:t>
            </a:r>
            <a:r>
              <a:rPr lang="tr-TR" sz="8000" dirty="0" smtClean="0"/>
              <a:t> Series!</a:t>
            </a:r>
            <a:endParaRPr lang="tr-TR" sz="8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3759200"/>
            <a:ext cx="10554574" cy="222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b="1" dirty="0" err="1" smtClean="0"/>
              <a:t>Thank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you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for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listening</a:t>
            </a:r>
            <a:r>
              <a:rPr lang="tr-TR" sz="4000" b="1" dirty="0" smtClean="0"/>
              <a:t>!</a:t>
            </a:r>
          </a:p>
          <a:p>
            <a:endParaRPr lang="tr-TR" sz="4000" b="1" dirty="0"/>
          </a:p>
          <a:p>
            <a:pPr marL="0" indent="0">
              <a:buNone/>
            </a:pPr>
            <a:r>
              <a:rPr lang="tr-TR" sz="2400" b="1" dirty="0" smtClean="0"/>
              <a:t>I </a:t>
            </a:r>
            <a:r>
              <a:rPr lang="tr-TR" sz="2400" b="1" dirty="0" err="1" smtClean="0"/>
              <a:t>hope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lectures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were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instructive</a:t>
            </a:r>
            <a:r>
              <a:rPr lang="tr-TR" sz="2400" b="1" dirty="0"/>
              <a:t> </a:t>
            </a:r>
            <a:r>
              <a:rPr lang="tr-TR" sz="2400" b="1" dirty="0" err="1" smtClean="0"/>
              <a:t>and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helpful</a:t>
            </a:r>
            <a:r>
              <a:rPr lang="tr-TR" sz="2400" b="1" dirty="0" smtClean="0"/>
              <a:t>!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4856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r>
              <a:rPr lang="tr-TR" dirty="0"/>
              <a:t>, Bonus </a:t>
            </a:r>
            <a:r>
              <a:rPr lang="tr-TR" dirty="0" err="1" smtClean="0"/>
              <a:t>Lecture</a:t>
            </a:r>
            <a:r>
              <a:rPr lang="tr-TR" dirty="0" smtClean="0"/>
              <a:t>!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4598415" cy="4110780"/>
          </a:xfrm>
        </p:spPr>
        <p:txBody>
          <a:bodyPr>
            <a:normAutofit/>
          </a:bodyPr>
          <a:lstStyle/>
          <a:p>
            <a:r>
              <a:rPr lang="tr-TR" dirty="0" err="1" smtClean="0"/>
              <a:t>Face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b="1" dirty="0" err="1" smtClean="0"/>
              <a:t>Haar</a:t>
            </a:r>
            <a:r>
              <a:rPr lang="tr-TR" b="1" dirty="0" smtClean="0"/>
              <a:t> </a:t>
            </a:r>
            <a:r>
              <a:rPr lang="tr-TR" b="1" dirty="0" err="1" smtClean="0"/>
              <a:t>Cascades</a:t>
            </a:r>
            <a:endParaRPr lang="tr-TR" b="1" dirty="0" smtClean="0"/>
          </a:p>
          <a:p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matching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keypoints</a:t>
            </a:r>
            <a:r>
              <a:rPr lang="tr-TR" dirty="0" smtClean="0"/>
              <a:t> </a:t>
            </a:r>
            <a:r>
              <a:rPr lang="tr-TR" b="1" dirty="0" smtClean="0"/>
              <a:t>(SIFT)</a:t>
            </a:r>
          </a:p>
          <a:p>
            <a:r>
              <a:rPr lang="tr-TR" dirty="0" smtClean="0"/>
              <a:t>Object </a:t>
            </a:r>
            <a:r>
              <a:rPr lang="tr-TR" dirty="0" err="1" smtClean="0"/>
              <a:t>detection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Deep</a:t>
            </a:r>
            <a:r>
              <a:rPr lang="tr-TR" dirty="0" smtClean="0"/>
              <a:t> Learning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b="1" dirty="0" smtClean="0"/>
              <a:t>(YOLO)</a:t>
            </a:r>
          </a:p>
          <a:p>
            <a:r>
              <a:rPr lang="tr-TR" b="1" dirty="0" err="1" smtClean="0"/>
              <a:t>Maybe</a:t>
            </a:r>
            <a:r>
              <a:rPr lang="tr-TR" b="1" dirty="0" smtClean="0"/>
              <a:t> </a:t>
            </a:r>
            <a:r>
              <a:rPr lang="tr-TR" b="1" dirty="0" err="1" smtClean="0"/>
              <a:t>more</a:t>
            </a:r>
            <a:r>
              <a:rPr lang="tr-TR" b="1" dirty="0" smtClean="0"/>
              <a:t> </a:t>
            </a:r>
            <a:r>
              <a:rPr lang="tr-TR" b="1" dirty="0" smtClean="0">
                <a:sym typeface="Wingdings" panose="05000000000000000000" pitchFamily="2" charset="2"/>
              </a:rPr>
              <a:t></a:t>
            </a:r>
          </a:p>
          <a:p>
            <a:endParaRPr lang="tr-TR" b="1" dirty="0">
              <a:sym typeface="Wingdings" panose="05000000000000000000" pitchFamily="2" charset="2"/>
            </a:endParaRPr>
          </a:p>
          <a:p>
            <a:r>
              <a:rPr lang="tr-TR" dirty="0" err="1" smtClean="0">
                <a:sym typeface="Wingdings" panose="05000000000000000000" pitchFamily="2" charset="2"/>
              </a:rPr>
              <a:t>It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will</a:t>
            </a:r>
            <a:r>
              <a:rPr lang="tr-TR" dirty="0" smtClean="0">
                <a:sym typeface="Wingdings" panose="05000000000000000000" pitchFamily="2" charset="2"/>
              </a:rPr>
              <a:t> be on </a:t>
            </a:r>
            <a:r>
              <a:rPr lang="tr-TR" dirty="0" err="1" smtClean="0">
                <a:sym typeface="Wingdings" panose="05000000000000000000" pitchFamily="2" charset="2"/>
              </a:rPr>
              <a:t>following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b="1" dirty="0" err="1" smtClean="0">
                <a:sym typeface="Wingdings" panose="05000000000000000000" pitchFamily="2" charset="2"/>
              </a:rPr>
              <a:t>Thursday</a:t>
            </a:r>
            <a:r>
              <a:rPr lang="tr-TR" dirty="0" smtClean="0">
                <a:sym typeface="Wingdings" panose="05000000000000000000" pitchFamily="2" charset="2"/>
              </a:rPr>
              <a:t> (29 </a:t>
            </a:r>
            <a:r>
              <a:rPr lang="tr-TR" dirty="0" err="1" smtClean="0">
                <a:sym typeface="Wingdings" panose="05000000000000000000" pitchFamily="2" charset="2"/>
              </a:rPr>
              <a:t>October</a:t>
            </a:r>
            <a:r>
              <a:rPr lang="tr-TR" dirty="0" smtClean="0">
                <a:sym typeface="Wingdings" panose="05000000000000000000" pitchFamily="2" charset="2"/>
              </a:rPr>
              <a:t>). </a:t>
            </a:r>
            <a:r>
              <a:rPr lang="tr-TR" dirty="0" err="1" smtClean="0">
                <a:sym typeface="Wingdings" panose="05000000000000000000" pitchFamily="2" charset="2"/>
              </a:rPr>
              <a:t>Classroom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and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other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information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will</a:t>
            </a:r>
            <a:r>
              <a:rPr lang="tr-TR" dirty="0" smtClean="0">
                <a:sym typeface="Wingdings" panose="05000000000000000000" pitchFamily="2" charset="2"/>
              </a:rPr>
              <a:t> be </a:t>
            </a:r>
            <a:r>
              <a:rPr lang="tr-TR" dirty="0" err="1" smtClean="0">
                <a:sym typeface="Wingdings" panose="05000000000000000000" pitchFamily="2" charset="2"/>
              </a:rPr>
              <a:t>announced</a:t>
            </a:r>
            <a:r>
              <a:rPr lang="tr-TR" dirty="0" smtClean="0">
                <a:sym typeface="Wingdings" panose="05000000000000000000" pitchFamily="2" charset="2"/>
              </a:rPr>
              <a:t>!</a:t>
            </a:r>
            <a:endParaRPr lang="tr-TR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06" y="2488564"/>
            <a:ext cx="532459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Lecture’s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endParaRPr lang="tr-TR" dirty="0" smtClean="0"/>
          </a:p>
          <a:p>
            <a:r>
              <a:rPr lang="tr-TR" dirty="0" err="1" smtClean="0"/>
              <a:t>Thresholding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bitwise</a:t>
            </a:r>
            <a:r>
              <a:rPr lang="tr-TR" dirty="0"/>
              <a:t> </a:t>
            </a:r>
            <a:r>
              <a:rPr lang="tr-TR" dirty="0" err="1" smtClean="0"/>
              <a:t>operations</a:t>
            </a:r>
            <a:endParaRPr lang="tr-TR" dirty="0" smtClean="0"/>
          </a:p>
          <a:p>
            <a:r>
              <a:rPr lang="tr-TR" dirty="0" err="1" smtClean="0"/>
              <a:t>Morphological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endParaRPr lang="tr-TR" dirty="0"/>
          </a:p>
          <a:p>
            <a:r>
              <a:rPr lang="tr-TR" dirty="0" err="1"/>
              <a:t>Blur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convolution</a:t>
            </a:r>
            <a:r>
              <a:rPr lang="tr-TR" dirty="0"/>
              <a:t> </a:t>
            </a:r>
            <a:r>
              <a:rPr lang="tr-TR" dirty="0" err="1" smtClean="0"/>
              <a:t>operations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Today’s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Moving</a:t>
            </a:r>
            <a:r>
              <a:rPr lang="tr-TR" dirty="0" smtClean="0"/>
              <a:t> on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b="1" dirty="0" err="1" smtClean="0"/>
              <a:t>convolution</a:t>
            </a:r>
            <a:r>
              <a:rPr lang="tr-TR" b="1" dirty="0" smtClean="0"/>
              <a:t> </a:t>
            </a:r>
            <a:r>
              <a:rPr lang="tr-TR" dirty="0" err="1" smtClean="0"/>
              <a:t>to</a:t>
            </a:r>
            <a:r>
              <a:rPr lang="tr-TR" b="1" dirty="0" smtClean="0"/>
              <a:t> </a:t>
            </a:r>
            <a:r>
              <a:rPr lang="tr-TR" dirty="0" err="1" smtClean="0"/>
              <a:t>find</a:t>
            </a:r>
            <a:r>
              <a:rPr lang="tr-TR" b="1" dirty="0" smtClean="0"/>
              <a:t> </a:t>
            </a:r>
            <a:r>
              <a:rPr lang="tr-TR" b="1" dirty="0" err="1" smtClean="0"/>
              <a:t>edge</a:t>
            </a:r>
            <a:r>
              <a:rPr lang="tr-TR" b="1" dirty="0" smtClean="0"/>
              <a:t> </a:t>
            </a:r>
            <a:r>
              <a:rPr lang="tr-TR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corners</a:t>
            </a:r>
            <a:r>
              <a:rPr lang="tr-TR" b="1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nspecting</a:t>
            </a:r>
            <a:r>
              <a:rPr lang="tr-TR" dirty="0" smtClean="0"/>
              <a:t> </a:t>
            </a:r>
            <a:r>
              <a:rPr lang="tr-TR" b="1" dirty="0" err="1"/>
              <a:t>w</a:t>
            </a:r>
            <a:r>
              <a:rPr lang="tr-TR" b="1" dirty="0" err="1" smtClean="0"/>
              <a:t>hite</a:t>
            </a:r>
            <a:r>
              <a:rPr lang="tr-TR" dirty="0" smtClean="0"/>
              <a:t> </a:t>
            </a:r>
            <a:r>
              <a:rPr lang="tr-TR" b="1" dirty="0" err="1" smtClean="0"/>
              <a:t>objects</a:t>
            </a:r>
            <a:r>
              <a:rPr lang="tr-TR" dirty="0" smtClean="0"/>
              <a:t> on a </a:t>
            </a:r>
            <a:r>
              <a:rPr lang="tr-TR" b="1" dirty="0" err="1" smtClean="0"/>
              <a:t>black</a:t>
            </a:r>
            <a:r>
              <a:rPr lang="tr-TR" b="1" dirty="0" smtClean="0"/>
              <a:t> </a:t>
            </a:r>
            <a:r>
              <a:rPr lang="tr-TR" b="1" dirty="0" err="1" smtClean="0"/>
              <a:t>image</a:t>
            </a:r>
            <a:r>
              <a:rPr lang="tr-TR" b="1" dirty="0" smtClean="0"/>
              <a:t> </a:t>
            </a:r>
            <a:r>
              <a:rPr lang="tr-TR" dirty="0" smtClean="0"/>
              <a:t>(not hard </a:t>
            </a:r>
            <a:r>
              <a:rPr lang="tr-TR" dirty="0" smtClean="0">
                <a:sym typeface="Wingdings" panose="05000000000000000000" pitchFamily="2" charset="2"/>
              </a:rPr>
              <a:t>)</a:t>
            </a:r>
            <a:endParaRPr lang="tr-TR" dirty="0" smtClean="0"/>
          </a:p>
          <a:p>
            <a:r>
              <a:rPr lang="tr-TR" b="1" dirty="0" smtClean="0"/>
              <a:t>HSV </a:t>
            </a:r>
            <a:r>
              <a:rPr lang="tr-TR" b="1" dirty="0" err="1" smtClean="0"/>
              <a:t>color</a:t>
            </a:r>
            <a:r>
              <a:rPr lang="tr-TR" b="1" dirty="0" smtClean="0"/>
              <a:t> </a:t>
            </a:r>
            <a:r>
              <a:rPr lang="tr-TR" b="1" dirty="0" err="1" smtClean="0"/>
              <a:t>space</a:t>
            </a:r>
            <a:r>
              <a:rPr lang="tr-TR" b="1" dirty="0" smtClean="0"/>
              <a:t> </a:t>
            </a:r>
            <a:r>
              <a:rPr lang="tr-TR" dirty="0" err="1" smtClean="0"/>
              <a:t>and</a:t>
            </a:r>
            <a:r>
              <a:rPr lang="tr-TR" i="1" dirty="0" smtClean="0"/>
              <a:t> </a:t>
            </a:r>
            <a:r>
              <a:rPr lang="tr-TR" b="1" dirty="0" err="1" smtClean="0"/>
              <a:t>color</a:t>
            </a:r>
            <a:r>
              <a:rPr lang="tr-TR" b="1" dirty="0" smtClean="0"/>
              <a:t> </a:t>
            </a:r>
            <a:r>
              <a:rPr lang="tr-TR" b="1" dirty="0" err="1" smtClean="0"/>
              <a:t>filtering</a:t>
            </a:r>
            <a:r>
              <a:rPr lang="tr-TR" b="1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r>
              <a:rPr lang="tr-TR" b="1" dirty="0" smtClean="0"/>
              <a:t>Live video </a:t>
            </a:r>
            <a:r>
              <a:rPr lang="tr-TR" b="1" dirty="0" err="1" smtClean="0"/>
              <a:t>processing</a:t>
            </a:r>
            <a:r>
              <a:rPr lang="tr-TR" b="1" dirty="0" smtClean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classroom</a:t>
            </a:r>
            <a:r>
              <a:rPr lang="tr-TR" dirty="0" smtClean="0"/>
              <a:t> (</a:t>
            </a:r>
            <a:r>
              <a:rPr lang="tr-TR" dirty="0" err="1" smtClean="0"/>
              <a:t>easy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 smtClean="0"/>
              <a:t>and</a:t>
            </a:r>
            <a:r>
              <a:rPr lang="tr-TR" dirty="0" smtClean="0"/>
              <a:t>…</a:t>
            </a:r>
          </a:p>
          <a:p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will</a:t>
            </a:r>
            <a:r>
              <a:rPr lang="tr-TR" b="1" dirty="0" smtClean="0"/>
              <a:t> </a:t>
            </a:r>
            <a:r>
              <a:rPr lang="tr-TR" b="1" dirty="0" err="1" smtClean="0"/>
              <a:t>try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solve</a:t>
            </a:r>
            <a:r>
              <a:rPr lang="tr-TR" b="1" dirty="0" smtClean="0"/>
              <a:t> a hard problem </a:t>
            </a:r>
            <a:r>
              <a:rPr lang="tr-TR" b="1" dirty="0" err="1" smtClean="0"/>
              <a:t>using</a:t>
            </a:r>
            <a:r>
              <a:rPr lang="tr-TR" b="1" dirty="0" smtClean="0"/>
              <a:t> </a:t>
            </a:r>
            <a:r>
              <a:rPr lang="tr-TR" b="1" dirty="0" err="1" smtClean="0"/>
              <a:t>what</a:t>
            </a:r>
            <a:r>
              <a:rPr lang="tr-TR" b="1" dirty="0" smtClean="0"/>
              <a:t> </a:t>
            </a:r>
            <a:r>
              <a:rPr lang="tr-TR" b="1" dirty="0" err="1" smtClean="0"/>
              <a:t>we</a:t>
            </a:r>
            <a:r>
              <a:rPr lang="tr-TR" b="1" dirty="0" smtClean="0"/>
              <a:t> </a:t>
            </a:r>
            <a:r>
              <a:rPr lang="tr-TR" b="1" dirty="0" err="1" smtClean="0"/>
              <a:t>have</a:t>
            </a:r>
            <a:r>
              <a:rPr lang="tr-TR" b="1" dirty="0" smtClean="0"/>
              <a:t> </a:t>
            </a:r>
            <a:r>
              <a:rPr lang="tr-TR" b="1" dirty="0" err="1" smtClean="0"/>
              <a:t>learnt</a:t>
            </a:r>
            <a:r>
              <a:rPr lang="tr-TR" b="1" dirty="0" smtClean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220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Revision</a:t>
            </a:r>
            <a:r>
              <a:rPr lang="tr-TR" dirty="0" smtClean="0"/>
              <a:t> on </a:t>
            </a:r>
            <a:r>
              <a:rPr lang="tr-TR" dirty="0" err="1" smtClean="0"/>
              <a:t>Convolution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1640"/>
          </a:xfrm>
        </p:spPr>
        <p:txBody>
          <a:bodyPr>
            <a:normAutofit/>
          </a:bodyPr>
          <a:lstStyle/>
          <a:p>
            <a:r>
              <a:rPr lang="tr-TR" dirty="0" err="1" smtClean="0"/>
              <a:t>Sliding</a:t>
            </a:r>
            <a:r>
              <a:rPr lang="tr-TR" dirty="0" smtClean="0"/>
              <a:t> a </a:t>
            </a:r>
            <a:r>
              <a:rPr lang="tr-TR" dirty="0" err="1" smtClean="0"/>
              <a:t>little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 a 3x3 </a:t>
            </a:r>
            <a:r>
              <a:rPr lang="tr-TR" dirty="0" err="1" smtClean="0"/>
              <a:t>matrix</a:t>
            </a:r>
            <a:r>
              <a:rPr lang="tr-TR" dirty="0" smtClean="0"/>
              <a:t>,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, </a:t>
            </a:r>
            <a:r>
              <a:rPr lang="tr-TR" dirty="0" err="1" smtClean="0"/>
              <a:t>window</a:t>
            </a:r>
            <a:r>
              <a:rPr lang="tr-TR" dirty="0" smtClean="0"/>
              <a:t>, </a:t>
            </a:r>
            <a:r>
              <a:rPr lang="tr-TR" dirty="0" err="1" smtClean="0"/>
              <a:t>filter</a:t>
            </a:r>
            <a:r>
              <a:rPr lang="tr-TR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on an 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Aim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extract</a:t>
            </a:r>
            <a:r>
              <a:rPr lang="tr-TR" dirty="0" smtClean="0"/>
              <a:t> </a:t>
            </a:r>
            <a:r>
              <a:rPr lang="tr-TR" b="1" dirty="0" err="1" smtClean="0"/>
              <a:t>pixel</a:t>
            </a:r>
            <a:r>
              <a:rPr lang="tr-TR" b="1" dirty="0" smtClean="0"/>
              <a:t> </a:t>
            </a:r>
            <a:r>
              <a:rPr lang="tr-TR" b="1" dirty="0" err="1" smtClean="0"/>
              <a:t>neighbourhood</a:t>
            </a:r>
            <a:r>
              <a:rPr lang="tr-TR" b="1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 (How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edges</a:t>
            </a:r>
            <a:r>
              <a:rPr lang="tr-TR" dirty="0" smtClean="0"/>
              <a:t>?? Is it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an </a:t>
            </a:r>
            <a:r>
              <a:rPr lang="tr-TR" dirty="0" err="1" smtClean="0"/>
              <a:t>edge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looking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pixel</a:t>
            </a:r>
            <a:r>
              <a:rPr lang="tr-TR" dirty="0" smtClean="0"/>
              <a:t>? NO. </a:t>
            </a:r>
            <a:r>
              <a:rPr lang="tr-TR" dirty="0" err="1" smtClean="0"/>
              <a:t>Neighbourhood</a:t>
            </a:r>
            <a:r>
              <a:rPr lang="tr-TR" dirty="0" smtClean="0"/>
              <a:t> </a:t>
            </a:r>
            <a:r>
              <a:rPr lang="tr-TR" dirty="0" err="1" smtClean="0"/>
              <a:t>checking</a:t>
            </a:r>
            <a:r>
              <a:rPr lang="tr-TR" dirty="0" smtClean="0"/>
              <a:t> is a </a:t>
            </a:r>
            <a:r>
              <a:rPr lang="tr-TR" dirty="0" err="1" smtClean="0"/>
              <a:t>must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Using </a:t>
            </a:r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can: </a:t>
            </a:r>
            <a:r>
              <a:rPr lang="tr-TR" b="1" dirty="0" err="1" smtClean="0"/>
              <a:t>blur</a:t>
            </a:r>
            <a:r>
              <a:rPr lang="tr-TR" dirty="0" smtClean="0"/>
              <a:t> an </a:t>
            </a:r>
            <a:r>
              <a:rPr lang="tr-TR" dirty="0" err="1" smtClean="0"/>
              <a:t>image</a:t>
            </a:r>
            <a:r>
              <a:rPr lang="tr-TR" dirty="0" smtClean="0"/>
              <a:t>,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b="1" dirty="0" err="1" smtClean="0"/>
              <a:t>edges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dirty="0" err="1" smtClean="0"/>
              <a:t>corners</a:t>
            </a:r>
            <a:r>
              <a:rPr lang="tr-TR" dirty="0" smtClean="0"/>
              <a:t>, </a:t>
            </a:r>
            <a:r>
              <a:rPr lang="tr-TR" dirty="0" err="1" smtClean="0"/>
              <a:t>apply</a:t>
            </a:r>
            <a:r>
              <a:rPr lang="tr-TR" dirty="0" smtClean="0"/>
              <a:t> nice </a:t>
            </a:r>
            <a:r>
              <a:rPr lang="tr-TR" dirty="0" err="1" smtClean="0"/>
              <a:t>filters</a:t>
            </a:r>
            <a:r>
              <a:rPr lang="tr-TR" dirty="0" smtClean="0"/>
              <a:t>, </a:t>
            </a:r>
            <a:r>
              <a:rPr lang="tr-TR" dirty="0" err="1" smtClean="0"/>
              <a:t>apply</a:t>
            </a:r>
            <a:r>
              <a:rPr lang="tr-TR" dirty="0" smtClean="0"/>
              <a:t> </a:t>
            </a:r>
            <a:r>
              <a:rPr lang="tr-TR" b="1" dirty="0" err="1" smtClean="0"/>
              <a:t>morphological</a:t>
            </a:r>
            <a:r>
              <a:rPr lang="tr-TR" dirty="0" smtClean="0"/>
              <a:t> </a:t>
            </a:r>
            <a:r>
              <a:rPr lang="tr-TR" b="1" dirty="0" err="1" smtClean="0"/>
              <a:t>operations</a:t>
            </a:r>
            <a:r>
              <a:rPr lang="tr-TR" dirty="0" smtClean="0"/>
              <a:t>.</a:t>
            </a:r>
          </a:p>
          <a:p>
            <a:r>
              <a:rPr lang="tr-TR" dirty="0" smtClean="0"/>
              <a:t>How a </a:t>
            </a:r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 can </a:t>
            </a:r>
            <a:r>
              <a:rPr lang="tr-TR" dirty="0" err="1" smtClean="0"/>
              <a:t>provide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things</a:t>
            </a:r>
            <a:r>
              <a:rPr lang="tr-TR" dirty="0" smtClean="0"/>
              <a:t>? </a:t>
            </a:r>
            <a:r>
              <a:rPr lang="tr-TR" b="1" dirty="0" err="1" smtClean="0"/>
              <a:t>By</a:t>
            </a:r>
            <a:r>
              <a:rPr lang="tr-TR" b="1" dirty="0" smtClean="0"/>
              <a:t> </a:t>
            </a:r>
            <a:r>
              <a:rPr lang="tr-TR" b="1" dirty="0" err="1" smtClean="0"/>
              <a:t>using</a:t>
            </a:r>
            <a:r>
              <a:rPr lang="tr-TR" b="1" dirty="0" smtClean="0"/>
              <a:t> </a:t>
            </a:r>
            <a:r>
              <a:rPr lang="tr-TR" b="1" dirty="0" err="1" smtClean="0"/>
              <a:t>different</a:t>
            </a:r>
            <a:r>
              <a:rPr lang="tr-TR" b="1" dirty="0" smtClean="0"/>
              <a:t> </a:t>
            </a:r>
            <a:r>
              <a:rPr lang="tr-TR" b="1" dirty="0" err="1" smtClean="0"/>
              <a:t>fillters</a:t>
            </a:r>
            <a:r>
              <a:rPr lang="tr-TR" b="1" dirty="0" smtClean="0"/>
              <a:t>!</a:t>
            </a:r>
          </a:p>
          <a:p>
            <a:endParaRPr lang="tr-TR" dirty="0"/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(</a:t>
            </a:r>
            <a:r>
              <a:rPr lang="tr-TR" dirty="0" err="1" smtClean="0"/>
              <a:t>code</a:t>
            </a:r>
            <a:r>
              <a:rPr lang="tr-TR" dirty="0" smtClean="0"/>
              <a:t>)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perfectly</a:t>
            </a:r>
            <a:r>
              <a:rPr lang="tr-TR" dirty="0" smtClean="0"/>
              <a:t> </a:t>
            </a:r>
            <a:r>
              <a:rPr lang="tr-TR" dirty="0" err="1" smtClean="0"/>
              <a:t>understand</a:t>
            </a:r>
            <a:r>
              <a:rPr lang="tr-TR" dirty="0" smtClean="0"/>
              <a:t> </a:t>
            </a:r>
            <a:r>
              <a:rPr lang="tr-TR" dirty="0" err="1" smtClean="0"/>
              <a:t>convolution</a:t>
            </a:r>
            <a:r>
              <a:rPr lang="tr-TR" dirty="0" smtClean="0"/>
              <a:t>. </a:t>
            </a:r>
            <a:r>
              <a:rPr lang="tr-TR" dirty="0" err="1" smtClean="0"/>
              <a:t>Everything</a:t>
            </a:r>
            <a:r>
              <a:rPr lang="tr-TR" dirty="0" smtClean="0"/>
              <a:t> is </a:t>
            </a:r>
            <a:r>
              <a:rPr lang="tr-TR" dirty="0" err="1" smtClean="0"/>
              <a:t>built</a:t>
            </a:r>
            <a:r>
              <a:rPr lang="tr-TR" dirty="0" smtClean="0"/>
              <a:t>-in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ready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in </a:t>
            </a:r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 </a:t>
            </a:r>
            <a:r>
              <a:rPr lang="tr-TR" dirty="0" err="1" smtClean="0">
                <a:sym typeface="Wingdings" panose="05000000000000000000" pitchFamily="2" charset="2"/>
              </a:rPr>
              <a:t>Only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thing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you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need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to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know</a:t>
            </a:r>
            <a:r>
              <a:rPr lang="tr-TR" dirty="0" smtClean="0">
                <a:sym typeface="Wingdings" panose="05000000000000000000" pitchFamily="2" charset="2"/>
              </a:rPr>
              <a:t> is how </a:t>
            </a:r>
            <a:r>
              <a:rPr lang="tr-TR" dirty="0" err="1" smtClean="0">
                <a:sym typeface="Wingdings" panose="05000000000000000000" pitchFamily="2" charset="2"/>
              </a:rPr>
              <a:t>to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approach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the</a:t>
            </a:r>
            <a:r>
              <a:rPr lang="tr-TR" dirty="0" smtClean="0">
                <a:sym typeface="Wingdings" panose="05000000000000000000" pitchFamily="2" charset="2"/>
              </a:rPr>
              <a:t> problem.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57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704667" cy="970450"/>
          </a:xfrm>
        </p:spPr>
        <p:txBody>
          <a:bodyPr/>
          <a:lstStyle/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r>
              <a:rPr lang="tr-TR" dirty="0" smtClean="0"/>
              <a:t> </a:t>
            </a:r>
            <a:r>
              <a:rPr lang="tr-TR" b="0" dirty="0" smtClean="0"/>
              <a:t>(3x3 </a:t>
            </a:r>
            <a:r>
              <a:rPr lang="tr-TR" b="0" dirty="0" err="1" smtClean="0"/>
              <a:t>and</a:t>
            </a:r>
            <a:r>
              <a:rPr lang="tr-TR" b="0" dirty="0" smtClean="0"/>
              <a:t> 1x3 </a:t>
            </a:r>
            <a:r>
              <a:rPr lang="tr-TR" b="0" dirty="0" err="1" smtClean="0"/>
              <a:t>only</a:t>
            </a:r>
            <a:r>
              <a:rPr lang="tr-TR" b="0" dirty="0" smtClean="0"/>
              <a:t>)</a:t>
            </a:r>
            <a:endParaRPr lang="tr-TR" b="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89676"/>
              </p:ext>
            </p:extLst>
          </p:nvPr>
        </p:nvGraphicFramePr>
        <p:xfrm>
          <a:off x="810000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8457"/>
              </p:ext>
            </p:extLst>
          </p:nvPr>
        </p:nvGraphicFramePr>
        <p:xfrm>
          <a:off x="810000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7716"/>
              </p:ext>
            </p:extLst>
          </p:nvPr>
        </p:nvGraphicFramePr>
        <p:xfrm>
          <a:off x="4745567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67673"/>
              </p:ext>
            </p:extLst>
          </p:nvPr>
        </p:nvGraphicFramePr>
        <p:xfrm>
          <a:off x="8681134" y="2506131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01488"/>
              </p:ext>
            </p:extLst>
          </p:nvPr>
        </p:nvGraphicFramePr>
        <p:xfrm>
          <a:off x="8681134" y="4783665"/>
          <a:ext cx="2700864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288"/>
                <a:gridCol w="900288"/>
                <a:gridCol w="900288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54401"/>
              </p:ext>
            </p:extLst>
          </p:nvPr>
        </p:nvGraphicFramePr>
        <p:xfrm>
          <a:off x="4745568" y="4783665"/>
          <a:ext cx="503766" cy="1735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766"/>
              </a:tblGrid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55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7576"/>
              </p:ext>
            </p:extLst>
          </p:nvPr>
        </p:nvGraphicFramePr>
        <p:xfrm>
          <a:off x="5599307" y="5503333"/>
          <a:ext cx="1847124" cy="43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708"/>
                <a:gridCol w="615708"/>
                <a:gridCol w="615708"/>
              </a:tblGrid>
              <a:tr h="4374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0000" y="718121"/>
            <a:ext cx="10571998" cy="970450"/>
          </a:xfrm>
        </p:spPr>
        <p:txBody>
          <a:bodyPr/>
          <a:lstStyle/>
          <a:p>
            <a:r>
              <a:rPr lang="tr-TR" dirty="0" err="1" smtClean="0"/>
              <a:t>Blurring</a:t>
            </a:r>
            <a:r>
              <a:rPr lang="tr-TR" dirty="0" smtClean="0"/>
              <a:t>, An </a:t>
            </a:r>
            <a:r>
              <a:rPr lang="tr-TR" dirty="0" err="1" smtClean="0"/>
              <a:t>Example</a:t>
            </a:r>
            <a:r>
              <a:rPr lang="tr-TR" dirty="0" smtClean="0"/>
              <a:t> of </a:t>
            </a:r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b="0" dirty="0" smtClean="0"/>
              <a:t>(</a:t>
            </a:r>
            <a:r>
              <a:rPr lang="tr-TR" b="0" dirty="0" err="1" smtClean="0"/>
              <a:t>from</a:t>
            </a:r>
            <a:r>
              <a:rPr lang="tr-TR" b="0" dirty="0" smtClean="0"/>
              <a:t> </a:t>
            </a:r>
            <a:r>
              <a:rPr lang="tr-TR" b="0" dirty="0" err="1" smtClean="0"/>
              <a:t>the</a:t>
            </a:r>
            <a:r>
              <a:rPr lang="tr-TR" b="0" dirty="0" smtClean="0"/>
              <a:t> </a:t>
            </a:r>
            <a:r>
              <a:rPr lang="tr-TR" b="0" dirty="0" err="1" smtClean="0"/>
              <a:t>old</a:t>
            </a:r>
            <a:r>
              <a:rPr lang="tr-TR" b="0" dirty="0" smtClean="0"/>
              <a:t> </a:t>
            </a:r>
            <a:r>
              <a:rPr lang="tr-TR" b="0" dirty="0" err="1" smtClean="0"/>
              <a:t>slide</a:t>
            </a:r>
            <a:r>
              <a:rPr lang="tr-TR" b="0" dirty="0" smtClean="0"/>
              <a:t>)</a:t>
            </a:r>
            <a:endParaRPr lang="tr-TR" b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364034"/>
            <a:ext cx="10554574" cy="893446"/>
          </a:xfrm>
        </p:spPr>
        <p:txBody>
          <a:bodyPr/>
          <a:lstStyle/>
          <a:p>
            <a:r>
              <a:rPr lang="tr-TR" dirty="0" err="1" smtClean="0"/>
              <a:t>Blurring</a:t>
            </a:r>
            <a:r>
              <a:rPr lang="tr-TR" dirty="0" smtClean="0"/>
              <a:t> is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b="1" dirty="0" smtClean="0"/>
              <a:t>it </a:t>
            </a:r>
            <a:r>
              <a:rPr lang="tr-TR" b="1" dirty="0" err="1" smtClean="0"/>
              <a:t>removes</a:t>
            </a:r>
            <a:r>
              <a:rPr lang="tr-TR" b="1" dirty="0" smtClean="0"/>
              <a:t> </a:t>
            </a:r>
            <a:r>
              <a:rPr lang="tr-TR" b="1" dirty="0" err="1" smtClean="0"/>
              <a:t>noises</a:t>
            </a:r>
            <a:r>
              <a:rPr lang="tr-TR" dirty="0" smtClean="0"/>
              <a:t>! (</a:t>
            </a:r>
            <a:r>
              <a:rPr lang="tr-TR" dirty="0" err="1" smtClean="0"/>
              <a:t>illumination</a:t>
            </a:r>
            <a:r>
              <a:rPr lang="tr-TR" dirty="0" smtClean="0"/>
              <a:t>, </a:t>
            </a:r>
            <a:r>
              <a:rPr lang="tr-TR" dirty="0" err="1" smtClean="0"/>
              <a:t>camera</a:t>
            </a:r>
            <a:r>
              <a:rPr lang="tr-TR" dirty="0" smtClean="0"/>
              <a:t> </a:t>
            </a:r>
            <a:r>
              <a:rPr lang="tr-TR" dirty="0" err="1" smtClean="0"/>
              <a:t>faults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.)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3257480"/>
            <a:ext cx="5805924" cy="32703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98" y="3257480"/>
            <a:ext cx="5957869" cy="32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Edge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</a:t>
            </a:r>
            <a:r>
              <a:rPr lang="tr-TR" dirty="0" err="1" smtClean="0"/>
              <a:t>edges</a:t>
            </a:r>
            <a:r>
              <a:rPr lang="tr-TR" dirty="0" smtClean="0"/>
              <a:t> in an 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Canny</a:t>
            </a:r>
            <a:r>
              <a:rPr lang="tr-TR" dirty="0" smtClean="0"/>
              <a:t> </a:t>
            </a:r>
            <a:r>
              <a:rPr lang="tr-TR" dirty="0" err="1" smtClean="0"/>
              <a:t>edge</a:t>
            </a:r>
            <a:r>
              <a:rPr lang="tr-TR" dirty="0" smtClean="0"/>
              <a:t> </a:t>
            </a:r>
            <a:r>
              <a:rPr lang="tr-TR" dirty="0" err="1" smtClean="0"/>
              <a:t>detector</a:t>
            </a:r>
            <a:r>
              <a:rPr lang="tr-TR" dirty="0" smtClean="0"/>
              <a:t> is a </a:t>
            </a:r>
            <a:r>
              <a:rPr lang="tr-TR" dirty="0" err="1" smtClean="0"/>
              <a:t>complex</a:t>
            </a:r>
            <a:r>
              <a:rPr lang="tr-TR" dirty="0" smtClean="0"/>
              <a:t>, </a:t>
            </a:r>
            <a:r>
              <a:rPr lang="tr-TR" dirty="0" err="1" smtClean="0"/>
              <a:t>powerful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, it </a:t>
            </a:r>
            <a:r>
              <a:rPr lang="tr-TR" dirty="0" err="1" smtClean="0"/>
              <a:t>applies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further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</a:t>
            </a:r>
            <a:r>
              <a:rPr lang="tr-TR" dirty="0" err="1" smtClean="0"/>
              <a:t>edges</a:t>
            </a:r>
            <a:r>
              <a:rPr lang="tr-TR" dirty="0" smtClean="0"/>
              <a:t> </a:t>
            </a:r>
            <a:r>
              <a:rPr lang="tr-TR" dirty="0" err="1" smtClean="0"/>
              <a:t>correctly</a:t>
            </a:r>
            <a:r>
              <a:rPr lang="tr-TR" dirty="0" smtClean="0"/>
              <a:t>. </a:t>
            </a:r>
            <a:r>
              <a:rPr lang="tr-TR" dirty="0"/>
              <a:t>(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docs.opencv.org/3.1.0/da/d22/tutorial_py_canny.html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thing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Canny</a:t>
            </a:r>
            <a:r>
              <a:rPr lang="tr-TR" dirty="0" smtClean="0"/>
              <a:t> is, it is </a:t>
            </a:r>
            <a:r>
              <a:rPr lang="tr-TR" dirty="0" err="1" smtClean="0"/>
              <a:t>implemented</a:t>
            </a:r>
            <a:r>
              <a:rPr lang="tr-TR" dirty="0" smtClean="0"/>
              <a:t> in </a:t>
            </a:r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 smtClean="0">
                <a:sym typeface="Wingdings" panose="05000000000000000000" pitchFamily="2" charset="2"/>
              </a:rPr>
              <a:t>Example</a:t>
            </a:r>
            <a:r>
              <a:rPr lang="tr-TR" dirty="0" smtClean="0">
                <a:sym typeface="Wingdings" panose="05000000000000000000" pitchFamily="2" charset="2"/>
              </a:rPr>
              <a:t>: </a:t>
            </a:r>
            <a:r>
              <a:rPr lang="tr-TR" dirty="0" err="1" smtClean="0">
                <a:sym typeface="Wingdings" panose="05000000000000000000" pitchFamily="2" charset="2"/>
              </a:rPr>
              <a:t>canny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6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2800" y="479509"/>
            <a:ext cx="5032000" cy="970450"/>
          </a:xfrm>
        </p:spPr>
        <p:txBody>
          <a:bodyPr/>
          <a:lstStyle/>
          <a:p>
            <a:r>
              <a:rPr lang="tr-TR" dirty="0" err="1" smtClean="0"/>
              <a:t>Corner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2800" y="2209800"/>
            <a:ext cx="3795867" cy="379293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docs.opencv.org/3.0-beta/doc/py_tutorials/py_feature2d/py_features_meaning/py_features_meaning.html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corner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5" y="345587"/>
            <a:ext cx="7028392" cy="62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Countour</a:t>
            </a:r>
            <a:r>
              <a:rPr lang="tr-TR" dirty="0" smtClean="0"/>
              <a:t>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Collect</a:t>
            </a:r>
            <a:r>
              <a:rPr lang="tr-TR" dirty="0" smtClean="0"/>
              <a:t> </a:t>
            </a:r>
            <a:r>
              <a:rPr lang="tr-TR" dirty="0" err="1" smtClean="0"/>
              <a:t>locations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white</a:t>
            </a:r>
            <a:r>
              <a:rPr lang="tr-TR" dirty="0" smtClean="0"/>
              <a:t> </a:t>
            </a:r>
            <a:r>
              <a:rPr lang="tr-TR" dirty="0" err="1" smtClean="0"/>
              <a:t>pixel</a:t>
            </a:r>
            <a:r>
              <a:rPr lang="tr-TR" dirty="0" smtClean="0"/>
              <a:t>,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connected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Doing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size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things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orientation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eliminate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 </a:t>
            </a:r>
            <a:r>
              <a:rPr lang="tr-TR" dirty="0" err="1" smtClean="0"/>
              <a:t>areas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areas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do not </a:t>
            </a:r>
            <a:r>
              <a:rPr lang="tr-TR" dirty="0" err="1" smtClean="0"/>
              <a:t>meet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criterias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But </a:t>
            </a:r>
            <a:r>
              <a:rPr lang="tr-TR" dirty="0" err="1" smtClean="0">
                <a:sym typeface="Wingdings" panose="05000000000000000000" pitchFamily="2" charset="2"/>
              </a:rPr>
              <a:t>before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we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need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to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create</a:t>
            </a:r>
            <a:r>
              <a:rPr lang="tr-TR" dirty="0" smtClean="0">
                <a:sym typeface="Wingdings" panose="05000000000000000000" pitchFamily="2" charset="2"/>
              </a:rPr>
              <a:t> a </a:t>
            </a:r>
            <a:r>
              <a:rPr lang="tr-TR" dirty="0" err="1" smtClean="0">
                <a:sym typeface="Wingdings" panose="05000000000000000000" pitchFamily="2" charset="2"/>
              </a:rPr>
              <a:t>binary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image</a:t>
            </a:r>
            <a:r>
              <a:rPr lang="tr-TR" dirty="0" smtClean="0">
                <a:sym typeface="Wingdings" panose="05000000000000000000" pitchFamily="2" charset="2"/>
              </a:rPr>
              <a:t> (</a:t>
            </a:r>
            <a:r>
              <a:rPr lang="tr-TR" dirty="0" err="1" smtClean="0">
                <a:sym typeface="Wingdings" panose="05000000000000000000" pitchFamily="2" charset="2"/>
              </a:rPr>
              <a:t>black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and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white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How? </a:t>
            </a:r>
            <a:r>
              <a:rPr lang="tr-TR" dirty="0" err="1" smtClean="0">
                <a:sym typeface="Wingdings" panose="05000000000000000000" pitchFamily="2" charset="2"/>
              </a:rPr>
              <a:t>Threshold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canny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corner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your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own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function</a:t>
            </a:r>
            <a:r>
              <a:rPr lang="tr-TR" dirty="0" smtClean="0">
                <a:sym typeface="Wingdings" panose="05000000000000000000" pitchFamily="2" charset="2"/>
              </a:rPr>
              <a:t>?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dive</a:t>
            </a:r>
            <a:r>
              <a:rPr lang="tr-TR" dirty="0" smtClean="0"/>
              <a:t> </a:t>
            </a:r>
            <a:r>
              <a:rPr lang="tr-TR" dirty="0" err="1" smtClean="0"/>
              <a:t>straight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: </a:t>
            </a:r>
            <a:r>
              <a:rPr lang="tr-TR" dirty="0" err="1" smtClean="0"/>
              <a:t>counter_analysis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021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736</TotalTime>
  <Words>613</Words>
  <Application>Microsoft Office PowerPoint</Application>
  <PresentationFormat>Geniş ekran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</vt:lpstr>
      <vt:lpstr>Wingdings 2</vt:lpstr>
      <vt:lpstr>Alıntı</vt:lpstr>
      <vt:lpstr>Computer Vision (Bilgisayarla Görü)</vt:lpstr>
      <vt:lpstr>Last Lecture’s Topics</vt:lpstr>
      <vt:lpstr>Today’s Topics</vt:lpstr>
      <vt:lpstr>Revision on Convolution</vt:lpstr>
      <vt:lpstr>Different Filter Examples (3x3 and 1x3 only)</vt:lpstr>
      <vt:lpstr>Blurring, An Example of Convolution  (from the old slide)</vt:lpstr>
      <vt:lpstr>Edge Detection</vt:lpstr>
      <vt:lpstr>Corner Detection</vt:lpstr>
      <vt:lpstr>Countour Analysis</vt:lpstr>
      <vt:lpstr>HSV Color Space</vt:lpstr>
      <vt:lpstr>Video Processing</vt:lpstr>
      <vt:lpstr>Let’s Test Ourselves!</vt:lpstr>
      <vt:lpstr>End of the Computer Vision Series!</vt:lpstr>
      <vt:lpstr>Object Detection, Bonus Lecture!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72</cp:revision>
  <dcterms:created xsi:type="dcterms:W3CDTF">2018-10-20T13:09:35Z</dcterms:created>
  <dcterms:modified xsi:type="dcterms:W3CDTF">2018-11-26T06:55:23Z</dcterms:modified>
</cp:coreProperties>
</file>