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9" r:id="rId6"/>
    <p:sldId id="277" r:id="rId7"/>
    <p:sldId id="280" r:id="rId8"/>
    <p:sldId id="278" r:id="rId9"/>
    <p:sldId id="281" r:id="rId10"/>
    <p:sldId id="282" r:id="rId11"/>
    <p:sldId id="283" r:id="rId12"/>
    <p:sldId id="284" r:id="rId13"/>
    <p:sldId id="271" r:id="rId14"/>
    <p:sldId id="273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gtModJ-4cw" TargetMode="External"/><Relationship Id="rId2" Type="http://schemas.openxmlformats.org/officeDocument/2006/relationships/hyperlink" Target="https://www.youtube.com/watch?v=C_zFhWdM4i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imagesearch.com/2015/10/05/opencv-gamma-correc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800" dirty="0" smtClean="0"/>
              <a:t>(Bilgisayarla Görü)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Blur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Convolution</a:t>
            </a:r>
            <a:r>
              <a:rPr lang="tr-TR" dirty="0" smtClean="0"/>
              <a:t> Operations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Blurring</a:t>
            </a:r>
            <a:r>
              <a:rPr lang="tr-TR" dirty="0" smtClean="0"/>
              <a:t> is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in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almost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time </a:t>
            </a:r>
            <a:r>
              <a:rPr lang="tr-TR" dirty="0" err="1" smtClean="0"/>
              <a:t>before</a:t>
            </a:r>
            <a:r>
              <a:rPr lang="tr-TR" dirty="0" smtClean="0"/>
              <a:t> an </a:t>
            </a:r>
            <a:r>
              <a:rPr lang="tr-TR" dirty="0" err="1" smtClean="0"/>
              <a:t>image</a:t>
            </a:r>
            <a:r>
              <a:rPr lang="tr-TR" dirty="0" smtClean="0"/>
              <a:t> is </a:t>
            </a:r>
            <a:r>
              <a:rPr lang="tr-TR" dirty="0" err="1" smtClean="0"/>
              <a:t>processed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Blurring</a:t>
            </a:r>
            <a:r>
              <a:rPr lang="tr-TR" dirty="0" smtClean="0"/>
              <a:t> is done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quite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understand</a:t>
            </a:r>
            <a:r>
              <a:rPr lang="tr-TR" dirty="0" smtClean="0"/>
              <a:t> how </a:t>
            </a:r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r>
              <a:rPr lang="tr-TR" dirty="0" err="1" smtClean="0"/>
              <a:t>works</a:t>
            </a:r>
            <a:r>
              <a:rPr lang="tr-TR" dirty="0" smtClean="0"/>
              <a:t>, </a:t>
            </a:r>
            <a:r>
              <a:rPr lang="tr-TR" dirty="0" err="1" smtClean="0"/>
              <a:t>almost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</a:t>
            </a:r>
            <a:r>
              <a:rPr lang="tr-TR" dirty="0" err="1" smtClean="0"/>
              <a:t>filters</a:t>
            </a:r>
            <a:r>
              <a:rPr lang="tr-TR" dirty="0" smtClean="0"/>
              <a:t> (</a:t>
            </a:r>
            <a:r>
              <a:rPr lang="tr-TR" dirty="0" err="1" smtClean="0"/>
              <a:t>blur</a:t>
            </a:r>
            <a:r>
              <a:rPr lang="tr-TR" dirty="0" smtClean="0"/>
              <a:t>, </a:t>
            </a:r>
            <a:r>
              <a:rPr lang="tr-TR" dirty="0" err="1" smtClean="0"/>
              <a:t>edge</a:t>
            </a:r>
            <a:r>
              <a:rPr lang="tr-TR" dirty="0" smtClean="0"/>
              <a:t>, </a:t>
            </a:r>
            <a:r>
              <a:rPr lang="tr-TR" dirty="0" err="1" smtClean="0"/>
              <a:t>corner</a:t>
            </a:r>
            <a:r>
              <a:rPr lang="tr-TR" dirty="0" smtClean="0"/>
              <a:t>, </a:t>
            </a:r>
            <a:r>
              <a:rPr lang="tr-TR" dirty="0" err="1" smtClean="0"/>
              <a:t>morphological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)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convolution</a:t>
            </a:r>
            <a:r>
              <a:rPr lang="tr-TR" dirty="0" smtClean="0"/>
              <a:t>.</a:t>
            </a:r>
          </a:p>
          <a:p>
            <a:r>
              <a:rPr lang="tr-TR" dirty="0" smtClean="0"/>
              <a:t>Special </a:t>
            </a:r>
            <a:r>
              <a:rPr lang="tr-TR" dirty="0" err="1" smtClean="0"/>
              <a:t>thing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convolution</a:t>
            </a:r>
            <a:r>
              <a:rPr lang="tr-TR" dirty="0" smtClean="0"/>
              <a:t> is it </a:t>
            </a:r>
            <a:r>
              <a:rPr lang="tr-TR" dirty="0" err="1" smtClean="0"/>
              <a:t>considers</a:t>
            </a:r>
            <a:r>
              <a:rPr lang="tr-TR" dirty="0" smtClean="0"/>
              <a:t> not </a:t>
            </a:r>
            <a:r>
              <a:rPr lang="tr-TR" dirty="0" err="1" smtClean="0"/>
              <a:t>only</a:t>
            </a:r>
            <a:r>
              <a:rPr lang="tr-TR" dirty="0" smtClean="0"/>
              <a:t> a </a:t>
            </a:r>
            <a:r>
              <a:rPr lang="tr-TR" dirty="0" err="1" smtClean="0"/>
              <a:t>pixels</a:t>
            </a:r>
            <a:r>
              <a:rPr lang="tr-TR" dirty="0" smtClean="0"/>
              <a:t> but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neighbours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is how </a:t>
            </a:r>
            <a:r>
              <a:rPr lang="tr-TR" dirty="0" err="1" smtClean="0"/>
              <a:t>edges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 in an </a:t>
            </a:r>
            <a:r>
              <a:rPr lang="tr-TR" dirty="0" err="1" smtClean="0"/>
              <a:t>image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872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Blur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Convolution</a:t>
            </a:r>
            <a:r>
              <a:rPr lang="tr-TR" dirty="0"/>
              <a:t> Operations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364034"/>
            <a:ext cx="10554574" cy="893446"/>
          </a:xfrm>
        </p:spPr>
        <p:txBody>
          <a:bodyPr/>
          <a:lstStyle/>
          <a:p>
            <a:r>
              <a:rPr lang="tr-TR" dirty="0" err="1" smtClean="0"/>
              <a:t>Why</a:t>
            </a:r>
            <a:r>
              <a:rPr lang="tr-TR" dirty="0" smtClean="0"/>
              <a:t> is </a:t>
            </a:r>
            <a:r>
              <a:rPr lang="tr-TR" dirty="0" err="1" smtClean="0"/>
              <a:t>blurring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? </a:t>
            </a:r>
            <a:r>
              <a:rPr lang="tr-TR" b="1" dirty="0" err="1" smtClean="0"/>
              <a:t>It</a:t>
            </a:r>
            <a:r>
              <a:rPr lang="tr-TR" b="1" dirty="0" smtClean="0"/>
              <a:t> </a:t>
            </a:r>
            <a:r>
              <a:rPr lang="tr-TR" b="1" dirty="0" err="1" smtClean="0"/>
              <a:t>removes</a:t>
            </a:r>
            <a:r>
              <a:rPr lang="tr-TR" b="1" dirty="0" smtClean="0"/>
              <a:t> </a:t>
            </a:r>
            <a:r>
              <a:rPr lang="tr-TR" b="1" dirty="0" err="1" smtClean="0"/>
              <a:t>noises</a:t>
            </a:r>
            <a:r>
              <a:rPr lang="tr-TR" dirty="0" smtClean="0"/>
              <a:t>! (</a:t>
            </a:r>
            <a:r>
              <a:rPr lang="tr-TR" dirty="0" err="1" smtClean="0"/>
              <a:t>illumination</a:t>
            </a:r>
            <a:r>
              <a:rPr lang="tr-TR" dirty="0" smtClean="0"/>
              <a:t>, </a:t>
            </a:r>
            <a:r>
              <a:rPr lang="tr-TR" dirty="0" err="1" smtClean="0"/>
              <a:t>camera</a:t>
            </a:r>
            <a:r>
              <a:rPr lang="tr-TR" dirty="0" smtClean="0"/>
              <a:t> </a:t>
            </a:r>
            <a:r>
              <a:rPr lang="tr-TR" dirty="0" err="1" smtClean="0"/>
              <a:t>faults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.)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3257480"/>
            <a:ext cx="5805924" cy="32703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98" y="3257480"/>
            <a:ext cx="5957869" cy="32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Blur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Convolution</a:t>
            </a:r>
            <a:r>
              <a:rPr lang="tr-TR" dirty="0"/>
              <a:t> Operations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detailed</a:t>
            </a:r>
            <a:r>
              <a:rPr lang="tr-TR" dirty="0"/>
              <a:t> </a:t>
            </a:r>
            <a:r>
              <a:rPr lang="tr-TR" dirty="0" err="1"/>
              <a:t>explanation</a:t>
            </a:r>
            <a:endParaRPr lang="tr-TR" dirty="0"/>
          </a:p>
          <a:p>
            <a:r>
              <a:rPr lang="tr-TR" dirty="0">
                <a:hlinkClick r:id="rId2"/>
              </a:rPr>
              <a:t>https://www.youtube.com/watch?v=C_zFhWdM4ic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https://www.youtube.com/watch?v=YgtModJ-4cw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b="1" dirty="0" err="1" smtClean="0"/>
              <a:t>lets</a:t>
            </a:r>
            <a:r>
              <a:rPr lang="tr-TR" b="1" dirty="0" smtClean="0"/>
              <a:t> </a:t>
            </a:r>
            <a:r>
              <a:rPr lang="tr-TR" b="1" dirty="0" err="1" smtClean="0"/>
              <a:t>write</a:t>
            </a:r>
            <a:r>
              <a:rPr lang="tr-TR" b="1" dirty="0" smtClean="0"/>
              <a:t> it </a:t>
            </a:r>
            <a:r>
              <a:rPr lang="tr-TR" b="1" dirty="0" err="1" smtClean="0"/>
              <a:t>now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93252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Upcoming</a:t>
            </a:r>
            <a:r>
              <a:rPr lang="tr-TR" dirty="0" smtClean="0"/>
              <a:t> </a:t>
            </a:r>
            <a:r>
              <a:rPr lang="tr-TR" dirty="0" err="1" smtClean="0"/>
              <a:t>Lecture’s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4598415" cy="3636511"/>
          </a:xfrm>
        </p:spPr>
        <p:txBody>
          <a:bodyPr/>
          <a:lstStyle/>
          <a:p>
            <a:r>
              <a:rPr lang="tr-TR" dirty="0" err="1" smtClean="0"/>
              <a:t>Edge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corner</a:t>
            </a:r>
            <a:r>
              <a:rPr lang="tr-TR" dirty="0" smtClean="0"/>
              <a:t> </a:t>
            </a:r>
            <a:r>
              <a:rPr lang="tr-TR" dirty="0" err="1" smtClean="0"/>
              <a:t>deteciton</a:t>
            </a:r>
            <a:r>
              <a:rPr lang="tr-TR" dirty="0" smtClean="0"/>
              <a:t> (</a:t>
            </a:r>
            <a:r>
              <a:rPr lang="tr-TR" dirty="0" err="1" smtClean="0"/>
              <a:t>easy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Contour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, </a:t>
            </a:r>
            <a:r>
              <a:rPr lang="tr-TR" dirty="0" err="1" smtClean="0"/>
              <a:t>segmentation</a:t>
            </a:r>
            <a:r>
              <a:rPr lang="tr-TR" dirty="0" smtClean="0"/>
              <a:t> (a bit </a:t>
            </a:r>
            <a:r>
              <a:rPr lang="tr-TR" dirty="0" err="1" smtClean="0"/>
              <a:t>challenging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filtering</a:t>
            </a:r>
            <a:r>
              <a:rPr lang="tr-TR" dirty="0" smtClean="0"/>
              <a:t>,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 (</a:t>
            </a:r>
            <a:r>
              <a:rPr lang="tr-TR" dirty="0" err="1" smtClean="0"/>
              <a:t>easy</a:t>
            </a:r>
            <a:r>
              <a:rPr lang="tr-TR" dirty="0" smtClean="0"/>
              <a:t>)</a:t>
            </a:r>
          </a:p>
          <a:p>
            <a:r>
              <a:rPr lang="tr-TR" dirty="0" smtClean="0"/>
              <a:t>Live video </a:t>
            </a:r>
            <a:r>
              <a:rPr lang="tr-TR" dirty="0" err="1" smtClean="0"/>
              <a:t>processing</a:t>
            </a:r>
            <a:r>
              <a:rPr lang="tr-TR" dirty="0" smtClean="0"/>
              <a:t> (</a:t>
            </a:r>
            <a:r>
              <a:rPr lang="tr-TR" dirty="0" err="1" smtClean="0"/>
              <a:t>easy</a:t>
            </a:r>
            <a:r>
              <a:rPr lang="tr-TR" dirty="0" smtClean="0"/>
              <a:t>, </a:t>
            </a:r>
            <a:r>
              <a:rPr lang="tr-TR" dirty="0" err="1" smtClean="0"/>
              <a:t>requires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knowledge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04" y="2390495"/>
            <a:ext cx="6019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err="1" smtClean="0"/>
              <a:t>Thank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you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for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listening</a:t>
            </a:r>
            <a:r>
              <a:rPr lang="tr-TR" sz="3600" b="1" dirty="0" smtClean="0"/>
              <a:t>!</a:t>
            </a:r>
          </a:p>
          <a:p>
            <a:endParaRPr lang="tr-TR" sz="4000" b="1" dirty="0"/>
          </a:p>
          <a:p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on </a:t>
            </a:r>
            <a:r>
              <a:rPr lang="tr-TR" b="1" dirty="0" err="1" smtClean="0"/>
              <a:t>Thursday</a:t>
            </a:r>
            <a:endParaRPr lang="tr-TR" b="1" dirty="0" smtClean="0"/>
          </a:p>
          <a:p>
            <a:r>
              <a:rPr lang="tr-TR" b="1" dirty="0" smtClean="0"/>
              <a:t>I </a:t>
            </a:r>
            <a:r>
              <a:rPr lang="tr-TR" b="1" dirty="0" err="1" smtClean="0"/>
              <a:t>hope</a:t>
            </a:r>
            <a:r>
              <a:rPr lang="tr-TR" b="1" dirty="0" smtClean="0"/>
              <a:t> it </a:t>
            </a:r>
            <a:r>
              <a:rPr lang="tr-TR" b="1" dirty="0" err="1" smtClean="0"/>
              <a:t>was</a:t>
            </a:r>
            <a:r>
              <a:rPr lang="tr-TR" b="1" dirty="0" smtClean="0"/>
              <a:t> </a:t>
            </a:r>
            <a:r>
              <a:rPr lang="tr-TR" b="1" dirty="0" err="1" smtClean="0"/>
              <a:t>instructive</a:t>
            </a:r>
            <a:r>
              <a:rPr lang="tr-TR" b="1" dirty="0" smtClean="0"/>
              <a:t>, </a:t>
            </a:r>
            <a:r>
              <a:rPr lang="tr-TR" b="1" dirty="0" err="1" smtClean="0"/>
              <a:t>helpful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4856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Image </a:t>
            </a:r>
            <a:r>
              <a:rPr lang="tr-TR" dirty="0" err="1" smtClean="0"/>
              <a:t>loading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displaying</a:t>
            </a:r>
            <a:endParaRPr lang="tr-TR" dirty="0" smtClean="0"/>
          </a:p>
          <a:p>
            <a:r>
              <a:rPr lang="tr-TR" dirty="0" err="1" smtClean="0"/>
              <a:t>Binary</a:t>
            </a:r>
            <a:r>
              <a:rPr lang="tr-TR" dirty="0" smtClean="0"/>
              <a:t>, </a:t>
            </a:r>
            <a:r>
              <a:rPr lang="tr-TR" dirty="0" err="1" smtClean="0"/>
              <a:t>grayscale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RGB </a:t>
            </a:r>
            <a:r>
              <a:rPr lang="tr-TR" dirty="0" err="1" smtClean="0"/>
              <a:t>images</a:t>
            </a:r>
            <a:endParaRPr lang="tr-TR" dirty="0" smtClean="0"/>
          </a:p>
          <a:p>
            <a:r>
              <a:rPr lang="tr-TR" dirty="0" err="1" smtClean="0"/>
              <a:t>Translation</a:t>
            </a:r>
            <a:r>
              <a:rPr lang="tr-TR" dirty="0" smtClean="0"/>
              <a:t>, </a:t>
            </a:r>
            <a:r>
              <a:rPr lang="tr-TR" dirty="0" err="1" smtClean="0"/>
              <a:t>rotation</a:t>
            </a:r>
            <a:r>
              <a:rPr lang="tr-TR" dirty="0" smtClean="0"/>
              <a:t>, </a:t>
            </a:r>
            <a:r>
              <a:rPr lang="tr-TR" dirty="0" err="1" smtClean="0"/>
              <a:t>flip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endParaRPr lang="tr-TR" dirty="0" smtClean="0"/>
          </a:p>
          <a:p>
            <a:r>
              <a:rPr lang="tr-TR" dirty="0" err="1" smtClean="0"/>
              <a:t>Resizing</a:t>
            </a:r>
            <a:r>
              <a:rPr lang="tr-TR" dirty="0" smtClean="0"/>
              <a:t> an </a:t>
            </a:r>
            <a:r>
              <a:rPr lang="tr-TR" dirty="0" err="1" smtClean="0"/>
              <a:t>image</a:t>
            </a:r>
            <a:endParaRPr lang="tr-TR" dirty="0" smtClean="0"/>
          </a:p>
          <a:p>
            <a:r>
              <a:rPr lang="tr-TR" dirty="0" err="1" smtClean="0"/>
              <a:t>Cropping</a:t>
            </a:r>
            <a:r>
              <a:rPr lang="tr-TR" dirty="0" smtClean="0"/>
              <a:t> an </a:t>
            </a:r>
            <a:r>
              <a:rPr lang="tr-TR" dirty="0" err="1" smtClean="0"/>
              <a:t>image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01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Today’s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Histogram</a:t>
            </a:r>
            <a:r>
              <a:rPr lang="tr-TR" dirty="0" smtClean="0"/>
              <a:t> (</a:t>
            </a:r>
            <a:r>
              <a:rPr lang="tr-TR" dirty="0" err="1" smtClean="0"/>
              <a:t>easy</a:t>
            </a:r>
            <a:r>
              <a:rPr lang="tr-TR" dirty="0" smtClean="0"/>
              <a:t>)</a:t>
            </a:r>
          </a:p>
          <a:p>
            <a:r>
              <a:rPr lang="tr-TR" b="1" dirty="0" err="1" smtClean="0"/>
              <a:t>Thresholding</a:t>
            </a:r>
            <a:r>
              <a:rPr lang="tr-TR" dirty="0" smtClean="0"/>
              <a:t> (</a:t>
            </a:r>
            <a:r>
              <a:rPr lang="tr-TR" dirty="0" err="1" smtClean="0"/>
              <a:t>easy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b="1" dirty="0" err="1" smtClean="0"/>
              <a:t>bitwise</a:t>
            </a:r>
            <a:r>
              <a:rPr lang="tr-TR" b="1" dirty="0" smtClean="0"/>
              <a:t> </a:t>
            </a:r>
            <a:r>
              <a:rPr lang="tr-TR" b="1" dirty="0" err="1" smtClean="0"/>
              <a:t>operations</a:t>
            </a:r>
            <a:r>
              <a:rPr lang="tr-TR" b="1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easy</a:t>
            </a:r>
            <a:r>
              <a:rPr lang="tr-TR" dirty="0" smtClean="0"/>
              <a:t>)</a:t>
            </a:r>
          </a:p>
          <a:p>
            <a:r>
              <a:rPr lang="tr-TR" b="1" dirty="0" err="1" smtClean="0"/>
              <a:t>Morphological</a:t>
            </a:r>
            <a:r>
              <a:rPr lang="tr-TR" dirty="0" smtClean="0"/>
              <a:t> </a:t>
            </a:r>
            <a:r>
              <a:rPr lang="tr-TR" b="1" dirty="0" err="1" smtClean="0"/>
              <a:t>operations</a:t>
            </a:r>
            <a:r>
              <a:rPr lang="tr-TR" dirty="0" smtClean="0"/>
              <a:t> (</a:t>
            </a:r>
            <a:r>
              <a:rPr lang="tr-TR" dirty="0" err="1" smtClean="0"/>
              <a:t>easy</a:t>
            </a:r>
            <a:r>
              <a:rPr lang="tr-TR" dirty="0" smtClean="0"/>
              <a:t>)</a:t>
            </a:r>
          </a:p>
          <a:p>
            <a:r>
              <a:rPr lang="tr-TR" b="1" dirty="0" err="1" smtClean="0"/>
              <a:t>Blur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b="1" dirty="0" err="1" smtClean="0"/>
              <a:t>convolution</a:t>
            </a:r>
            <a:r>
              <a:rPr lang="tr-TR" dirty="0" smtClean="0"/>
              <a:t> </a:t>
            </a:r>
            <a:r>
              <a:rPr lang="tr-TR" b="1" dirty="0" err="1" smtClean="0"/>
              <a:t>operations</a:t>
            </a:r>
            <a:r>
              <a:rPr lang="tr-TR" dirty="0" smtClean="0"/>
              <a:t> (not hard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07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1640"/>
          </a:xfrm>
        </p:spPr>
        <p:txBody>
          <a:bodyPr>
            <a:normAutofit/>
          </a:bodyPr>
          <a:lstStyle/>
          <a:p>
            <a:r>
              <a:rPr lang="tr-TR" dirty="0" err="1" smtClean="0"/>
              <a:t>Just</a:t>
            </a:r>
            <a:r>
              <a:rPr lang="tr-TR" dirty="0" smtClean="0"/>
              <a:t> a </a:t>
            </a:r>
            <a:r>
              <a:rPr lang="tr-TR" dirty="0" err="1" smtClean="0"/>
              <a:t>counting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err="1" smtClean="0"/>
              <a:t>Count</a:t>
            </a:r>
            <a:r>
              <a:rPr lang="tr-TR" dirty="0"/>
              <a:t> </a:t>
            </a:r>
            <a:r>
              <a:rPr lang="tr-TR" dirty="0" err="1" smtClean="0"/>
              <a:t>pixels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0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Count</a:t>
            </a:r>
            <a:r>
              <a:rPr lang="tr-TR" dirty="0" smtClean="0"/>
              <a:t> </a:t>
            </a:r>
            <a:r>
              <a:rPr lang="tr-TR" dirty="0" err="1" smtClean="0"/>
              <a:t>pixels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1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...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pixels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smtClean="0"/>
              <a:t>255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Plot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 smtClean="0"/>
          </a:p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do it </a:t>
            </a:r>
            <a:r>
              <a:rPr lang="tr-TR" dirty="0" err="1" smtClean="0"/>
              <a:t>with</a:t>
            </a:r>
            <a:r>
              <a:rPr lang="tr-TR" dirty="0" smtClean="0"/>
              <a:t> RGB </a:t>
            </a:r>
            <a:r>
              <a:rPr lang="tr-TR" dirty="0" err="1" smtClean="0"/>
              <a:t>images</a:t>
            </a:r>
            <a:r>
              <a:rPr lang="tr-TR" dirty="0" smtClean="0"/>
              <a:t>? </a:t>
            </a:r>
            <a:r>
              <a:rPr lang="tr-TR" dirty="0" err="1" smtClean="0"/>
              <a:t>Count</a:t>
            </a:r>
            <a:r>
              <a:rPr lang="tr-TR" dirty="0" smtClean="0"/>
              <a:t> </a:t>
            </a:r>
            <a:r>
              <a:rPr lang="tr-TR" dirty="0" err="1" smtClean="0"/>
              <a:t>pixels</a:t>
            </a:r>
            <a:r>
              <a:rPr lang="tr-TR" dirty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channel</a:t>
            </a:r>
            <a:r>
              <a:rPr lang="tr-TR" dirty="0" smtClean="0"/>
              <a:t> </a:t>
            </a:r>
            <a:r>
              <a:rPr lang="tr-TR" dirty="0" err="1" smtClean="0"/>
              <a:t>seperately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histogram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719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Brightness</a:t>
            </a:r>
            <a:r>
              <a:rPr lang="tr-TR" dirty="0" smtClean="0"/>
              <a:t> </a:t>
            </a:r>
            <a:r>
              <a:rPr lang="tr-TR" dirty="0" err="1" smtClean="0"/>
              <a:t>Correction</a:t>
            </a:r>
            <a:r>
              <a:rPr lang="tr-TR" dirty="0" smtClean="0"/>
              <a:t> Using </a:t>
            </a:r>
            <a:r>
              <a:rPr lang="tr-TR" dirty="0" err="1" smtClean="0"/>
              <a:t>Histogram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Looking</a:t>
            </a:r>
            <a:r>
              <a:rPr lang="tr-TR" dirty="0" smtClean="0"/>
              <a:t> at </a:t>
            </a:r>
            <a:r>
              <a:rPr lang="tr-TR" dirty="0" err="1" smtClean="0"/>
              <a:t>histogram</a:t>
            </a:r>
            <a:r>
              <a:rPr lang="tr-TR" dirty="0" smtClean="0"/>
              <a:t> of an </a:t>
            </a:r>
            <a:r>
              <a:rPr lang="tr-TR" dirty="0" err="1" smtClean="0"/>
              <a:t>image</a:t>
            </a:r>
            <a:r>
              <a:rPr lang="tr-TR" dirty="0" smtClean="0"/>
              <a:t>, </a:t>
            </a:r>
            <a:r>
              <a:rPr lang="tr-TR" dirty="0" err="1" smtClean="0"/>
              <a:t>brightness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pixels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can be </a:t>
            </a:r>
            <a:r>
              <a:rPr lang="tr-TR" dirty="0" err="1" smtClean="0"/>
              <a:t>understood</a:t>
            </a:r>
            <a:r>
              <a:rPr lang="tr-TR" dirty="0" smtClean="0"/>
              <a:t> </a:t>
            </a:r>
            <a:r>
              <a:rPr lang="tr-TR" dirty="0" err="1" smtClean="0"/>
              <a:t>easily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correct</a:t>
            </a:r>
            <a:r>
              <a:rPr lang="tr-TR" dirty="0" smtClean="0"/>
              <a:t> an </a:t>
            </a:r>
            <a:r>
              <a:rPr lang="tr-TR" dirty="0" err="1" smtClean="0"/>
              <a:t>image</a:t>
            </a:r>
            <a:r>
              <a:rPr lang="tr-TR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Histogram</a:t>
            </a:r>
            <a:r>
              <a:rPr lang="tr-TR" dirty="0" smtClean="0"/>
              <a:t> </a:t>
            </a:r>
            <a:r>
              <a:rPr lang="tr-TR" dirty="0" err="1" smtClean="0"/>
              <a:t>normalization</a:t>
            </a:r>
            <a:r>
              <a:rPr lang="tr-TR" dirty="0"/>
              <a:t> (https://</a:t>
            </a:r>
            <a:r>
              <a:rPr lang="tr-TR" dirty="0" smtClean="0"/>
              <a:t>docs.opencv.org/3.1.0/d5/daf/tutorial_py_histogram_equalization.html)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Gamma </a:t>
            </a:r>
            <a:r>
              <a:rPr lang="tr-TR" dirty="0" err="1" smtClean="0"/>
              <a:t>correction</a:t>
            </a:r>
            <a:r>
              <a:rPr lang="tr-TR" dirty="0"/>
              <a:t> (</a:t>
            </a:r>
            <a:r>
              <a:rPr lang="tr-TR" dirty="0">
                <a:hlinkClick r:id="rId2"/>
              </a:rPr>
              <a:t>https://www.pyimagesearch.com/2015/10/05/opencv-gamma-correction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histogram_equalize</a:t>
            </a:r>
            <a:r>
              <a:rPr lang="tr-TR" dirty="0" smtClean="0"/>
              <a:t>, </a:t>
            </a:r>
            <a:r>
              <a:rPr lang="tr-TR" dirty="0" err="1" smtClean="0"/>
              <a:t>gamma_correction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530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Thresholding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Choose</a:t>
            </a:r>
            <a:r>
              <a:rPr lang="tr-TR" dirty="0" smtClean="0"/>
              <a:t> a </a:t>
            </a:r>
            <a:r>
              <a:rPr lang="tr-TR" dirty="0" err="1" smtClean="0"/>
              <a:t>number</a:t>
            </a:r>
            <a:r>
              <a:rPr lang="tr-TR" dirty="0" smtClean="0"/>
              <a:t> (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b="1" dirty="0" err="1" smtClean="0"/>
              <a:t>threshold</a:t>
            </a:r>
            <a:r>
              <a:rPr lang="tr-TR" dirty="0" smtClean="0"/>
              <a:t>) </a:t>
            </a:r>
            <a:r>
              <a:rPr lang="tr-TR" dirty="0" err="1" smtClean="0"/>
              <a:t>between</a:t>
            </a:r>
            <a:r>
              <a:rPr lang="tr-TR" dirty="0" smtClean="0"/>
              <a:t> 0 </a:t>
            </a:r>
            <a:r>
              <a:rPr lang="tr-TR" dirty="0" err="1" smtClean="0"/>
              <a:t>and</a:t>
            </a:r>
            <a:r>
              <a:rPr lang="tr-TR" dirty="0" smtClean="0"/>
              <a:t> 255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a </a:t>
            </a:r>
            <a:r>
              <a:rPr lang="tr-TR" dirty="0" err="1" smtClean="0"/>
              <a:t>pixel’s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is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threshold</a:t>
            </a:r>
            <a:r>
              <a:rPr lang="tr-TR" dirty="0" smtClean="0"/>
              <a:t>,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pixel’s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0. </a:t>
            </a:r>
            <a:r>
              <a:rPr lang="tr-TR" dirty="0" err="1" smtClean="0"/>
              <a:t>Otherwise</a:t>
            </a:r>
            <a:r>
              <a:rPr lang="tr-TR" dirty="0" smtClean="0"/>
              <a:t>, set it </a:t>
            </a:r>
            <a:r>
              <a:rPr lang="tr-TR" dirty="0" err="1" smtClean="0"/>
              <a:t>to</a:t>
            </a:r>
            <a:r>
              <a:rPr lang="tr-TR" dirty="0" smtClean="0"/>
              <a:t> 255.</a:t>
            </a:r>
          </a:p>
          <a:p>
            <a:endParaRPr lang="tr-TR" dirty="0"/>
          </a:p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threshold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? </a:t>
            </a:r>
          </a:p>
          <a:p>
            <a:pPr>
              <a:buFont typeface="+mj-lt"/>
              <a:buAutoNum type="arabicPeriod"/>
            </a:pPr>
            <a:r>
              <a:rPr lang="tr-TR" b="1" dirty="0" err="1" smtClean="0"/>
              <a:t>Histogram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is </a:t>
            </a:r>
            <a:r>
              <a:rPr lang="tr-TR" dirty="0" err="1" smtClean="0"/>
              <a:t>quite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. (</a:t>
            </a:r>
            <a:r>
              <a:rPr lang="tr-TR" dirty="0" err="1" smtClean="0"/>
              <a:t>median</a:t>
            </a:r>
            <a:r>
              <a:rPr lang="tr-TR" dirty="0" smtClean="0"/>
              <a:t>, </a:t>
            </a:r>
            <a:r>
              <a:rPr lang="tr-TR" dirty="0" err="1" smtClean="0"/>
              <a:t>mean</a:t>
            </a:r>
            <a:r>
              <a:rPr lang="tr-TR" dirty="0" smtClean="0"/>
              <a:t>, </a:t>
            </a:r>
            <a:r>
              <a:rPr lang="tr-TR" dirty="0" err="1" smtClean="0"/>
              <a:t>mean</a:t>
            </a:r>
            <a:r>
              <a:rPr lang="tr-TR" dirty="0" smtClean="0"/>
              <a:t> of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median</a:t>
            </a:r>
            <a:r>
              <a:rPr lang="tr-TR" dirty="0" smtClean="0"/>
              <a:t>)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err="1" smtClean="0"/>
              <a:t>Prior</a:t>
            </a:r>
            <a:r>
              <a:rPr lang="tr-TR" dirty="0" smtClean="0"/>
              <a:t> </a:t>
            </a:r>
            <a:r>
              <a:rPr lang="tr-TR" dirty="0" err="1" smtClean="0"/>
              <a:t>knowledge</a:t>
            </a:r>
            <a:r>
              <a:rPr lang="tr-TR" dirty="0" smtClean="0"/>
              <a:t> </a:t>
            </a:r>
            <a:r>
              <a:rPr lang="tr-TR" dirty="0" err="1" smtClean="0"/>
              <a:t>over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suitable</a:t>
            </a:r>
            <a:r>
              <a:rPr lang="tr-TR" dirty="0" smtClean="0"/>
              <a:t> </a:t>
            </a:r>
            <a:r>
              <a:rPr lang="tr-TR" dirty="0" err="1" smtClean="0"/>
              <a:t>threshold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.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threshold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5653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0000" y="684253"/>
            <a:ext cx="3304800" cy="4573545"/>
          </a:xfrm>
        </p:spPr>
        <p:txBody>
          <a:bodyPr/>
          <a:lstStyle/>
          <a:p>
            <a:r>
              <a:rPr lang="tr-TR" dirty="0" err="1" smtClean="0"/>
              <a:t>Adaptive</a:t>
            </a:r>
            <a:r>
              <a:rPr lang="tr-TR" dirty="0" smtClean="0"/>
              <a:t> </a:t>
            </a:r>
            <a:r>
              <a:rPr lang="tr-TR" dirty="0" err="1" smtClean="0"/>
              <a:t>Thresholding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1600" b="0" dirty="0"/>
              <a:t>https://docs.opencv.org/3.4/d7/d4d/tutorial_py_thresholding.html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7" y="93134"/>
            <a:ext cx="6070600" cy="6448327"/>
          </a:xfrm>
        </p:spPr>
      </p:pic>
    </p:spTree>
    <p:extLst>
      <p:ext uri="{BB962C8B-B14F-4D97-AF65-F5344CB8AC3E}">
        <p14:creationId xmlns:p14="http://schemas.microsoft.com/office/powerpoint/2010/main" val="281138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Bitwise</a:t>
            </a:r>
            <a:r>
              <a:rPr lang="tr-TR" dirty="0" smtClean="0"/>
              <a:t> Operations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AND, OR </a:t>
            </a:r>
            <a:r>
              <a:rPr lang="tr-TR" dirty="0" err="1" smtClean="0"/>
              <a:t>and</a:t>
            </a:r>
            <a:r>
              <a:rPr lang="tr-TR" dirty="0" smtClean="0"/>
              <a:t> XOR </a:t>
            </a:r>
            <a:r>
              <a:rPr lang="tr-TR" dirty="0" err="1" smtClean="0"/>
              <a:t>operations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masking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bitwise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53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Morphological</a:t>
            </a:r>
            <a:r>
              <a:rPr lang="tr-TR" dirty="0" smtClean="0"/>
              <a:t> Operations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65246"/>
          </a:xfrm>
        </p:spPr>
        <p:txBody>
          <a:bodyPr/>
          <a:lstStyle/>
          <a:p>
            <a:r>
              <a:rPr lang="tr-TR" dirty="0" err="1" smtClean="0"/>
              <a:t>Elimiating</a:t>
            </a:r>
            <a:r>
              <a:rPr lang="tr-TR" dirty="0" smtClean="0"/>
              <a:t> </a:t>
            </a:r>
            <a:r>
              <a:rPr lang="tr-TR" dirty="0" err="1" smtClean="0"/>
              <a:t>small</a:t>
            </a:r>
            <a:r>
              <a:rPr lang="tr-TR" dirty="0" smtClean="0"/>
              <a:t>, </a:t>
            </a:r>
            <a:r>
              <a:rPr lang="tr-TR" dirty="0" err="1" smtClean="0"/>
              <a:t>undesired</a:t>
            </a:r>
            <a:r>
              <a:rPr lang="tr-TR" dirty="0" smtClean="0"/>
              <a:t> </a:t>
            </a:r>
            <a:r>
              <a:rPr lang="tr-TR" dirty="0" err="1" smtClean="0"/>
              <a:t>pixels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of </a:t>
            </a:r>
            <a:r>
              <a:rPr lang="tr-TR" dirty="0" err="1" smtClean="0"/>
              <a:t>pixels</a:t>
            </a:r>
            <a:endParaRPr lang="tr-TR" dirty="0" smtClean="0"/>
          </a:p>
          <a:p>
            <a:r>
              <a:rPr lang="tr-TR" dirty="0" err="1" smtClean="0"/>
              <a:t>Filling</a:t>
            </a:r>
            <a:r>
              <a:rPr lang="tr-TR" dirty="0" smtClean="0"/>
              <a:t> </a:t>
            </a:r>
            <a:r>
              <a:rPr lang="tr-TR" dirty="0" err="1" smtClean="0"/>
              <a:t>small</a:t>
            </a:r>
            <a:r>
              <a:rPr lang="tr-TR" dirty="0" smtClean="0"/>
              <a:t> </a:t>
            </a:r>
            <a:r>
              <a:rPr lang="tr-TR" dirty="0" err="1" smtClean="0"/>
              <a:t>holes</a:t>
            </a:r>
            <a:r>
              <a:rPr lang="tr-TR" dirty="0" smtClean="0"/>
              <a:t> in </a:t>
            </a:r>
            <a:r>
              <a:rPr lang="tr-TR" dirty="0" err="1" smtClean="0"/>
              <a:t>large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of </a:t>
            </a:r>
            <a:r>
              <a:rPr lang="tr-TR" dirty="0" err="1" smtClean="0"/>
              <a:t>pixels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Kernel</a:t>
            </a:r>
            <a:r>
              <a:rPr lang="tr-TR" dirty="0" smtClean="0"/>
              <a:t> size is </a:t>
            </a:r>
            <a:r>
              <a:rPr lang="tr-TR" dirty="0" err="1" smtClean="0"/>
              <a:t>important</a:t>
            </a:r>
            <a:r>
              <a:rPr lang="tr-TR" dirty="0" smtClean="0"/>
              <a:t> (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shape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/>
              <a:t>https://docs.opencv.org/3.0-beta/doc/py_tutorials/py_imgproc/py_morphological_ops/py_morphological_ops.html</a:t>
            </a:r>
          </a:p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b="1" dirty="0" err="1" smtClean="0"/>
              <a:t>lets</a:t>
            </a:r>
            <a:r>
              <a:rPr lang="tr-TR" b="1" dirty="0" smtClean="0"/>
              <a:t> </a:t>
            </a:r>
            <a:r>
              <a:rPr lang="tr-TR" b="1" dirty="0" err="1" smtClean="0"/>
              <a:t>write</a:t>
            </a:r>
            <a:r>
              <a:rPr lang="tr-TR" b="1" dirty="0" smtClean="0"/>
              <a:t> it </a:t>
            </a:r>
            <a:r>
              <a:rPr lang="tr-TR" b="1" dirty="0" err="1" smtClean="0"/>
              <a:t>now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3492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599</TotalTime>
  <Words>468</Words>
  <Application>Microsoft Office PowerPoint</Application>
  <PresentationFormat>Geniş ekran</PresentationFormat>
  <Paragraphs>76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</vt:lpstr>
      <vt:lpstr>Wingdings 2</vt:lpstr>
      <vt:lpstr>Alıntı</vt:lpstr>
      <vt:lpstr>Computer Vision (Bilgisayarla Görü)</vt:lpstr>
      <vt:lpstr>Last Lecture Topics</vt:lpstr>
      <vt:lpstr>Today’s Topics</vt:lpstr>
      <vt:lpstr>Histogram</vt:lpstr>
      <vt:lpstr>Brightness Correction Using Histogram</vt:lpstr>
      <vt:lpstr>Thresholding</vt:lpstr>
      <vt:lpstr>Adaptive Thresholding  https://docs.opencv.org/3.4/d7/d4d/tutorial_py_thresholding.html</vt:lpstr>
      <vt:lpstr>Bitwise Operations</vt:lpstr>
      <vt:lpstr>Morphological Operations</vt:lpstr>
      <vt:lpstr>Blur and Convolution Operations</vt:lpstr>
      <vt:lpstr>Blur and Convolution Operations</vt:lpstr>
      <vt:lpstr>Blur and Convolution Operations</vt:lpstr>
      <vt:lpstr>Upcoming Lecture’s Topics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42</cp:revision>
  <dcterms:created xsi:type="dcterms:W3CDTF">2018-10-20T13:09:35Z</dcterms:created>
  <dcterms:modified xsi:type="dcterms:W3CDTF">2018-11-20T15:08:06Z</dcterms:modified>
</cp:coreProperties>
</file>